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2.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3.xml" ContentType="application/vnd.openxmlformats-officedocument.theme+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theme/theme4.xml" ContentType="application/vnd.openxmlformats-officedocument.theme+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theme/theme5.xml" ContentType="application/vnd.openxmlformats-officedocument.theme+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theme/theme6.xml" ContentType="application/vnd.openxmlformats-officedocument.theme+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theme/theme7.xml" ContentType="application/vnd.openxmlformats-officedocument.theme+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theme/theme8.xml" ContentType="application/vnd.openxmlformats-officedocument.theme+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4.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heme/themeOverride4.xml" ContentType="application/vnd.openxmlformats-officedocument.themeOverride+xml"/>
  <Override PartName="/ppt/theme/themeOverride5.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741" r:id="rId5"/>
    <p:sldMasterId id="2147483779" r:id="rId6"/>
    <p:sldMasterId id="2147483817" r:id="rId7"/>
    <p:sldMasterId id="2147483858" r:id="rId8"/>
    <p:sldMasterId id="2147483897" r:id="rId9"/>
    <p:sldMasterId id="2147483935" r:id="rId10"/>
    <p:sldMasterId id="2147483938" r:id="rId11"/>
    <p:sldMasterId id="2147483976" r:id="rId12"/>
  </p:sldMasterIdLst>
  <p:notesMasterIdLst>
    <p:notesMasterId r:id="rId92"/>
  </p:notesMasterIdLst>
  <p:handoutMasterIdLst>
    <p:handoutMasterId r:id="rId93"/>
  </p:handoutMasterIdLst>
  <p:sldIdLst>
    <p:sldId id="472" r:id="rId13"/>
    <p:sldId id="497" r:id="rId14"/>
    <p:sldId id="474" r:id="rId15"/>
    <p:sldId id="475" r:id="rId16"/>
    <p:sldId id="476" r:id="rId17"/>
    <p:sldId id="437" r:id="rId18"/>
    <p:sldId id="438" r:id="rId19"/>
    <p:sldId id="439" r:id="rId20"/>
    <p:sldId id="440" r:id="rId21"/>
    <p:sldId id="441" r:id="rId22"/>
    <p:sldId id="443" r:id="rId23"/>
    <p:sldId id="448" r:id="rId24"/>
    <p:sldId id="449" r:id="rId25"/>
    <p:sldId id="496" r:id="rId26"/>
    <p:sldId id="323" r:id="rId27"/>
    <p:sldId id="492" r:id="rId28"/>
    <p:sldId id="489" r:id="rId29"/>
    <p:sldId id="493" r:id="rId30"/>
    <p:sldId id="428" r:id="rId31"/>
    <p:sldId id="477" r:id="rId32"/>
    <p:sldId id="478" r:id="rId33"/>
    <p:sldId id="479" r:id="rId34"/>
    <p:sldId id="480" r:id="rId35"/>
    <p:sldId id="481" r:id="rId36"/>
    <p:sldId id="482" r:id="rId37"/>
    <p:sldId id="483" r:id="rId38"/>
    <p:sldId id="484" r:id="rId39"/>
    <p:sldId id="485" r:id="rId40"/>
    <p:sldId id="431" r:id="rId41"/>
    <p:sldId id="432" r:id="rId42"/>
    <p:sldId id="433" r:id="rId43"/>
    <p:sldId id="434" r:id="rId44"/>
    <p:sldId id="487" r:id="rId45"/>
    <p:sldId id="297" r:id="rId46"/>
    <p:sldId id="345" r:id="rId47"/>
    <p:sldId id="417" r:id="rId48"/>
    <p:sldId id="418" r:id="rId49"/>
    <p:sldId id="419" r:id="rId50"/>
    <p:sldId id="387" r:id="rId51"/>
    <p:sldId id="494" r:id="rId52"/>
    <p:sldId id="390" r:id="rId53"/>
    <p:sldId id="495" r:id="rId54"/>
    <p:sldId id="392" r:id="rId55"/>
    <p:sldId id="393" r:id="rId56"/>
    <p:sldId id="394" r:id="rId57"/>
    <p:sldId id="395" r:id="rId58"/>
    <p:sldId id="396" r:id="rId59"/>
    <p:sldId id="399" r:id="rId60"/>
    <p:sldId id="400" r:id="rId61"/>
    <p:sldId id="401" r:id="rId62"/>
    <p:sldId id="402" r:id="rId63"/>
    <p:sldId id="403" r:id="rId64"/>
    <p:sldId id="450" r:id="rId65"/>
    <p:sldId id="451" r:id="rId66"/>
    <p:sldId id="452" r:id="rId67"/>
    <p:sldId id="453" r:id="rId68"/>
    <p:sldId id="454" r:id="rId69"/>
    <p:sldId id="455" r:id="rId70"/>
    <p:sldId id="456" r:id="rId71"/>
    <p:sldId id="457" r:id="rId72"/>
    <p:sldId id="458" r:id="rId73"/>
    <p:sldId id="499" r:id="rId74"/>
    <p:sldId id="500" r:id="rId75"/>
    <p:sldId id="501" r:id="rId76"/>
    <p:sldId id="502" r:id="rId77"/>
    <p:sldId id="503" r:id="rId78"/>
    <p:sldId id="374" r:id="rId79"/>
    <p:sldId id="460" r:id="rId80"/>
    <p:sldId id="461" r:id="rId81"/>
    <p:sldId id="462" r:id="rId82"/>
    <p:sldId id="463" r:id="rId83"/>
    <p:sldId id="464" r:id="rId84"/>
    <p:sldId id="465" r:id="rId85"/>
    <p:sldId id="466" r:id="rId86"/>
    <p:sldId id="467" r:id="rId87"/>
    <p:sldId id="468" r:id="rId88"/>
    <p:sldId id="469" r:id="rId89"/>
    <p:sldId id="470" r:id="rId90"/>
    <p:sldId id="376" r:id="rId91"/>
  </p:sldIdLst>
  <p:sldSz cx="12192000" cy="6858000"/>
  <p:notesSz cx="6805613" cy="99441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518" userDrawn="1">
          <p15:clr>
            <a:srgbClr val="A4A3A4"/>
          </p15:clr>
        </p15:guide>
        <p15:guide id="2" orient="horz" pos="2160">
          <p15:clr>
            <a:srgbClr val="A4A3A4"/>
          </p15:clr>
        </p15:guide>
        <p15:guide id="3" orient="horz" pos="1036"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Arnout Drenthel" initials="AD [7]" lastIdx="1" clrIdx="6"/>
  <p:cmAuthor id="1" name="Arnout Drenthel" initials="AD" lastIdx="1" clrIdx="0"/>
  <p:cmAuthor id="8" name="Arnout Drenthel" initials="AD [8]" lastIdx="1" clrIdx="7"/>
  <p:cmAuthor id="2" name="Kraaij, M." initials="KM" lastIdx="11" clrIdx="9"/>
  <p:cmAuthor id="9" name="Arnout Drenthel" initials="AD [9]" lastIdx="1" clrIdx="8"/>
  <p:cmAuthor id="3" name="Arnout Drenthel" initials="AD [3]" lastIdx="1" clrIdx="2"/>
  <p:cmAuthor id="10" name="Besemer, R." initials="BR" lastIdx="1" clrIdx="10">
    <p:extLst>
      <p:ext uri="{19B8F6BF-5375-455C-9EA6-DF929625EA0E}">
        <p15:presenceInfo xmlns:p15="http://schemas.microsoft.com/office/powerpoint/2012/main" userId="S::rbesemer@minszw.nl::308fd51c-ff8e-4936-a1fb-05421c171f93" providerId="AD"/>
      </p:ext>
    </p:extLst>
  </p:cmAuthor>
  <p:cmAuthor id="4" name="Arnout Drenthel" initials="AD [4]" lastIdx="1" clrIdx="3"/>
  <p:cmAuthor id="5" name="Arnout Drenthel" initials="AD [5]" lastIdx="1" clrIdx="4"/>
  <p:cmAuthor id="6" name="Arnout Drenthel" initials="AD [6]" lastIdx="1"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Stijl, thema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Stijl, thema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Geen stijl, gee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Stijl, gemiddeld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Stijl, gemiddeld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Stijl, licht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803" autoAdjust="0"/>
    <p:restoredTop sz="91600" autoAdjust="0"/>
  </p:normalViewPr>
  <p:slideViewPr>
    <p:cSldViewPr snapToGrid="0">
      <p:cViewPr varScale="1">
        <p:scale>
          <a:sx n="78" d="100"/>
          <a:sy n="78" d="100"/>
        </p:scale>
        <p:origin x="336" y="77"/>
      </p:cViewPr>
      <p:guideLst>
        <p:guide pos="518"/>
        <p:guide orient="horz" pos="2160"/>
        <p:guide orient="horz" pos="1036"/>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15224"/>
    </p:cViewPr>
  </p:sorterViewPr>
  <p:notesViewPr>
    <p:cSldViewPr snapToGrid="0">
      <p:cViewPr varScale="1">
        <p:scale>
          <a:sx n="81" d="100"/>
          <a:sy n="81" d="100"/>
        </p:scale>
        <p:origin x="2322" y="10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4.xml"/><Relationship Id="rId21" Type="http://schemas.openxmlformats.org/officeDocument/2006/relationships/slide" Target="slides/slide9.xml"/><Relationship Id="rId42" Type="http://schemas.openxmlformats.org/officeDocument/2006/relationships/slide" Target="slides/slide30.xml"/><Relationship Id="rId47" Type="http://schemas.openxmlformats.org/officeDocument/2006/relationships/slide" Target="slides/slide35.xml"/><Relationship Id="rId63" Type="http://schemas.openxmlformats.org/officeDocument/2006/relationships/slide" Target="slides/slide51.xml"/><Relationship Id="rId68" Type="http://schemas.openxmlformats.org/officeDocument/2006/relationships/slide" Target="slides/slide56.xml"/><Relationship Id="rId84" Type="http://schemas.openxmlformats.org/officeDocument/2006/relationships/slide" Target="slides/slide72.xml"/><Relationship Id="rId89" Type="http://schemas.openxmlformats.org/officeDocument/2006/relationships/slide" Target="slides/slide77.xml"/><Relationship Id="rId16" Type="http://schemas.openxmlformats.org/officeDocument/2006/relationships/slide" Target="slides/slide4.xml"/><Relationship Id="rId11" Type="http://schemas.openxmlformats.org/officeDocument/2006/relationships/slideMaster" Target="slideMasters/slideMaster8.xml"/><Relationship Id="rId32" Type="http://schemas.openxmlformats.org/officeDocument/2006/relationships/slide" Target="slides/slide20.xml"/><Relationship Id="rId37" Type="http://schemas.openxmlformats.org/officeDocument/2006/relationships/slide" Target="slides/slide25.xml"/><Relationship Id="rId53" Type="http://schemas.openxmlformats.org/officeDocument/2006/relationships/slide" Target="slides/slide41.xml"/><Relationship Id="rId58" Type="http://schemas.openxmlformats.org/officeDocument/2006/relationships/slide" Target="slides/slide46.xml"/><Relationship Id="rId74" Type="http://schemas.openxmlformats.org/officeDocument/2006/relationships/slide" Target="slides/slide62.xml"/><Relationship Id="rId79" Type="http://schemas.openxmlformats.org/officeDocument/2006/relationships/slide" Target="slides/slide67.xml"/><Relationship Id="rId5" Type="http://schemas.openxmlformats.org/officeDocument/2006/relationships/slideMaster" Target="slideMasters/slideMaster2.xml"/><Relationship Id="rId90" Type="http://schemas.openxmlformats.org/officeDocument/2006/relationships/slide" Target="slides/slide78.xml"/><Relationship Id="rId95" Type="http://schemas.openxmlformats.org/officeDocument/2006/relationships/presProps" Target="presProps.xml"/><Relationship Id="rId22" Type="http://schemas.openxmlformats.org/officeDocument/2006/relationships/slide" Target="slides/slide10.xml"/><Relationship Id="rId27" Type="http://schemas.openxmlformats.org/officeDocument/2006/relationships/slide" Target="slides/slide15.xml"/><Relationship Id="rId43" Type="http://schemas.openxmlformats.org/officeDocument/2006/relationships/slide" Target="slides/slide31.xml"/><Relationship Id="rId48" Type="http://schemas.openxmlformats.org/officeDocument/2006/relationships/slide" Target="slides/slide36.xml"/><Relationship Id="rId64" Type="http://schemas.openxmlformats.org/officeDocument/2006/relationships/slide" Target="slides/slide52.xml"/><Relationship Id="rId69" Type="http://schemas.openxmlformats.org/officeDocument/2006/relationships/slide" Target="slides/slide57.xml"/><Relationship Id="rId80" Type="http://schemas.openxmlformats.org/officeDocument/2006/relationships/slide" Target="slides/slide68.xml"/><Relationship Id="rId85" Type="http://schemas.openxmlformats.org/officeDocument/2006/relationships/slide" Target="slides/slide73.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slide" Target="slides/slide47.xml"/><Relationship Id="rId67" Type="http://schemas.openxmlformats.org/officeDocument/2006/relationships/slide" Target="slides/slide55.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slide" Target="slides/slide42.xml"/><Relationship Id="rId62" Type="http://schemas.openxmlformats.org/officeDocument/2006/relationships/slide" Target="slides/slide50.xml"/><Relationship Id="rId70" Type="http://schemas.openxmlformats.org/officeDocument/2006/relationships/slide" Target="slides/slide58.xml"/><Relationship Id="rId75" Type="http://schemas.openxmlformats.org/officeDocument/2006/relationships/slide" Target="slides/slide63.xml"/><Relationship Id="rId83" Type="http://schemas.openxmlformats.org/officeDocument/2006/relationships/slide" Target="slides/slide71.xml"/><Relationship Id="rId88" Type="http://schemas.openxmlformats.org/officeDocument/2006/relationships/slide" Target="slides/slide76.xml"/><Relationship Id="rId91" Type="http://schemas.openxmlformats.org/officeDocument/2006/relationships/slide" Target="slides/slide79.xml"/><Relationship Id="rId9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 Id="rId10" Type="http://schemas.openxmlformats.org/officeDocument/2006/relationships/slideMaster" Target="slideMasters/slideMaster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slide" Target="slides/slide53.xml"/><Relationship Id="rId73" Type="http://schemas.openxmlformats.org/officeDocument/2006/relationships/slide" Target="slides/slide61.xml"/><Relationship Id="rId78" Type="http://schemas.openxmlformats.org/officeDocument/2006/relationships/slide" Target="slides/slide66.xml"/><Relationship Id="rId81" Type="http://schemas.openxmlformats.org/officeDocument/2006/relationships/slide" Target="slides/slide69.xml"/><Relationship Id="rId86" Type="http://schemas.openxmlformats.org/officeDocument/2006/relationships/slide" Target="slides/slide74.xml"/><Relationship Id="rId9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1.xml"/><Relationship Id="rId18" Type="http://schemas.openxmlformats.org/officeDocument/2006/relationships/slide" Target="slides/slide6.xml"/><Relationship Id="rId39" Type="http://schemas.openxmlformats.org/officeDocument/2006/relationships/slide" Target="slides/slide27.xml"/><Relationship Id="rId34" Type="http://schemas.openxmlformats.org/officeDocument/2006/relationships/slide" Target="slides/slide22.xml"/><Relationship Id="rId50" Type="http://schemas.openxmlformats.org/officeDocument/2006/relationships/slide" Target="slides/slide38.xml"/><Relationship Id="rId55" Type="http://schemas.openxmlformats.org/officeDocument/2006/relationships/slide" Target="slides/slide43.xml"/><Relationship Id="rId76" Type="http://schemas.openxmlformats.org/officeDocument/2006/relationships/slide" Target="slides/slide64.xml"/><Relationship Id="rId97" Type="http://schemas.openxmlformats.org/officeDocument/2006/relationships/theme" Target="theme/theme1.xml"/><Relationship Id="rId7" Type="http://schemas.openxmlformats.org/officeDocument/2006/relationships/slideMaster" Target="slideMasters/slideMaster4.xml"/><Relationship Id="rId71" Type="http://schemas.openxmlformats.org/officeDocument/2006/relationships/slide" Target="slides/slide59.xml"/><Relationship Id="rId92" Type="http://schemas.openxmlformats.org/officeDocument/2006/relationships/notesMaster" Target="notesMasters/notesMaster1.xml"/><Relationship Id="rId2" Type="http://schemas.openxmlformats.org/officeDocument/2006/relationships/customXml" Target="../customXml/item2.xml"/><Relationship Id="rId29" Type="http://schemas.openxmlformats.org/officeDocument/2006/relationships/slide" Target="slides/slide17.xml"/><Relationship Id="rId24" Type="http://schemas.openxmlformats.org/officeDocument/2006/relationships/slide" Target="slides/slide12.xml"/><Relationship Id="rId40" Type="http://schemas.openxmlformats.org/officeDocument/2006/relationships/slide" Target="slides/slide28.xml"/><Relationship Id="rId45" Type="http://schemas.openxmlformats.org/officeDocument/2006/relationships/slide" Target="slides/slide33.xml"/><Relationship Id="rId66" Type="http://schemas.openxmlformats.org/officeDocument/2006/relationships/slide" Target="slides/slide54.xml"/><Relationship Id="rId87" Type="http://schemas.openxmlformats.org/officeDocument/2006/relationships/slide" Target="slides/slide75.xml"/><Relationship Id="rId61" Type="http://schemas.openxmlformats.org/officeDocument/2006/relationships/slide" Target="slides/slide49.xml"/><Relationship Id="rId82" Type="http://schemas.openxmlformats.org/officeDocument/2006/relationships/slide" Target="slides/slide70.xml"/><Relationship Id="rId19" Type="http://schemas.openxmlformats.org/officeDocument/2006/relationships/slide" Target="slides/slide7.xml"/><Relationship Id="rId14" Type="http://schemas.openxmlformats.org/officeDocument/2006/relationships/slide" Target="slides/slide2.xml"/><Relationship Id="rId30" Type="http://schemas.openxmlformats.org/officeDocument/2006/relationships/slide" Target="slides/slide18.xml"/><Relationship Id="rId35" Type="http://schemas.openxmlformats.org/officeDocument/2006/relationships/slide" Target="slides/slide23.xml"/><Relationship Id="rId56" Type="http://schemas.openxmlformats.org/officeDocument/2006/relationships/slide" Target="slides/slide44.xml"/><Relationship Id="rId77" Type="http://schemas.openxmlformats.org/officeDocument/2006/relationships/slide" Target="slides/slide65.xml"/><Relationship Id="rId8" Type="http://schemas.openxmlformats.org/officeDocument/2006/relationships/slideMaster" Target="slideMasters/slideMaster5.xml"/><Relationship Id="rId51" Type="http://schemas.openxmlformats.org/officeDocument/2006/relationships/slide" Target="slides/slide39.xml"/><Relationship Id="rId72" Type="http://schemas.openxmlformats.org/officeDocument/2006/relationships/slide" Target="slides/slide60.xml"/><Relationship Id="rId93" Type="http://schemas.openxmlformats.org/officeDocument/2006/relationships/handoutMaster" Target="handoutMasters/handoutMaster1.xml"/><Relationship Id="rId9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5D17AAC-EFBF-4CD7-AA42-DF28F170DC6F}" type="doc">
      <dgm:prSet loTypeId="urn:microsoft.com/office/officeart/2005/8/layout/arrow2" loCatId="process" qsTypeId="urn:microsoft.com/office/officeart/2005/8/quickstyle/simple1" qsCatId="simple" csTypeId="urn:microsoft.com/office/officeart/2005/8/colors/accent1_2" csCatId="accent1" phldr="1"/>
      <dgm:spPr/>
    </dgm:pt>
    <dgm:pt modelId="{DF6286B8-3ED0-4ABD-83F1-18C7B3B33B44}">
      <dgm:prSet phldrT="[Tekst]" custT="1"/>
      <dgm:spPr/>
      <dgm:t>
        <a:bodyPr/>
        <a:lstStyle/>
        <a:p>
          <a:r>
            <a:rPr lang="nl-NL" sz="1600" dirty="0"/>
            <a:t>Gemeenschappelijke Bepalingen</a:t>
          </a:r>
        </a:p>
        <a:p>
          <a:r>
            <a:rPr lang="nl-NL" sz="1600" i="1" dirty="0"/>
            <a:t>Common </a:t>
          </a:r>
          <a:r>
            <a:rPr lang="nl-NL" sz="1600" i="1" dirty="0" err="1"/>
            <a:t>Provisions</a:t>
          </a:r>
          <a:r>
            <a:rPr lang="nl-NL" sz="1600" i="1" dirty="0"/>
            <a:t> </a:t>
          </a:r>
          <a:r>
            <a:rPr lang="nl-NL" sz="1600" i="1" dirty="0" err="1"/>
            <a:t>Regulation</a:t>
          </a:r>
          <a:endParaRPr lang="nl-NL" sz="1600" i="1" dirty="0"/>
        </a:p>
      </dgm:t>
    </dgm:pt>
    <dgm:pt modelId="{FD55D487-957C-475E-8BD1-980CE079E999}" type="parTrans" cxnId="{0E152785-9E6D-49EE-9552-BB8674A102EB}">
      <dgm:prSet/>
      <dgm:spPr/>
      <dgm:t>
        <a:bodyPr/>
        <a:lstStyle/>
        <a:p>
          <a:endParaRPr lang="nl-NL"/>
        </a:p>
      </dgm:t>
    </dgm:pt>
    <dgm:pt modelId="{440C175E-274F-41E1-B515-6A0A2D6B44BA}" type="sibTrans" cxnId="{0E152785-9E6D-49EE-9552-BB8674A102EB}">
      <dgm:prSet/>
      <dgm:spPr/>
      <dgm:t>
        <a:bodyPr/>
        <a:lstStyle/>
        <a:p>
          <a:endParaRPr lang="nl-NL"/>
        </a:p>
      </dgm:t>
    </dgm:pt>
    <dgm:pt modelId="{78930A13-1BD2-4B6E-9143-04C3CACDEBBD}">
      <dgm:prSet phldrT="[Tekst]" custT="1"/>
      <dgm:spPr/>
      <dgm:t>
        <a:bodyPr/>
        <a:lstStyle/>
        <a:p>
          <a:r>
            <a:rPr lang="nl-NL" sz="1600" dirty="0"/>
            <a:t>Fonds Specifieke Verordeningen</a:t>
          </a:r>
        </a:p>
        <a:p>
          <a:r>
            <a:rPr lang="nl-NL" sz="1600" i="1" dirty="0"/>
            <a:t>Europese Verordeningen AMIF, ISF, en BMVI </a:t>
          </a:r>
        </a:p>
      </dgm:t>
    </dgm:pt>
    <dgm:pt modelId="{3086E318-FB41-48D4-9572-58F6CE964AD0}" type="parTrans" cxnId="{EF597821-0525-4CCE-A851-6F76749C8FF0}">
      <dgm:prSet/>
      <dgm:spPr/>
      <dgm:t>
        <a:bodyPr/>
        <a:lstStyle/>
        <a:p>
          <a:endParaRPr lang="nl-NL"/>
        </a:p>
      </dgm:t>
    </dgm:pt>
    <dgm:pt modelId="{0A6118CB-D451-4C69-94B9-99693AA76C8D}" type="sibTrans" cxnId="{EF597821-0525-4CCE-A851-6F76749C8FF0}">
      <dgm:prSet/>
      <dgm:spPr/>
      <dgm:t>
        <a:bodyPr/>
        <a:lstStyle/>
        <a:p>
          <a:endParaRPr lang="nl-NL"/>
        </a:p>
      </dgm:t>
    </dgm:pt>
    <dgm:pt modelId="{4867C614-7989-4552-BAB3-085CF9A1F590}">
      <dgm:prSet phldrT="[Tekst]" custT="1"/>
      <dgm:spPr/>
      <dgm:t>
        <a:bodyPr/>
        <a:lstStyle/>
        <a:p>
          <a:r>
            <a:rPr lang="nl-NL" sz="1600" dirty="0"/>
            <a:t>Contourennota EMVF (2021-2027) </a:t>
          </a:r>
          <a:r>
            <a:rPr lang="nl-NL" sz="1600" i="1" dirty="0"/>
            <a:t>Beleidsmatige invulling </a:t>
          </a:r>
          <a:endParaRPr lang="nl-NL" sz="1600" dirty="0"/>
        </a:p>
      </dgm:t>
    </dgm:pt>
    <dgm:pt modelId="{488EA536-BE7E-439A-96D7-2D7CAEF23C5B}" type="parTrans" cxnId="{7373E16E-B65A-4682-954D-3979D628936F}">
      <dgm:prSet/>
      <dgm:spPr/>
      <dgm:t>
        <a:bodyPr/>
        <a:lstStyle/>
        <a:p>
          <a:endParaRPr lang="nl-NL"/>
        </a:p>
      </dgm:t>
    </dgm:pt>
    <dgm:pt modelId="{EA13518B-108B-4738-B314-DEA6AD9200A7}" type="sibTrans" cxnId="{7373E16E-B65A-4682-954D-3979D628936F}">
      <dgm:prSet/>
      <dgm:spPr/>
      <dgm:t>
        <a:bodyPr/>
        <a:lstStyle/>
        <a:p>
          <a:endParaRPr lang="nl-NL"/>
        </a:p>
      </dgm:t>
    </dgm:pt>
    <dgm:pt modelId="{B7FF2770-D858-4670-BFDE-0C33CEEAA9D4}">
      <dgm:prSet phldrT="[Tekst]" custT="1"/>
      <dgm:spPr/>
      <dgm:t>
        <a:bodyPr/>
        <a:lstStyle/>
        <a:p>
          <a:r>
            <a:rPr lang="nl-NL" sz="1600" dirty="0"/>
            <a:t>Country </a:t>
          </a:r>
          <a:r>
            <a:rPr lang="nl-NL" sz="1600" dirty="0" err="1"/>
            <a:t>Specific</a:t>
          </a:r>
          <a:r>
            <a:rPr lang="nl-NL" sz="1600" dirty="0"/>
            <a:t> </a:t>
          </a:r>
          <a:r>
            <a:rPr lang="nl-NL" sz="1600" dirty="0" err="1"/>
            <a:t>Recommondations</a:t>
          </a:r>
          <a:endParaRPr lang="nl-NL" sz="1600" dirty="0"/>
        </a:p>
        <a:p>
          <a:r>
            <a:rPr lang="nl-NL" sz="1600" i="1" dirty="0"/>
            <a:t>Aanbevelingen vanuit de Commissie</a:t>
          </a:r>
        </a:p>
      </dgm:t>
    </dgm:pt>
    <dgm:pt modelId="{EB7657A6-A917-4CC7-8E5A-8730C431F32B}" type="parTrans" cxnId="{28184E61-E953-4B21-A9EF-EDE2E25D7652}">
      <dgm:prSet/>
      <dgm:spPr/>
      <dgm:t>
        <a:bodyPr/>
        <a:lstStyle/>
        <a:p>
          <a:endParaRPr lang="nl-NL"/>
        </a:p>
      </dgm:t>
    </dgm:pt>
    <dgm:pt modelId="{C2914357-9AF8-42A7-886A-EE7A475DA63A}" type="sibTrans" cxnId="{28184E61-E953-4B21-A9EF-EDE2E25D7652}">
      <dgm:prSet/>
      <dgm:spPr/>
      <dgm:t>
        <a:bodyPr/>
        <a:lstStyle/>
        <a:p>
          <a:endParaRPr lang="nl-NL"/>
        </a:p>
      </dgm:t>
    </dgm:pt>
    <dgm:pt modelId="{4B78F826-9472-43F1-BDBE-92993E1C625B}" type="pres">
      <dgm:prSet presAssocID="{F5D17AAC-EFBF-4CD7-AA42-DF28F170DC6F}" presName="arrowDiagram" presStyleCnt="0">
        <dgm:presLayoutVars>
          <dgm:chMax val="5"/>
          <dgm:dir/>
          <dgm:resizeHandles val="exact"/>
        </dgm:presLayoutVars>
      </dgm:prSet>
      <dgm:spPr/>
    </dgm:pt>
    <dgm:pt modelId="{C7D19F6E-7632-4792-8E14-02EFD44885EC}" type="pres">
      <dgm:prSet presAssocID="{F5D17AAC-EFBF-4CD7-AA42-DF28F170DC6F}" presName="arrow" presStyleLbl="bgShp" presStyleIdx="0" presStyleCnt="1" custLinFactNeighborX="-13219"/>
      <dgm:spPr/>
    </dgm:pt>
    <dgm:pt modelId="{9F016FD1-2F1C-4FD6-B1F4-8A8865CB4836}" type="pres">
      <dgm:prSet presAssocID="{F5D17AAC-EFBF-4CD7-AA42-DF28F170DC6F}" presName="arrowDiagram4" presStyleCnt="0"/>
      <dgm:spPr/>
    </dgm:pt>
    <dgm:pt modelId="{15DED217-6171-41BD-8812-5C4966980DCD}" type="pres">
      <dgm:prSet presAssocID="{DF6286B8-3ED0-4ABD-83F1-18C7B3B33B44}" presName="bullet4a" presStyleLbl="node1" presStyleIdx="0" presStyleCnt="4" custLinFactX="-282632" custLinFactNeighborX="-300000" custLinFactNeighborY="42867"/>
      <dgm:spPr/>
    </dgm:pt>
    <dgm:pt modelId="{CBE939F3-7BA5-45F7-9823-0F057C0170FC}" type="pres">
      <dgm:prSet presAssocID="{DF6286B8-3ED0-4ABD-83F1-18C7B3B33B44}" presName="textBox4a" presStyleLbl="revTx" presStyleIdx="0" presStyleCnt="4" custScaleX="345615" custLinFactNeighborX="47996" custLinFactNeighborY="0">
        <dgm:presLayoutVars>
          <dgm:bulletEnabled val="1"/>
        </dgm:presLayoutVars>
      </dgm:prSet>
      <dgm:spPr/>
    </dgm:pt>
    <dgm:pt modelId="{921F5B2F-9767-4771-A637-9CE3D942646F}" type="pres">
      <dgm:prSet presAssocID="{78930A13-1BD2-4B6E-9143-04C3CACDEBBD}" presName="bullet4b" presStyleLbl="node1" presStyleIdx="1" presStyleCnt="4" custLinFactX="-145755" custLinFactNeighborX="-200000" custLinFactNeighborY="36523"/>
      <dgm:spPr/>
    </dgm:pt>
    <dgm:pt modelId="{69B21760-44EB-4E47-B3CD-6B377BEB9C8B}" type="pres">
      <dgm:prSet presAssocID="{78930A13-1BD2-4B6E-9143-04C3CACDEBBD}" presName="textBox4b" presStyleLbl="revTx" presStyleIdx="1" presStyleCnt="4" custScaleX="270646" custScaleY="59228" custLinFactNeighborX="22497" custLinFactNeighborY="-16119">
        <dgm:presLayoutVars>
          <dgm:bulletEnabled val="1"/>
        </dgm:presLayoutVars>
      </dgm:prSet>
      <dgm:spPr/>
    </dgm:pt>
    <dgm:pt modelId="{7CE84115-DDEC-489D-83E5-945225D16155}" type="pres">
      <dgm:prSet presAssocID="{B7FF2770-D858-4670-BFDE-0C33CEEAA9D4}" presName="bullet4c" presStyleLbl="node1" presStyleIdx="2" presStyleCnt="4" custLinFactX="-100000" custLinFactNeighborX="-154462" custLinFactNeighborY="14107"/>
      <dgm:spPr/>
    </dgm:pt>
    <dgm:pt modelId="{376E6714-33C1-4C42-B781-8D4FC2EB1A51}" type="pres">
      <dgm:prSet presAssocID="{B7FF2770-D858-4670-BFDE-0C33CEEAA9D4}" presName="textBox4c" presStyleLbl="revTx" presStyleIdx="2" presStyleCnt="4" custScaleX="223214" custScaleY="25566" custLinFactNeighborX="-2678" custLinFactNeighborY="-33040">
        <dgm:presLayoutVars>
          <dgm:bulletEnabled val="1"/>
        </dgm:presLayoutVars>
      </dgm:prSet>
      <dgm:spPr/>
    </dgm:pt>
    <dgm:pt modelId="{C673F71F-BA26-41B6-B684-A74F44F942A3}" type="pres">
      <dgm:prSet presAssocID="{4867C614-7989-4552-BAB3-085CF9A1F590}" presName="bullet4d" presStyleLbl="node1" presStyleIdx="3" presStyleCnt="4" custLinFactX="-98786" custLinFactNeighborX="-100000" custLinFactNeighborY="-1056"/>
      <dgm:spPr/>
    </dgm:pt>
    <dgm:pt modelId="{35FD186C-531A-468D-B026-747C8CF921ED}" type="pres">
      <dgm:prSet presAssocID="{4867C614-7989-4552-BAB3-085CF9A1F590}" presName="textBox4d" presStyleLbl="revTx" presStyleIdx="3" presStyleCnt="4" custScaleX="231915" custScaleY="25959" custLinFactNeighborX="2792" custLinFactNeighborY="-39226">
        <dgm:presLayoutVars>
          <dgm:bulletEnabled val="1"/>
        </dgm:presLayoutVars>
      </dgm:prSet>
      <dgm:spPr/>
    </dgm:pt>
  </dgm:ptLst>
  <dgm:cxnLst>
    <dgm:cxn modelId="{5ED3F01A-23F5-4CBB-9F1A-9814C29285FB}" type="presOf" srcId="{4867C614-7989-4552-BAB3-085CF9A1F590}" destId="{35FD186C-531A-468D-B026-747C8CF921ED}" srcOrd="0" destOrd="0" presId="urn:microsoft.com/office/officeart/2005/8/layout/arrow2"/>
    <dgm:cxn modelId="{EF597821-0525-4CCE-A851-6F76749C8FF0}" srcId="{F5D17AAC-EFBF-4CD7-AA42-DF28F170DC6F}" destId="{78930A13-1BD2-4B6E-9143-04C3CACDEBBD}" srcOrd="1" destOrd="0" parTransId="{3086E318-FB41-48D4-9572-58F6CE964AD0}" sibTransId="{0A6118CB-D451-4C69-94B9-99693AA76C8D}"/>
    <dgm:cxn modelId="{28184E61-E953-4B21-A9EF-EDE2E25D7652}" srcId="{F5D17AAC-EFBF-4CD7-AA42-DF28F170DC6F}" destId="{B7FF2770-D858-4670-BFDE-0C33CEEAA9D4}" srcOrd="2" destOrd="0" parTransId="{EB7657A6-A917-4CC7-8E5A-8730C431F32B}" sibTransId="{C2914357-9AF8-42A7-886A-EE7A475DA63A}"/>
    <dgm:cxn modelId="{7373E16E-B65A-4682-954D-3979D628936F}" srcId="{F5D17AAC-EFBF-4CD7-AA42-DF28F170DC6F}" destId="{4867C614-7989-4552-BAB3-085CF9A1F590}" srcOrd="3" destOrd="0" parTransId="{488EA536-BE7E-439A-96D7-2D7CAEF23C5B}" sibTransId="{EA13518B-108B-4738-B314-DEA6AD9200A7}"/>
    <dgm:cxn modelId="{0AB90755-A3D6-4A8D-90A7-2738573E5489}" type="presOf" srcId="{B7FF2770-D858-4670-BFDE-0C33CEEAA9D4}" destId="{376E6714-33C1-4C42-B781-8D4FC2EB1A51}" srcOrd="0" destOrd="0" presId="urn:microsoft.com/office/officeart/2005/8/layout/arrow2"/>
    <dgm:cxn modelId="{4BA8CE7F-D7CB-47B3-91DB-08F406367752}" type="presOf" srcId="{78930A13-1BD2-4B6E-9143-04C3CACDEBBD}" destId="{69B21760-44EB-4E47-B3CD-6B377BEB9C8B}" srcOrd="0" destOrd="0" presId="urn:microsoft.com/office/officeart/2005/8/layout/arrow2"/>
    <dgm:cxn modelId="{0E152785-9E6D-49EE-9552-BB8674A102EB}" srcId="{F5D17AAC-EFBF-4CD7-AA42-DF28F170DC6F}" destId="{DF6286B8-3ED0-4ABD-83F1-18C7B3B33B44}" srcOrd="0" destOrd="0" parTransId="{FD55D487-957C-475E-8BD1-980CE079E999}" sibTransId="{440C175E-274F-41E1-B515-6A0A2D6B44BA}"/>
    <dgm:cxn modelId="{855017A0-0AB3-410D-8E76-95818FF78876}" type="presOf" srcId="{DF6286B8-3ED0-4ABD-83F1-18C7B3B33B44}" destId="{CBE939F3-7BA5-45F7-9823-0F057C0170FC}" srcOrd="0" destOrd="0" presId="urn:microsoft.com/office/officeart/2005/8/layout/arrow2"/>
    <dgm:cxn modelId="{40EE5BA8-5E0C-4F23-B87F-8BA7160F99C3}" type="presOf" srcId="{F5D17AAC-EFBF-4CD7-AA42-DF28F170DC6F}" destId="{4B78F826-9472-43F1-BDBE-92993E1C625B}" srcOrd="0" destOrd="0" presId="urn:microsoft.com/office/officeart/2005/8/layout/arrow2"/>
    <dgm:cxn modelId="{416E86F7-C685-4586-A408-B0D423E310E6}" type="presParOf" srcId="{4B78F826-9472-43F1-BDBE-92993E1C625B}" destId="{C7D19F6E-7632-4792-8E14-02EFD44885EC}" srcOrd="0" destOrd="0" presId="urn:microsoft.com/office/officeart/2005/8/layout/arrow2"/>
    <dgm:cxn modelId="{E37A825A-4D2C-4D62-B7CF-0E498BA5ABEE}" type="presParOf" srcId="{4B78F826-9472-43F1-BDBE-92993E1C625B}" destId="{9F016FD1-2F1C-4FD6-B1F4-8A8865CB4836}" srcOrd="1" destOrd="0" presId="urn:microsoft.com/office/officeart/2005/8/layout/arrow2"/>
    <dgm:cxn modelId="{8451A0C1-B638-450C-B9E0-CEBF914FD64F}" type="presParOf" srcId="{9F016FD1-2F1C-4FD6-B1F4-8A8865CB4836}" destId="{15DED217-6171-41BD-8812-5C4966980DCD}" srcOrd="0" destOrd="0" presId="urn:microsoft.com/office/officeart/2005/8/layout/arrow2"/>
    <dgm:cxn modelId="{26265FE0-46DC-48B9-BA38-0AEFACC55CA6}" type="presParOf" srcId="{9F016FD1-2F1C-4FD6-B1F4-8A8865CB4836}" destId="{CBE939F3-7BA5-45F7-9823-0F057C0170FC}" srcOrd="1" destOrd="0" presId="urn:microsoft.com/office/officeart/2005/8/layout/arrow2"/>
    <dgm:cxn modelId="{499D9441-BD1B-4B0A-99CC-D148C62C6EBF}" type="presParOf" srcId="{9F016FD1-2F1C-4FD6-B1F4-8A8865CB4836}" destId="{921F5B2F-9767-4771-A637-9CE3D942646F}" srcOrd="2" destOrd="0" presId="urn:microsoft.com/office/officeart/2005/8/layout/arrow2"/>
    <dgm:cxn modelId="{6209A206-D7AC-4EC7-AB4A-216F2D4ACC70}" type="presParOf" srcId="{9F016FD1-2F1C-4FD6-B1F4-8A8865CB4836}" destId="{69B21760-44EB-4E47-B3CD-6B377BEB9C8B}" srcOrd="3" destOrd="0" presId="urn:microsoft.com/office/officeart/2005/8/layout/arrow2"/>
    <dgm:cxn modelId="{812B0421-08FE-4F6A-A1C1-B97C78501EE6}" type="presParOf" srcId="{9F016FD1-2F1C-4FD6-B1F4-8A8865CB4836}" destId="{7CE84115-DDEC-489D-83E5-945225D16155}" srcOrd="4" destOrd="0" presId="urn:microsoft.com/office/officeart/2005/8/layout/arrow2"/>
    <dgm:cxn modelId="{468DA02B-6EAC-4B2E-BCB5-DEE6660A53BB}" type="presParOf" srcId="{9F016FD1-2F1C-4FD6-B1F4-8A8865CB4836}" destId="{376E6714-33C1-4C42-B781-8D4FC2EB1A51}" srcOrd="5" destOrd="0" presId="urn:microsoft.com/office/officeart/2005/8/layout/arrow2"/>
    <dgm:cxn modelId="{1D6D4B6E-4441-437F-91C3-75E89704498B}" type="presParOf" srcId="{9F016FD1-2F1C-4FD6-B1F4-8A8865CB4836}" destId="{C673F71F-BA26-41B6-B684-A74F44F942A3}" srcOrd="6" destOrd="0" presId="urn:microsoft.com/office/officeart/2005/8/layout/arrow2"/>
    <dgm:cxn modelId="{375B3A42-007A-40C8-9A67-E3D1251AC872}" type="presParOf" srcId="{9F016FD1-2F1C-4FD6-B1F4-8A8865CB4836}" destId="{35FD186C-531A-468D-B026-747C8CF921ED}" srcOrd="7" destOrd="0" presId="urn:microsoft.com/office/officeart/2005/8/layout/arrow2"/>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B96868C-1EFF-429B-9354-12291C2231D3}" type="doc">
      <dgm:prSet loTypeId="urn:microsoft.com/office/officeart/2005/8/layout/target1" loCatId="relationship" qsTypeId="urn:microsoft.com/office/officeart/2005/8/quickstyle/simple1" qsCatId="simple" csTypeId="urn:microsoft.com/office/officeart/2005/8/colors/accent2_3" csCatId="accent2" phldr="1"/>
      <dgm:spPr/>
    </dgm:pt>
    <dgm:pt modelId="{7F89EA95-469C-412A-B751-49000BA5A063}">
      <dgm:prSet phldrT="[Tekst]" custT="1"/>
      <dgm:spPr/>
      <dgm:t>
        <a:bodyPr/>
        <a:lstStyle/>
        <a:p>
          <a:r>
            <a:rPr lang="nl-NL" sz="1800" i="1" dirty="0"/>
            <a:t>Basis principes</a:t>
          </a:r>
        </a:p>
      </dgm:t>
    </dgm:pt>
    <dgm:pt modelId="{4B089028-42FA-41BA-A730-62258002597E}" type="parTrans" cxnId="{F61491DA-3776-4476-9C49-3670A68DBB51}">
      <dgm:prSet/>
      <dgm:spPr/>
      <dgm:t>
        <a:bodyPr/>
        <a:lstStyle/>
        <a:p>
          <a:endParaRPr lang="nl-NL"/>
        </a:p>
      </dgm:t>
    </dgm:pt>
    <dgm:pt modelId="{CB679294-5AE6-44E0-AF57-46425F6E8542}" type="sibTrans" cxnId="{F61491DA-3776-4476-9C49-3670A68DBB51}">
      <dgm:prSet/>
      <dgm:spPr/>
      <dgm:t>
        <a:bodyPr/>
        <a:lstStyle/>
        <a:p>
          <a:endParaRPr lang="nl-NL"/>
        </a:p>
      </dgm:t>
    </dgm:pt>
    <dgm:pt modelId="{5070B687-BEE0-43A6-90F9-B7F060D27E64}">
      <dgm:prSet phldrT="[Tekst]" custT="1"/>
      <dgm:spPr/>
      <dgm:t>
        <a:bodyPr/>
        <a:lstStyle/>
        <a:p>
          <a:pPr algn="ctr">
            <a:lnSpc>
              <a:spcPct val="50000"/>
            </a:lnSpc>
            <a:spcAft>
              <a:spcPts val="600"/>
            </a:spcAft>
          </a:pPr>
          <a:r>
            <a:rPr lang="nl-NL" sz="1800" i="1" dirty="0"/>
            <a:t>Subsidiabele kosten</a:t>
          </a:r>
        </a:p>
        <a:p>
          <a:pPr algn="ctr">
            <a:lnSpc>
              <a:spcPct val="50000"/>
            </a:lnSpc>
            <a:spcAft>
              <a:spcPts val="600"/>
            </a:spcAft>
          </a:pPr>
          <a:r>
            <a:rPr lang="nl-NL" sz="1800" i="1" dirty="0"/>
            <a:t>&amp;</a:t>
          </a:r>
        </a:p>
        <a:p>
          <a:pPr algn="ctr">
            <a:lnSpc>
              <a:spcPct val="50000"/>
            </a:lnSpc>
            <a:spcAft>
              <a:spcPts val="600"/>
            </a:spcAft>
          </a:pPr>
          <a:r>
            <a:rPr lang="nl-NL" sz="1800" i="1" dirty="0"/>
            <a:t>Berekeningen</a:t>
          </a:r>
        </a:p>
      </dgm:t>
    </dgm:pt>
    <dgm:pt modelId="{82995130-6F23-4B2C-9C5E-A8288EA3CE42}" type="parTrans" cxnId="{460EE537-F63A-4A0A-A3AF-7C7B472F8089}">
      <dgm:prSet/>
      <dgm:spPr/>
      <dgm:t>
        <a:bodyPr/>
        <a:lstStyle/>
        <a:p>
          <a:endParaRPr lang="nl-NL"/>
        </a:p>
      </dgm:t>
    </dgm:pt>
    <dgm:pt modelId="{6CC5DC44-6C45-435A-8FAE-9BD97B3FA9B9}" type="sibTrans" cxnId="{460EE537-F63A-4A0A-A3AF-7C7B472F8089}">
      <dgm:prSet/>
      <dgm:spPr/>
      <dgm:t>
        <a:bodyPr/>
        <a:lstStyle/>
        <a:p>
          <a:endParaRPr lang="nl-NL"/>
        </a:p>
      </dgm:t>
    </dgm:pt>
    <dgm:pt modelId="{A3A6EB9C-DE61-4732-9351-3E4C40625262}">
      <dgm:prSet phldrT="[Tekst]" custT="1"/>
      <dgm:spPr/>
      <dgm:t>
        <a:bodyPr/>
        <a:lstStyle/>
        <a:p>
          <a:r>
            <a:rPr lang="nl-NL" sz="1800" i="1" dirty="0"/>
            <a:t>Bijlagen</a:t>
          </a:r>
        </a:p>
        <a:p>
          <a:r>
            <a:rPr lang="nl-NL" sz="1800" i="1" dirty="0"/>
            <a:t>A t/m L</a:t>
          </a:r>
        </a:p>
      </dgm:t>
    </dgm:pt>
    <dgm:pt modelId="{47F98281-168A-4126-98CE-A6553B027DE1}" type="parTrans" cxnId="{1C85890B-83F1-441D-9110-F21BB2955178}">
      <dgm:prSet/>
      <dgm:spPr/>
      <dgm:t>
        <a:bodyPr/>
        <a:lstStyle/>
        <a:p>
          <a:endParaRPr lang="nl-NL"/>
        </a:p>
      </dgm:t>
    </dgm:pt>
    <dgm:pt modelId="{36CB3150-1F2B-4590-9E4D-0B7735719300}" type="sibTrans" cxnId="{1C85890B-83F1-441D-9110-F21BB2955178}">
      <dgm:prSet/>
      <dgm:spPr/>
      <dgm:t>
        <a:bodyPr/>
        <a:lstStyle/>
        <a:p>
          <a:endParaRPr lang="nl-NL"/>
        </a:p>
      </dgm:t>
    </dgm:pt>
    <dgm:pt modelId="{39D167D7-CED8-40E0-A162-B6C09A57BAA3}">
      <dgm:prSet custT="1"/>
      <dgm:spPr/>
      <dgm:t>
        <a:bodyPr/>
        <a:lstStyle/>
        <a:p>
          <a:r>
            <a:rPr lang="nl-NL" sz="1800" i="1" dirty="0"/>
            <a:t>Toelichting</a:t>
          </a:r>
        </a:p>
      </dgm:t>
    </dgm:pt>
    <dgm:pt modelId="{2D161C78-D48A-4478-AF0C-61FE51C4B144}" type="parTrans" cxnId="{29F55E54-DCD0-4004-8FA5-8EDD0E5A6D98}">
      <dgm:prSet/>
      <dgm:spPr/>
      <dgm:t>
        <a:bodyPr/>
        <a:lstStyle/>
        <a:p>
          <a:endParaRPr lang="nl-NL"/>
        </a:p>
      </dgm:t>
    </dgm:pt>
    <dgm:pt modelId="{F9F7159B-9830-40F6-9F80-5E21FDD52701}" type="sibTrans" cxnId="{29F55E54-DCD0-4004-8FA5-8EDD0E5A6D98}">
      <dgm:prSet/>
      <dgm:spPr/>
      <dgm:t>
        <a:bodyPr/>
        <a:lstStyle/>
        <a:p>
          <a:endParaRPr lang="nl-NL"/>
        </a:p>
      </dgm:t>
    </dgm:pt>
    <dgm:pt modelId="{EA8234A1-EE41-404B-8BAE-FD09B8815391}" type="pres">
      <dgm:prSet presAssocID="{8B96868C-1EFF-429B-9354-12291C2231D3}" presName="composite" presStyleCnt="0">
        <dgm:presLayoutVars>
          <dgm:chMax val="5"/>
          <dgm:dir/>
          <dgm:resizeHandles val="exact"/>
        </dgm:presLayoutVars>
      </dgm:prSet>
      <dgm:spPr/>
    </dgm:pt>
    <dgm:pt modelId="{6E8A8DE2-0E7C-46F2-815D-00C1A162ED0B}" type="pres">
      <dgm:prSet presAssocID="{7F89EA95-469C-412A-B751-49000BA5A063}" presName="circle1" presStyleLbl="lnNode1" presStyleIdx="0" presStyleCnt="4"/>
      <dgm:spPr/>
    </dgm:pt>
    <dgm:pt modelId="{F237187A-9DC8-4907-B7FF-549C00555D4B}" type="pres">
      <dgm:prSet presAssocID="{7F89EA95-469C-412A-B751-49000BA5A063}" presName="text1" presStyleLbl="revTx" presStyleIdx="0" presStyleCnt="4">
        <dgm:presLayoutVars>
          <dgm:bulletEnabled val="1"/>
        </dgm:presLayoutVars>
      </dgm:prSet>
      <dgm:spPr/>
    </dgm:pt>
    <dgm:pt modelId="{7A8A138A-A36A-478F-A7E7-7323A4CD62DF}" type="pres">
      <dgm:prSet presAssocID="{7F89EA95-469C-412A-B751-49000BA5A063}" presName="line1" presStyleLbl="callout" presStyleIdx="0" presStyleCnt="8"/>
      <dgm:spPr/>
    </dgm:pt>
    <dgm:pt modelId="{DD78914C-0CFC-49D7-A969-69CB113C9CAD}" type="pres">
      <dgm:prSet presAssocID="{7F89EA95-469C-412A-B751-49000BA5A063}" presName="d1" presStyleLbl="callout" presStyleIdx="1" presStyleCnt="8"/>
      <dgm:spPr/>
    </dgm:pt>
    <dgm:pt modelId="{13ABD94F-EDBD-42C9-8AA2-55D7C6BC9519}" type="pres">
      <dgm:prSet presAssocID="{5070B687-BEE0-43A6-90F9-B7F060D27E64}" presName="circle2" presStyleLbl="lnNode1" presStyleIdx="1" presStyleCnt="4"/>
      <dgm:spPr/>
    </dgm:pt>
    <dgm:pt modelId="{EE4F7589-BAFB-43A0-9EF2-1A161B3726F2}" type="pres">
      <dgm:prSet presAssocID="{5070B687-BEE0-43A6-90F9-B7F060D27E64}" presName="text2" presStyleLbl="revTx" presStyleIdx="1" presStyleCnt="4" custScaleX="126667" custLinFactNeighborX="4584" custLinFactNeighborY="1916">
        <dgm:presLayoutVars>
          <dgm:bulletEnabled val="1"/>
        </dgm:presLayoutVars>
      </dgm:prSet>
      <dgm:spPr/>
    </dgm:pt>
    <dgm:pt modelId="{1EA214C7-19B7-4643-8DA3-0FF3F104D84C}" type="pres">
      <dgm:prSet presAssocID="{5070B687-BEE0-43A6-90F9-B7F060D27E64}" presName="line2" presStyleLbl="callout" presStyleIdx="2" presStyleCnt="8"/>
      <dgm:spPr/>
    </dgm:pt>
    <dgm:pt modelId="{816C022B-6D58-4BA5-A7BE-DDDC109C60A5}" type="pres">
      <dgm:prSet presAssocID="{5070B687-BEE0-43A6-90F9-B7F060D27E64}" presName="d2" presStyleLbl="callout" presStyleIdx="3" presStyleCnt="8"/>
      <dgm:spPr/>
    </dgm:pt>
    <dgm:pt modelId="{33194067-161A-44BE-A4FE-A2B6B8F1CB05}" type="pres">
      <dgm:prSet presAssocID="{A3A6EB9C-DE61-4732-9351-3E4C40625262}" presName="circle3" presStyleLbl="lnNode1" presStyleIdx="2" presStyleCnt="4"/>
      <dgm:spPr/>
    </dgm:pt>
    <dgm:pt modelId="{DD0867CB-FE2E-487A-9230-1701E88FB570}" type="pres">
      <dgm:prSet presAssocID="{A3A6EB9C-DE61-4732-9351-3E4C40625262}" presName="text3" presStyleLbl="revTx" presStyleIdx="2" presStyleCnt="4">
        <dgm:presLayoutVars>
          <dgm:bulletEnabled val="1"/>
        </dgm:presLayoutVars>
      </dgm:prSet>
      <dgm:spPr/>
    </dgm:pt>
    <dgm:pt modelId="{F49191B7-45F6-473D-B5BA-D172C6271A53}" type="pres">
      <dgm:prSet presAssocID="{A3A6EB9C-DE61-4732-9351-3E4C40625262}" presName="line3" presStyleLbl="callout" presStyleIdx="4" presStyleCnt="8"/>
      <dgm:spPr/>
    </dgm:pt>
    <dgm:pt modelId="{E96DC0E3-8E12-4991-80A7-67BDF5B75E4B}" type="pres">
      <dgm:prSet presAssocID="{A3A6EB9C-DE61-4732-9351-3E4C40625262}" presName="d3" presStyleLbl="callout" presStyleIdx="5" presStyleCnt="8"/>
      <dgm:spPr/>
    </dgm:pt>
    <dgm:pt modelId="{D2FF4083-DDCD-4B9C-9842-CF9EE1942ECF}" type="pres">
      <dgm:prSet presAssocID="{39D167D7-CED8-40E0-A162-B6C09A57BAA3}" presName="circle4" presStyleLbl="lnNode1" presStyleIdx="3" presStyleCnt="4"/>
      <dgm:spPr/>
    </dgm:pt>
    <dgm:pt modelId="{15EEDCAC-85EF-4D40-B3AE-EA7213143B92}" type="pres">
      <dgm:prSet presAssocID="{39D167D7-CED8-40E0-A162-B6C09A57BAA3}" presName="text4" presStyleLbl="revTx" presStyleIdx="3" presStyleCnt="4">
        <dgm:presLayoutVars>
          <dgm:bulletEnabled val="1"/>
        </dgm:presLayoutVars>
      </dgm:prSet>
      <dgm:spPr/>
    </dgm:pt>
    <dgm:pt modelId="{34AA61B6-7D23-4959-86EA-4168EA055D6B}" type="pres">
      <dgm:prSet presAssocID="{39D167D7-CED8-40E0-A162-B6C09A57BAA3}" presName="line4" presStyleLbl="callout" presStyleIdx="6" presStyleCnt="8"/>
      <dgm:spPr/>
    </dgm:pt>
    <dgm:pt modelId="{FF6D4EDC-CA5F-48D7-A6A1-0908990C3B94}" type="pres">
      <dgm:prSet presAssocID="{39D167D7-CED8-40E0-A162-B6C09A57BAA3}" presName="d4" presStyleLbl="callout" presStyleIdx="7" presStyleCnt="8"/>
      <dgm:spPr/>
    </dgm:pt>
  </dgm:ptLst>
  <dgm:cxnLst>
    <dgm:cxn modelId="{1C85890B-83F1-441D-9110-F21BB2955178}" srcId="{8B96868C-1EFF-429B-9354-12291C2231D3}" destId="{A3A6EB9C-DE61-4732-9351-3E4C40625262}" srcOrd="2" destOrd="0" parTransId="{47F98281-168A-4126-98CE-A6553B027DE1}" sibTransId="{36CB3150-1F2B-4590-9E4D-0B7735719300}"/>
    <dgm:cxn modelId="{B319B835-EF5E-4DAE-8888-323D8D664DFD}" type="presOf" srcId="{A3A6EB9C-DE61-4732-9351-3E4C40625262}" destId="{DD0867CB-FE2E-487A-9230-1701E88FB570}" srcOrd="0" destOrd="0" presId="urn:microsoft.com/office/officeart/2005/8/layout/target1"/>
    <dgm:cxn modelId="{460EE537-F63A-4A0A-A3AF-7C7B472F8089}" srcId="{8B96868C-1EFF-429B-9354-12291C2231D3}" destId="{5070B687-BEE0-43A6-90F9-B7F060D27E64}" srcOrd="1" destOrd="0" parTransId="{82995130-6F23-4B2C-9C5E-A8288EA3CE42}" sibTransId="{6CC5DC44-6C45-435A-8FAE-9BD97B3FA9B9}"/>
    <dgm:cxn modelId="{A2105164-B0A3-47F2-B5B3-F0CA19787A2E}" type="presOf" srcId="{7F89EA95-469C-412A-B751-49000BA5A063}" destId="{F237187A-9DC8-4907-B7FF-549C00555D4B}" srcOrd="0" destOrd="0" presId="urn:microsoft.com/office/officeart/2005/8/layout/target1"/>
    <dgm:cxn modelId="{C6DCE350-B4A2-4236-8035-BFB31EAE583C}" type="presOf" srcId="{5070B687-BEE0-43A6-90F9-B7F060D27E64}" destId="{EE4F7589-BAFB-43A0-9EF2-1A161B3726F2}" srcOrd="0" destOrd="0" presId="urn:microsoft.com/office/officeart/2005/8/layout/target1"/>
    <dgm:cxn modelId="{29F55E54-DCD0-4004-8FA5-8EDD0E5A6D98}" srcId="{8B96868C-1EFF-429B-9354-12291C2231D3}" destId="{39D167D7-CED8-40E0-A162-B6C09A57BAA3}" srcOrd="3" destOrd="0" parTransId="{2D161C78-D48A-4478-AF0C-61FE51C4B144}" sibTransId="{F9F7159B-9830-40F6-9F80-5E21FDD52701}"/>
    <dgm:cxn modelId="{16B0C1D3-80CB-4314-9F38-1F2C8D2334A7}" type="presOf" srcId="{39D167D7-CED8-40E0-A162-B6C09A57BAA3}" destId="{15EEDCAC-85EF-4D40-B3AE-EA7213143B92}" srcOrd="0" destOrd="0" presId="urn:microsoft.com/office/officeart/2005/8/layout/target1"/>
    <dgm:cxn modelId="{2B6431D8-A232-4900-B7AC-0E049F40CB14}" type="presOf" srcId="{8B96868C-1EFF-429B-9354-12291C2231D3}" destId="{EA8234A1-EE41-404B-8BAE-FD09B8815391}" srcOrd="0" destOrd="0" presId="urn:microsoft.com/office/officeart/2005/8/layout/target1"/>
    <dgm:cxn modelId="{F61491DA-3776-4476-9C49-3670A68DBB51}" srcId="{8B96868C-1EFF-429B-9354-12291C2231D3}" destId="{7F89EA95-469C-412A-B751-49000BA5A063}" srcOrd="0" destOrd="0" parTransId="{4B089028-42FA-41BA-A730-62258002597E}" sibTransId="{CB679294-5AE6-44E0-AF57-46425F6E8542}"/>
    <dgm:cxn modelId="{C51CA9D7-CC8B-459B-AE0B-22045BC02C52}" type="presParOf" srcId="{EA8234A1-EE41-404B-8BAE-FD09B8815391}" destId="{6E8A8DE2-0E7C-46F2-815D-00C1A162ED0B}" srcOrd="0" destOrd="0" presId="urn:microsoft.com/office/officeart/2005/8/layout/target1"/>
    <dgm:cxn modelId="{FCE9EC3E-5EA0-4955-9D0B-932FC84F5E4C}" type="presParOf" srcId="{EA8234A1-EE41-404B-8BAE-FD09B8815391}" destId="{F237187A-9DC8-4907-B7FF-549C00555D4B}" srcOrd="1" destOrd="0" presId="urn:microsoft.com/office/officeart/2005/8/layout/target1"/>
    <dgm:cxn modelId="{07E3F013-2AE1-4455-A2FE-2F7A793B4CBC}" type="presParOf" srcId="{EA8234A1-EE41-404B-8BAE-FD09B8815391}" destId="{7A8A138A-A36A-478F-A7E7-7323A4CD62DF}" srcOrd="2" destOrd="0" presId="urn:microsoft.com/office/officeart/2005/8/layout/target1"/>
    <dgm:cxn modelId="{38411540-DB46-4F34-804B-AD4838D479A9}" type="presParOf" srcId="{EA8234A1-EE41-404B-8BAE-FD09B8815391}" destId="{DD78914C-0CFC-49D7-A969-69CB113C9CAD}" srcOrd="3" destOrd="0" presId="urn:microsoft.com/office/officeart/2005/8/layout/target1"/>
    <dgm:cxn modelId="{25EAA5CA-0EB7-430A-A056-17A01713BC92}" type="presParOf" srcId="{EA8234A1-EE41-404B-8BAE-FD09B8815391}" destId="{13ABD94F-EDBD-42C9-8AA2-55D7C6BC9519}" srcOrd="4" destOrd="0" presId="urn:microsoft.com/office/officeart/2005/8/layout/target1"/>
    <dgm:cxn modelId="{79969E8D-C738-4B44-A883-051DD06BC5C7}" type="presParOf" srcId="{EA8234A1-EE41-404B-8BAE-FD09B8815391}" destId="{EE4F7589-BAFB-43A0-9EF2-1A161B3726F2}" srcOrd="5" destOrd="0" presId="urn:microsoft.com/office/officeart/2005/8/layout/target1"/>
    <dgm:cxn modelId="{C203C80A-CC96-4F15-B39B-BB883416160D}" type="presParOf" srcId="{EA8234A1-EE41-404B-8BAE-FD09B8815391}" destId="{1EA214C7-19B7-4643-8DA3-0FF3F104D84C}" srcOrd="6" destOrd="0" presId="urn:microsoft.com/office/officeart/2005/8/layout/target1"/>
    <dgm:cxn modelId="{B5497FE6-CFFD-4F3C-A014-5880E9AB7BDC}" type="presParOf" srcId="{EA8234A1-EE41-404B-8BAE-FD09B8815391}" destId="{816C022B-6D58-4BA5-A7BE-DDDC109C60A5}" srcOrd="7" destOrd="0" presId="urn:microsoft.com/office/officeart/2005/8/layout/target1"/>
    <dgm:cxn modelId="{2D84CF48-7351-4B5E-BFA0-9EA28A246370}" type="presParOf" srcId="{EA8234A1-EE41-404B-8BAE-FD09B8815391}" destId="{33194067-161A-44BE-A4FE-A2B6B8F1CB05}" srcOrd="8" destOrd="0" presId="urn:microsoft.com/office/officeart/2005/8/layout/target1"/>
    <dgm:cxn modelId="{FD5DABFC-E852-49EB-8202-DAD2D54B3C99}" type="presParOf" srcId="{EA8234A1-EE41-404B-8BAE-FD09B8815391}" destId="{DD0867CB-FE2E-487A-9230-1701E88FB570}" srcOrd="9" destOrd="0" presId="urn:microsoft.com/office/officeart/2005/8/layout/target1"/>
    <dgm:cxn modelId="{AD340463-2BD6-4586-98AF-8198D3FC68A4}" type="presParOf" srcId="{EA8234A1-EE41-404B-8BAE-FD09B8815391}" destId="{F49191B7-45F6-473D-B5BA-D172C6271A53}" srcOrd="10" destOrd="0" presId="urn:microsoft.com/office/officeart/2005/8/layout/target1"/>
    <dgm:cxn modelId="{5F335C66-E28E-41C7-9ED4-66C4AF4A1F40}" type="presParOf" srcId="{EA8234A1-EE41-404B-8BAE-FD09B8815391}" destId="{E96DC0E3-8E12-4991-80A7-67BDF5B75E4B}" srcOrd="11" destOrd="0" presId="urn:microsoft.com/office/officeart/2005/8/layout/target1"/>
    <dgm:cxn modelId="{D23841F0-DEE2-4499-85D9-367C99AF7CC9}" type="presParOf" srcId="{EA8234A1-EE41-404B-8BAE-FD09B8815391}" destId="{D2FF4083-DDCD-4B9C-9842-CF9EE1942ECF}" srcOrd="12" destOrd="0" presId="urn:microsoft.com/office/officeart/2005/8/layout/target1"/>
    <dgm:cxn modelId="{B5F309D3-7752-4204-B1D1-8B76E17A10FE}" type="presParOf" srcId="{EA8234A1-EE41-404B-8BAE-FD09B8815391}" destId="{15EEDCAC-85EF-4D40-B3AE-EA7213143B92}" srcOrd="13" destOrd="0" presId="urn:microsoft.com/office/officeart/2005/8/layout/target1"/>
    <dgm:cxn modelId="{51BEE6E4-4262-4C7F-BA6D-99EEAC8F3FDB}" type="presParOf" srcId="{EA8234A1-EE41-404B-8BAE-FD09B8815391}" destId="{34AA61B6-7D23-4959-86EA-4168EA055D6B}" srcOrd="14" destOrd="0" presId="urn:microsoft.com/office/officeart/2005/8/layout/target1"/>
    <dgm:cxn modelId="{6B0AAB06-8406-4653-82F4-1300205F1626}" type="presParOf" srcId="{EA8234A1-EE41-404B-8BAE-FD09B8815391}" destId="{FF6D4EDC-CA5F-48D7-A6A1-0908990C3B94}" srcOrd="15" destOrd="0" presId="urn:microsoft.com/office/officeart/2005/8/layout/targe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8B35ED6-96F1-4D80-BBB7-C746367D9438}" type="doc">
      <dgm:prSet loTypeId="urn:microsoft.com/office/officeart/2008/layout/VerticalCurvedList" loCatId="list" qsTypeId="urn:microsoft.com/office/officeart/2005/8/quickstyle/simple3" qsCatId="simple" csTypeId="urn:microsoft.com/office/officeart/2005/8/colors/accent1_2" csCatId="accent1" phldr="1"/>
      <dgm:spPr/>
      <dgm:t>
        <a:bodyPr/>
        <a:lstStyle/>
        <a:p>
          <a:endParaRPr lang="nl-NL"/>
        </a:p>
      </dgm:t>
    </dgm:pt>
    <dgm:pt modelId="{C09CF560-1ABE-4140-9979-42314B0BF6F9}">
      <dgm:prSet phldrT="[Tekst]"/>
      <dgm:spPr/>
      <dgm:t>
        <a:bodyPr/>
        <a:lstStyle/>
        <a:p>
          <a:r>
            <a:rPr lang="nl-NL" dirty="0"/>
            <a:t>Werkelijke kosten</a:t>
          </a:r>
        </a:p>
      </dgm:t>
    </dgm:pt>
    <dgm:pt modelId="{FE469C38-8157-43AD-A909-1C27704CA90C}" type="parTrans" cxnId="{99336FE4-B306-4958-98B8-D94B63747F82}">
      <dgm:prSet/>
      <dgm:spPr/>
      <dgm:t>
        <a:bodyPr/>
        <a:lstStyle/>
        <a:p>
          <a:endParaRPr lang="nl-NL"/>
        </a:p>
      </dgm:t>
    </dgm:pt>
    <dgm:pt modelId="{5F0B0A81-4E7D-4D4C-B9C7-EE7592D0BFDF}" type="sibTrans" cxnId="{99336FE4-B306-4958-98B8-D94B63747F82}">
      <dgm:prSet/>
      <dgm:spPr/>
      <dgm:t>
        <a:bodyPr/>
        <a:lstStyle/>
        <a:p>
          <a:endParaRPr lang="nl-NL"/>
        </a:p>
      </dgm:t>
    </dgm:pt>
    <dgm:pt modelId="{702EE506-1034-4B0D-B3AC-F36B06537AC4}">
      <dgm:prSet phldrT="[Tekst]"/>
      <dgm:spPr/>
      <dgm:t>
        <a:bodyPr/>
        <a:lstStyle/>
        <a:p>
          <a:r>
            <a:rPr lang="nl-NL" dirty="0"/>
            <a:t>Combinatie </a:t>
          </a:r>
        </a:p>
      </dgm:t>
    </dgm:pt>
    <dgm:pt modelId="{B663E549-BA62-475C-A26E-35E286239887}" type="parTrans" cxnId="{0572AF0E-D0CE-4B0F-ACFC-BED244C42B3A}">
      <dgm:prSet/>
      <dgm:spPr/>
      <dgm:t>
        <a:bodyPr/>
        <a:lstStyle/>
        <a:p>
          <a:endParaRPr lang="nl-NL"/>
        </a:p>
      </dgm:t>
    </dgm:pt>
    <dgm:pt modelId="{4A0A2C9D-6BA9-4CB0-89B4-E15798F8BEEE}" type="sibTrans" cxnId="{0572AF0E-D0CE-4B0F-ACFC-BED244C42B3A}">
      <dgm:prSet/>
      <dgm:spPr/>
      <dgm:t>
        <a:bodyPr/>
        <a:lstStyle/>
        <a:p>
          <a:endParaRPr lang="nl-NL"/>
        </a:p>
      </dgm:t>
    </dgm:pt>
    <dgm:pt modelId="{A47D95E8-8A25-4E0F-95DD-43549AA92060}">
      <dgm:prSet phldrT="[Tekst]"/>
      <dgm:spPr/>
      <dgm:t>
        <a:bodyPr/>
        <a:lstStyle/>
        <a:p>
          <a:r>
            <a:rPr lang="nl-NL" dirty="0"/>
            <a:t>Eenheidskosten</a:t>
          </a:r>
        </a:p>
      </dgm:t>
    </dgm:pt>
    <dgm:pt modelId="{A5BFF4B4-A8DC-4467-AD55-FC740B70DA3C}" type="parTrans" cxnId="{27748DCA-BEEE-49F1-A6D9-749AE9FD8660}">
      <dgm:prSet/>
      <dgm:spPr/>
      <dgm:t>
        <a:bodyPr/>
        <a:lstStyle/>
        <a:p>
          <a:endParaRPr lang="nl-NL"/>
        </a:p>
      </dgm:t>
    </dgm:pt>
    <dgm:pt modelId="{8BD9155A-3F55-40A8-A968-8E8C5641330C}" type="sibTrans" cxnId="{27748DCA-BEEE-49F1-A6D9-749AE9FD8660}">
      <dgm:prSet/>
      <dgm:spPr/>
      <dgm:t>
        <a:bodyPr/>
        <a:lstStyle/>
        <a:p>
          <a:endParaRPr lang="nl-NL"/>
        </a:p>
      </dgm:t>
    </dgm:pt>
    <dgm:pt modelId="{064C5BDA-9502-4FCA-BA80-83F098B90961}">
      <dgm:prSet phldrT="[Tekst]"/>
      <dgm:spPr/>
      <dgm:t>
        <a:bodyPr/>
        <a:lstStyle/>
        <a:p>
          <a:r>
            <a:rPr lang="nl-NL" dirty="0"/>
            <a:t>Vaste bedragen</a:t>
          </a:r>
        </a:p>
      </dgm:t>
    </dgm:pt>
    <dgm:pt modelId="{2B0EE1D5-8EF6-41C2-99A2-1BABF48EA373}" type="parTrans" cxnId="{CC92FCA0-0CC4-4EBB-90FF-73D28B853861}">
      <dgm:prSet/>
      <dgm:spPr/>
      <dgm:t>
        <a:bodyPr/>
        <a:lstStyle/>
        <a:p>
          <a:endParaRPr lang="nl-NL"/>
        </a:p>
      </dgm:t>
    </dgm:pt>
    <dgm:pt modelId="{E7F18FFC-EC04-4032-967A-C584873B33B5}" type="sibTrans" cxnId="{CC92FCA0-0CC4-4EBB-90FF-73D28B853861}">
      <dgm:prSet/>
      <dgm:spPr/>
      <dgm:t>
        <a:bodyPr/>
        <a:lstStyle/>
        <a:p>
          <a:endParaRPr lang="nl-NL"/>
        </a:p>
      </dgm:t>
    </dgm:pt>
    <dgm:pt modelId="{5B2E3D45-E922-4CFE-B532-349FFD3C3D27}">
      <dgm:prSet phldrT="[Tekst]"/>
      <dgm:spPr/>
      <dgm:t>
        <a:bodyPr/>
        <a:lstStyle/>
        <a:p>
          <a:r>
            <a:rPr lang="nl-NL" dirty="0"/>
            <a:t>Financiering volgens                       een vast percentage</a:t>
          </a:r>
        </a:p>
      </dgm:t>
    </dgm:pt>
    <dgm:pt modelId="{86436854-E101-46D1-9719-5A0D7A96E88E}" type="parTrans" cxnId="{111FF25F-1A52-4785-8BEF-C2085D143C5A}">
      <dgm:prSet/>
      <dgm:spPr/>
      <dgm:t>
        <a:bodyPr/>
        <a:lstStyle/>
        <a:p>
          <a:endParaRPr lang="nl-NL"/>
        </a:p>
      </dgm:t>
    </dgm:pt>
    <dgm:pt modelId="{F6399E96-A8EC-49CD-BC16-627BBF7A3EAC}" type="sibTrans" cxnId="{111FF25F-1A52-4785-8BEF-C2085D143C5A}">
      <dgm:prSet/>
      <dgm:spPr/>
      <dgm:t>
        <a:bodyPr/>
        <a:lstStyle/>
        <a:p>
          <a:endParaRPr lang="nl-NL"/>
        </a:p>
      </dgm:t>
    </dgm:pt>
    <dgm:pt modelId="{DB496408-725D-4EF8-836D-5982517BDDCE}" type="pres">
      <dgm:prSet presAssocID="{E8B35ED6-96F1-4D80-BBB7-C746367D9438}" presName="Name0" presStyleCnt="0">
        <dgm:presLayoutVars>
          <dgm:chMax val="7"/>
          <dgm:chPref val="7"/>
          <dgm:dir/>
        </dgm:presLayoutVars>
      </dgm:prSet>
      <dgm:spPr/>
    </dgm:pt>
    <dgm:pt modelId="{5B2FB2F6-25F7-47CB-B50D-AAAB4CAC9601}" type="pres">
      <dgm:prSet presAssocID="{E8B35ED6-96F1-4D80-BBB7-C746367D9438}" presName="Name1" presStyleCnt="0"/>
      <dgm:spPr/>
    </dgm:pt>
    <dgm:pt modelId="{15DB00A8-F502-4276-9AB8-BCBA09D07DC2}" type="pres">
      <dgm:prSet presAssocID="{E8B35ED6-96F1-4D80-BBB7-C746367D9438}" presName="cycle" presStyleCnt="0"/>
      <dgm:spPr/>
    </dgm:pt>
    <dgm:pt modelId="{D757BD50-90E6-46FF-A807-913E9EC1443C}" type="pres">
      <dgm:prSet presAssocID="{E8B35ED6-96F1-4D80-BBB7-C746367D9438}" presName="srcNode" presStyleLbl="node1" presStyleIdx="0" presStyleCnt="5"/>
      <dgm:spPr/>
    </dgm:pt>
    <dgm:pt modelId="{C9A5CE2A-2AAA-4731-AC1B-1805651B7832}" type="pres">
      <dgm:prSet presAssocID="{E8B35ED6-96F1-4D80-BBB7-C746367D9438}" presName="conn" presStyleLbl="parChTrans1D2" presStyleIdx="0" presStyleCnt="1"/>
      <dgm:spPr/>
    </dgm:pt>
    <dgm:pt modelId="{3104A793-EAB3-42AF-BAC8-C78617D6531F}" type="pres">
      <dgm:prSet presAssocID="{E8B35ED6-96F1-4D80-BBB7-C746367D9438}" presName="extraNode" presStyleLbl="node1" presStyleIdx="0" presStyleCnt="5"/>
      <dgm:spPr/>
    </dgm:pt>
    <dgm:pt modelId="{CC645811-9929-4017-BFF2-122A934285F3}" type="pres">
      <dgm:prSet presAssocID="{E8B35ED6-96F1-4D80-BBB7-C746367D9438}" presName="dstNode" presStyleLbl="node1" presStyleIdx="0" presStyleCnt="5"/>
      <dgm:spPr/>
    </dgm:pt>
    <dgm:pt modelId="{B6F40F99-A83E-4F48-9A6E-70AF31DAC86E}" type="pres">
      <dgm:prSet presAssocID="{C09CF560-1ABE-4140-9979-42314B0BF6F9}" presName="text_1" presStyleLbl="node1" presStyleIdx="0" presStyleCnt="5">
        <dgm:presLayoutVars>
          <dgm:bulletEnabled val="1"/>
        </dgm:presLayoutVars>
      </dgm:prSet>
      <dgm:spPr/>
    </dgm:pt>
    <dgm:pt modelId="{DC5187B9-F6A1-4D2B-BCD9-6451B5BFF48B}" type="pres">
      <dgm:prSet presAssocID="{C09CF560-1ABE-4140-9979-42314B0BF6F9}" presName="accent_1" presStyleCnt="0"/>
      <dgm:spPr/>
    </dgm:pt>
    <dgm:pt modelId="{5CADA93E-DC93-4090-AFB8-79F29BEFEB8F}" type="pres">
      <dgm:prSet presAssocID="{C09CF560-1ABE-4140-9979-42314B0BF6F9}" presName="accentRepeatNode" presStyleLbl="solidFgAcc1" presStyleIdx="0" presStyleCnt="5"/>
      <dgm:spPr/>
    </dgm:pt>
    <dgm:pt modelId="{4766FDAB-AD4E-4A69-A466-AE0207CC5CAD}" type="pres">
      <dgm:prSet presAssocID="{A47D95E8-8A25-4E0F-95DD-43549AA92060}" presName="text_2" presStyleLbl="node1" presStyleIdx="1" presStyleCnt="5">
        <dgm:presLayoutVars>
          <dgm:bulletEnabled val="1"/>
        </dgm:presLayoutVars>
      </dgm:prSet>
      <dgm:spPr/>
    </dgm:pt>
    <dgm:pt modelId="{7018E2D9-98B7-458C-BF8C-56DA7FA9ADD6}" type="pres">
      <dgm:prSet presAssocID="{A47D95E8-8A25-4E0F-95DD-43549AA92060}" presName="accent_2" presStyleCnt="0"/>
      <dgm:spPr/>
    </dgm:pt>
    <dgm:pt modelId="{332A29E1-4BE0-4169-8C33-BD9DD9D95A9F}" type="pres">
      <dgm:prSet presAssocID="{A47D95E8-8A25-4E0F-95DD-43549AA92060}" presName="accentRepeatNode" presStyleLbl="solidFgAcc1" presStyleIdx="1" presStyleCnt="5"/>
      <dgm:spPr/>
    </dgm:pt>
    <dgm:pt modelId="{2FFFCD03-CB12-47A8-AAEB-617B74053342}" type="pres">
      <dgm:prSet presAssocID="{064C5BDA-9502-4FCA-BA80-83F098B90961}" presName="text_3" presStyleLbl="node1" presStyleIdx="2" presStyleCnt="5">
        <dgm:presLayoutVars>
          <dgm:bulletEnabled val="1"/>
        </dgm:presLayoutVars>
      </dgm:prSet>
      <dgm:spPr/>
    </dgm:pt>
    <dgm:pt modelId="{2E4274BE-7C60-4F7A-8C66-1E7FE76E042A}" type="pres">
      <dgm:prSet presAssocID="{064C5BDA-9502-4FCA-BA80-83F098B90961}" presName="accent_3" presStyleCnt="0"/>
      <dgm:spPr/>
    </dgm:pt>
    <dgm:pt modelId="{46D434AA-721B-4F98-B8CE-E017B25FD17B}" type="pres">
      <dgm:prSet presAssocID="{064C5BDA-9502-4FCA-BA80-83F098B90961}" presName="accentRepeatNode" presStyleLbl="solidFgAcc1" presStyleIdx="2" presStyleCnt="5"/>
      <dgm:spPr/>
    </dgm:pt>
    <dgm:pt modelId="{5491B368-44E6-4641-9FC1-15274EDC3A34}" type="pres">
      <dgm:prSet presAssocID="{5B2E3D45-E922-4CFE-B532-349FFD3C3D27}" presName="text_4" presStyleLbl="node1" presStyleIdx="3" presStyleCnt="5">
        <dgm:presLayoutVars>
          <dgm:bulletEnabled val="1"/>
        </dgm:presLayoutVars>
      </dgm:prSet>
      <dgm:spPr/>
    </dgm:pt>
    <dgm:pt modelId="{10733B97-7F21-4D68-A58B-BF5D6F811AEA}" type="pres">
      <dgm:prSet presAssocID="{5B2E3D45-E922-4CFE-B532-349FFD3C3D27}" presName="accent_4" presStyleCnt="0"/>
      <dgm:spPr/>
    </dgm:pt>
    <dgm:pt modelId="{B38ABFA8-0DE2-4442-A6DE-F2505B69B0C5}" type="pres">
      <dgm:prSet presAssocID="{5B2E3D45-E922-4CFE-B532-349FFD3C3D27}" presName="accentRepeatNode" presStyleLbl="solidFgAcc1" presStyleIdx="3" presStyleCnt="5"/>
      <dgm:spPr/>
    </dgm:pt>
    <dgm:pt modelId="{1101CBCB-E208-4103-81B4-97B3F2B8AA2C}" type="pres">
      <dgm:prSet presAssocID="{702EE506-1034-4B0D-B3AC-F36B06537AC4}" presName="text_5" presStyleLbl="node1" presStyleIdx="4" presStyleCnt="5">
        <dgm:presLayoutVars>
          <dgm:bulletEnabled val="1"/>
        </dgm:presLayoutVars>
      </dgm:prSet>
      <dgm:spPr/>
    </dgm:pt>
    <dgm:pt modelId="{CCF084C7-B531-48E9-815F-1AD8C549CF3D}" type="pres">
      <dgm:prSet presAssocID="{702EE506-1034-4B0D-B3AC-F36B06537AC4}" presName="accent_5" presStyleCnt="0"/>
      <dgm:spPr/>
    </dgm:pt>
    <dgm:pt modelId="{057F8D05-9299-4954-BC05-C4F73A27147B}" type="pres">
      <dgm:prSet presAssocID="{702EE506-1034-4B0D-B3AC-F36B06537AC4}" presName="accentRepeatNode" presStyleLbl="solidFgAcc1" presStyleIdx="4" presStyleCnt="5"/>
      <dgm:spPr/>
    </dgm:pt>
  </dgm:ptLst>
  <dgm:cxnLst>
    <dgm:cxn modelId="{0572AF0E-D0CE-4B0F-ACFC-BED244C42B3A}" srcId="{E8B35ED6-96F1-4D80-BBB7-C746367D9438}" destId="{702EE506-1034-4B0D-B3AC-F36B06537AC4}" srcOrd="4" destOrd="0" parTransId="{B663E549-BA62-475C-A26E-35E286239887}" sibTransId="{4A0A2C9D-6BA9-4CB0-89B4-E15798F8BEEE}"/>
    <dgm:cxn modelId="{111FF25F-1A52-4785-8BEF-C2085D143C5A}" srcId="{E8B35ED6-96F1-4D80-BBB7-C746367D9438}" destId="{5B2E3D45-E922-4CFE-B532-349FFD3C3D27}" srcOrd="3" destOrd="0" parTransId="{86436854-E101-46D1-9719-5A0D7A96E88E}" sibTransId="{F6399E96-A8EC-49CD-BC16-627BBF7A3EAC}"/>
    <dgm:cxn modelId="{F3132C54-1E24-4BDF-BF0F-0065C23084D6}" type="presOf" srcId="{C09CF560-1ABE-4140-9979-42314B0BF6F9}" destId="{B6F40F99-A83E-4F48-9A6E-70AF31DAC86E}" srcOrd="0" destOrd="0" presId="urn:microsoft.com/office/officeart/2008/layout/VerticalCurvedList"/>
    <dgm:cxn modelId="{8E031F84-145D-4399-BCF4-5D8D8585690F}" type="presOf" srcId="{702EE506-1034-4B0D-B3AC-F36B06537AC4}" destId="{1101CBCB-E208-4103-81B4-97B3F2B8AA2C}" srcOrd="0" destOrd="0" presId="urn:microsoft.com/office/officeart/2008/layout/VerticalCurvedList"/>
    <dgm:cxn modelId="{286D878F-B0EA-495D-8AB3-C0C09253C9B7}" type="presOf" srcId="{A47D95E8-8A25-4E0F-95DD-43549AA92060}" destId="{4766FDAB-AD4E-4A69-A466-AE0207CC5CAD}" srcOrd="0" destOrd="0" presId="urn:microsoft.com/office/officeart/2008/layout/VerticalCurvedList"/>
    <dgm:cxn modelId="{CC92FCA0-0CC4-4EBB-90FF-73D28B853861}" srcId="{E8B35ED6-96F1-4D80-BBB7-C746367D9438}" destId="{064C5BDA-9502-4FCA-BA80-83F098B90961}" srcOrd="2" destOrd="0" parTransId="{2B0EE1D5-8EF6-41C2-99A2-1BABF48EA373}" sibTransId="{E7F18FFC-EC04-4032-967A-C584873B33B5}"/>
    <dgm:cxn modelId="{9485C1B4-3A74-4169-867F-DDECC34ADBDF}" type="presOf" srcId="{E8B35ED6-96F1-4D80-BBB7-C746367D9438}" destId="{DB496408-725D-4EF8-836D-5982517BDDCE}" srcOrd="0" destOrd="0" presId="urn:microsoft.com/office/officeart/2008/layout/VerticalCurvedList"/>
    <dgm:cxn modelId="{27748DCA-BEEE-49F1-A6D9-749AE9FD8660}" srcId="{E8B35ED6-96F1-4D80-BBB7-C746367D9438}" destId="{A47D95E8-8A25-4E0F-95DD-43549AA92060}" srcOrd="1" destOrd="0" parTransId="{A5BFF4B4-A8DC-4467-AD55-FC740B70DA3C}" sibTransId="{8BD9155A-3F55-40A8-A968-8E8C5641330C}"/>
    <dgm:cxn modelId="{99336FE4-B306-4958-98B8-D94B63747F82}" srcId="{E8B35ED6-96F1-4D80-BBB7-C746367D9438}" destId="{C09CF560-1ABE-4140-9979-42314B0BF6F9}" srcOrd="0" destOrd="0" parTransId="{FE469C38-8157-43AD-A909-1C27704CA90C}" sibTransId="{5F0B0A81-4E7D-4D4C-B9C7-EE7592D0BFDF}"/>
    <dgm:cxn modelId="{357437E7-BE38-447B-B8E8-E2373121A549}" type="presOf" srcId="{5F0B0A81-4E7D-4D4C-B9C7-EE7592D0BFDF}" destId="{C9A5CE2A-2AAA-4731-AC1B-1805651B7832}" srcOrd="0" destOrd="0" presId="urn:microsoft.com/office/officeart/2008/layout/VerticalCurvedList"/>
    <dgm:cxn modelId="{B0F6D1E9-C4A3-460E-8F45-357EE67EDE78}" type="presOf" srcId="{064C5BDA-9502-4FCA-BA80-83F098B90961}" destId="{2FFFCD03-CB12-47A8-AAEB-617B74053342}" srcOrd="0" destOrd="0" presId="urn:microsoft.com/office/officeart/2008/layout/VerticalCurvedList"/>
    <dgm:cxn modelId="{610CDAF0-9C80-412A-B978-1083F33675C0}" type="presOf" srcId="{5B2E3D45-E922-4CFE-B532-349FFD3C3D27}" destId="{5491B368-44E6-4641-9FC1-15274EDC3A34}" srcOrd="0" destOrd="0" presId="urn:microsoft.com/office/officeart/2008/layout/VerticalCurvedList"/>
    <dgm:cxn modelId="{9723C6AC-9900-4D1B-BFD9-9655E6A79F3B}" type="presParOf" srcId="{DB496408-725D-4EF8-836D-5982517BDDCE}" destId="{5B2FB2F6-25F7-47CB-B50D-AAAB4CAC9601}" srcOrd="0" destOrd="0" presId="urn:microsoft.com/office/officeart/2008/layout/VerticalCurvedList"/>
    <dgm:cxn modelId="{0299D4F2-9EB5-40A4-A125-84D8AA0F2912}" type="presParOf" srcId="{5B2FB2F6-25F7-47CB-B50D-AAAB4CAC9601}" destId="{15DB00A8-F502-4276-9AB8-BCBA09D07DC2}" srcOrd="0" destOrd="0" presId="urn:microsoft.com/office/officeart/2008/layout/VerticalCurvedList"/>
    <dgm:cxn modelId="{1A434E44-93BE-4CE0-97E6-BC29C5C06BDE}" type="presParOf" srcId="{15DB00A8-F502-4276-9AB8-BCBA09D07DC2}" destId="{D757BD50-90E6-46FF-A807-913E9EC1443C}" srcOrd="0" destOrd="0" presId="urn:microsoft.com/office/officeart/2008/layout/VerticalCurvedList"/>
    <dgm:cxn modelId="{3235F46C-4915-49F3-B65A-2C64B6094267}" type="presParOf" srcId="{15DB00A8-F502-4276-9AB8-BCBA09D07DC2}" destId="{C9A5CE2A-2AAA-4731-AC1B-1805651B7832}" srcOrd="1" destOrd="0" presId="urn:microsoft.com/office/officeart/2008/layout/VerticalCurvedList"/>
    <dgm:cxn modelId="{D61FA72D-540A-4C52-B251-946DB38E37A8}" type="presParOf" srcId="{15DB00A8-F502-4276-9AB8-BCBA09D07DC2}" destId="{3104A793-EAB3-42AF-BAC8-C78617D6531F}" srcOrd="2" destOrd="0" presId="urn:microsoft.com/office/officeart/2008/layout/VerticalCurvedList"/>
    <dgm:cxn modelId="{36D36CBE-47BA-4E6E-9231-BB689C698AE2}" type="presParOf" srcId="{15DB00A8-F502-4276-9AB8-BCBA09D07DC2}" destId="{CC645811-9929-4017-BFF2-122A934285F3}" srcOrd="3" destOrd="0" presId="urn:microsoft.com/office/officeart/2008/layout/VerticalCurvedList"/>
    <dgm:cxn modelId="{6300CBAB-B6C7-4432-801E-76C8E64516E8}" type="presParOf" srcId="{5B2FB2F6-25F7-47CB-B50D-AAAB4CAC9601}" destId="{B6F40F99-A83E-4F48-9A6E-70AF31DAC86E}" srcOrd="1" destOrd="0" presId="urn:microsoft.com/office/officeart/2008/layout/VerticalCurvedList"/>
    <dgm:cxn modelId="{1A72DE1E-5227-46A0-8E1B-8712C48B7BD9}" type="presParOf" srcId="{5B2FB2F6-25F7-47CB-B50D-AAAB4CAC9601}" destId="{DC5187B9-F6A1-4D2B-BCD9-6451B5BFF48B}" srcOrd="2" destOrd="0" presId="urn:microsoft.com/office/officeart/2008/layout/VerticalCurvedList"/>
    <dgm:cxn modelId="{84E5224A-94CE-49A0-8455-74B188EB653C}" type="presParOf" srcId="{DC5187B9-F6A1-4D2B-BCD9-6451B5BFF48B}" destId="{5CADA93E-DC93-4090-AFB8-79F29BEFEB8F}" srcOrd="0" destOrd="0" presId="urn:microsoft.com/office/officeart/2008/layout/VerticalCurvedList"/>
    <dgm:cxn modelId="{44CC3287-40B8-4CA1-8940-E22422A3CBD4}" type="presParOf" srcId="{5B2FB2F6-25F7-47CB-B50D-AAAB4CAC9601}" destId="{4766FDAB-AD4E-4A69-A466-AE0207CC5CAD}" srcOrd="3" destOrd="0" presId="urn:microsoft.com/office/officeart/2008/layout/VerticalCurvedList"/>
    <dgm:cxn modelId="{7A7A69FA-4099-4D6E-A4F3-49A72F1A2A02}" type="presParOf" srcId="{5B2FB2F6-25F7-47CB-B50D-AAAB4CAC9601}" destId="{7018E2D9-98B7-458C-BF8C-56DA7FA9ADD6}" srcOrd="4" destOrd="0" presId="urn:microsoft.com/office/officeart/2008/layout/VerticalCurvedList"/>
    <dgm:cxn modelId="{A13C8054-3526-428F-A949-1FB12CF90C6C}" type="presParOf" srcId="{7018E2D9-98B7-458C-BF8C-56DA7FA9ADD6}" destId="{332A29E1-4BE0-4169-8C33-BD9DD9D95A9F}" srcOrd="0" destOrd="0" presId="urn:microsoft.com/office/officeart/2008/layout/VerticalCurvedList"/>
    <dgm:cxn modelId="{4BDAFB25-9FEC-4956-B329-C58E24E64BD8}" type="presParOf" srcId="{5B2FB2F6-25F7-47CB-B50D-AAAB4CAC9601}" destId="{2FFFCD03-CB12-47A8-AAEB-617B74053342}" srcOrd="5" destOrd="0" presId="urn:microsoft.com/office/officeart/2008/layout/VerticalCurvedList"/>
    <dgm:cxn modelId="{27E5AAC1-20ED-4D1D-B3CB-7A206682D9B5}" type="presParOf" srcId="{5B2FB2F6-25F7-47CB-B50D-AAAB4CAC9601}" destId="{2E4274BE-7C60-4F7A-8C66-1E7FE76E042A}" srcOrd="6" destOrd="0" presId="urn:microsoft.com/office/officeart/2008/layout/VerticalCurvedList"/>
    <dgm:cxn modelId="{FC6C6044-723F-4E57-B51B-9F1C36ACE48B}" type="presParOf" srcId="{2E4274BE-7C60-4F7A-8C66-1E7FE76E042A}" destId="{46D434AA-721B-4F98-B8CE-E017B25FD17B}" srcOrd="0" destOrd="0" presId="urn:microsoft.com/office/officeart/2008/layout/VerticalCurvedList"/>
    <dgm:cxn modelId="{0E510690-E473-4BBD-B1DE-EC0951950D65}" type="presParOf" srcId="{5B2FB2F6-25F7-47CB-B50D-AAAB4CAC9601}" destId="{5491B368-44E6-4641-9FC1-15274EDC3A34}" srcOrd="7" destOrd="0" presId="urn:microsoft.com/office/officeart/2008/layout/VerticalCurvedList"/>
    <dgm:cxn modelId="{CBD56C01-BE58-4882-98B7-604C68FB2752}" type="presParOf" srcId="{5B2FB2F6-25F7-47CB-B50D-AAAB4CAC9601}" destId="{10733B97-7F21-4D68-A58B-BF5D6F811AEA}" srcOrd="8" destOrd="0" presId="urn:microsoft.com/office/officeart/2008/layout/VerticalCurvedList"/>
    <dgm:cxn modelId="{75454D64-FDDA-4EFA-8825-A1FF6D83C3AD}" type="presParOf" srcId="{10733B97-7F21-4D68-A58B-BF5D6F811AEA}" destId="{B38ABFA8-0DE2-4442-A6DE-F2505B69B0C5}" srcOrd="0" destOrd="0" presId="urn:microsoft.com/office/officeart/2008/layout/VerticalCurvedList"/>
    <dgm:cxn modelId="{D7C59A65-5308-4396-9AFF-3FDD35B463CD}" type="presParOf" srcId="{5B2FB2F6-25F7-47CB-B50D-AAAB4CAC9601}" destId="{1101CBCB-E208-4103-81B4-97B3F2B8AA2C}" srcOrd="9" destOrd="0" presId="urn:microsoft.com/office/officeart/2008/layout/VerticalCurvedList"/>
    <dgm:cxn modelId="{877F82D0-9A59-4DB7-BB9C-39393000503B}" type="presParOf" srcId="{5B2FB2F6-25F7-47CB-B50D-AAAB4CAC9601}" destId="{CCF084C7-B531-48E9-815F-1AD8C549CF3D}" srcOrd="10" destOrd="0" presId="urn:microsoft.com/office/officeart/2008/layout/VerticalCurvedList"/>
    <dgm:cxn modelId="{0760C98E-B8BC-4985-9907-349FE2BE26D8}" type="presParOf" srcId="{CCF084C7-B531-48E9-815F-1AD8C549CF3D}" destId="{057F8D05-9299-4954-BC05-C4F73A27147B}"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D84D362-03D3-4A3B-9CB8-928CA54B3CEF}"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nl-NL"/>
        </a:p>
      </dgm:t>
    </dgm:pt>
    <dgm:pt modelId="{AC6986FF-FDA4-40AF-9B36-02FF9C896C27}">
      <dgm:prSet phldrT="[Tekst]"/>
      <dgm:spPr/>
      <dgm:t>
        <a:bodyPr/>
        <a:lstStyle/>
        <a:p>
          <a:r>
            <a:rPr lang="nl-NL" b="1" dirty="0"/>
            <a:t>Directe kosten </a:t>
          </a:r>
          <a:r>
            <a:rPr lang="nl-NL" b="1" i="1" dirty="0"/>
            <a:t>+ 20%</a:t>
          </a:r>
          <a:endParaRPr lang="nl-NL" dirty="0"/>
        </a:p>
      </dgm:t>
    </dgm:pt>
    <dgm:pt modelId="{62E49CE2-2CDC-42E0-BDA5-7385812484AB}" type="parTrans" cxnId="{B8CEF4AF-99BD-4A22-86D5-C354046DA68D}">
      <dgm:prSet/>
      <dgm:spPr/>
      <dgm:t>
        <a:bodyPr/>
        <a:lstStyle/>
        <a:p>
          <a:endParaRPr lang="nl-NL"/>
        </a:p>
      </dgm:t>
    </dgm:pt>
    <dgm:pt modelId="{A6A31855-9F55-485E-A438-D25816ECF2C1}" type="sibTrans" cxnId="{B8CEF4AF-99BD-4A22-86D5-C354046DA68D}">
      <dgm:prSet/>
      <dgm:spPr/>
      <dgm:t>
        <a:bodyPr/>
        <a:lstStyle/>
        <a:p>
          <a:endParaRPr lang="nl-NL"/>
        </a:p>
      </dgm:t>
    </dgm:pt>
    <dgm:pt modelId="{4C50519A-B7B3-4EAB-8033-D799AF18398C}">
      <dgm:prSet phldrT="[Tekst]"/>
      <dgm:spPr/>
      <dgm:t>
        <a:bodyPr/>
        <a:lstStyle/>
        <a:p>
          <a:r>
            <a:rPr lang="nl-NL" b="0" i="1" dirty="0"/>
            <a:t>Exclusief kosten van arbeid of kosten vanuit een overheidsopdracht</a:t>
          </a:r>
        </a:p>
      </dgm:t>
    </dgm:pt>
    <dgm:pt modelId="{A887A001-3C7E-4FAC-B116-F5001F82C242}" type="parTrans" cxnId="{5A5C710F-AB67-4228-9268-4A3CBFF99616}">
      <dgm:prSet/>
      <dgm:spPr/>
      <dgm:t>
        <a:bodyPr/>
        <a:lstStyle/>
        <a:p>
          <a:endParaRPr lang="nl-NL"/>
        </a:p>
      </dgm:t>
    </dgm:pt>
    <dgm:pt modelId="{C7DA1603-FB80-49F6-8236-3D7CFF071ABC}" type="sibTrans" cxnId="{5A5C710F-AB67-4228-9268-4A3CBFF99616}">
      <dgm:prSet/>
      <dgm:spPr/>
      <dgm:t>
        <a:bodyPr/>
        <a:lstStyle/>
        <a:p>
          <a:endParaRPr lang="nl-NL"/>
        </a:p>
      </dgm:t>
    </dgm:pt>
    <dgm:pt modelId="{C4F2D573-AD4B-42B2-9ECC-B5D09F7D0B62}">
      <dgm:prSet phldrT="[Tekst]"/>
      <dgm:spPr/>
      <dgm:t>
        <a:bodyPr/>
        <a:lstStyle/>
        <a:p>
          <a:r>
            <a:rPr lang="nl-NL" b="0" i="1" dirty="0"/>
            <a:t>Deze 20% is EXCLUSIEF indirecte kosten. Er mag nog wel 7% over de directe kosten berekend worden</a:t>
          </a:r>
        </a:p>
      </dgm:t>
    </dgm:pt>
    <dgm:pt modelId="{802F5C7F-E616-4A85-B55B-1D2B0FF79B03}" type="sibTrans" cxnId="{9ED74DA1-9611-4167-88C3-4994C1C36F2A}">
      <dgm:prSet/>
      <dgm:spPr/>
      <dgm:t>
        <a:bodyPr/>
        <a:lstStyle/>
        <a:p>
          <a:endParaRPr lang="nl-NL"/>
        </a:p>
      </dgm:t>
    </dgm:pt>
    <dgm:pt modelId="{038133D0-A4C0-4CB6-B9BC-C37691EC9F77}" type="parTrans" cxnId="{9ED74DA1-9611-4167-88C3-4994C1C36F2A}">
      <dgm:prSet/>
      <dgm:spPr/>
      <dgm:t>
        <a:bodyPr/>
        <a:lstStyle/>
        <a:p>
          <a:endParaRPr lang="nl-NL"/>
        </a:p>
      </dgm:t>
    </dgm:pt>
    <dgm:pt modelId="{63FBF816-B025-4E95-9C71-7E4B9136051F}" type="pres">
      <dgm:prSet presAssocID="{6D84D362-03D3-4A3B-9CB8-928CA54B3CEF}" presName="diagram" presStyleCnt="0">
        <dgm:presLayoutVars>
          <dgm:chPref val="1"/>
          <dgm:dir/>
          <dgm:animOne val="branch"/>
          <dgm:animLvl val="lvl"/>
          <dgm:resizeHandles/>
        </dgm:presLayoutVars>
      </dgm:prSet>
      <dgm:spPr/>
    </dgm:pt>
    <dgm:pt modelId="{3AB7D3DE-E5BF-4C0D-B60C-1791F80CF755}" type="pres">
      <dgm:prSet presAssocID="{AC6986FF-FDA4-40AF-9B36-02FF9C896C27}" presName="root" presStyleCnt="0"/>
      <dgm:spPr/>
    </dgm:pt>
    <dgm:pt modelId="{F80019E3-22C0-454E-9FBC-3A7ACC1E6D0B}" type="pres">
      <dgm:prSet presAssocID="{AC6986FF-FDA4-40AF-9B36-02FF9C896C27}" presName="rootComposite" presStyleCnt="0"/>
      <dgm:spPr/>
    </dgm:pt>
    <dgm:pt modelId="{E4B509BC-3182-42B0-94CE-F0D535BCAADF}" type="pres">
      <dgm:prSet presAssocID="{AC6986FF-FDA4-40AF-9B36-02FF9C896C27}" presName="rootText" presStyleLbl="node1" presStyleIdx="0" presStyleCnt="1" custLinFactNeighborX="242" custLinFactNeighborY="526"/>
      <dgm:spPr/>
    </dgm:pt>
    <dgm:pt modelId="{E3C2A963-E2A3-4B96-9270-A897AE32FC0A}" type="pres">
      <dgm:prSet presAssocID="{AC6986FF-FDA4-40AF-9B36-02FF9C896C27}" presName="rootConnector" presStyleLbl="node1" presStyleIdx="0" presStyleCnt="1"/>
      <dgm:spPr/>
    </dgm:pt>
    <dgm:pt modelId="{C7A8DBF9-3652-4F7C-8F67-E403A74BE1C9}" type="pres">
      <dgm:prSet presAssocID="{AC6986FF-FDA4-40AF-9B36-02FF9C896C27}" presName="childShape" presStyleCnt="0"/>
      <dgm:spPr/>
    </dgm:pt>
    <dgm:pt modelId="{EDEF6A27-9273-4061-A6C5-99EA43386CA1}" type="pres">
      <dgm:prSet presAssocID="{A887A001-3C7E-4FAC-B116-F5001F82C242}" presName="Name13" presStyleLbl="parChTrans1D2" presStyleIdx="0" presStyleCnt="2"/>
      <dgm:spPr/>
    </dgm:pt>
    <dgm:pt modelId="{F6A61E1C-71FF-47B8-B7D6-EDECD8958829}" type="pres">
      <dgm:prSet presAssocID="{4C50519A-B7B3-4EAB-8033-D799AF18398C}" presName="childText" presStyleLbl="bgAcc1" presStyleIdx="0" presStyleCnt="2" custScaleX="84449" custScaleY="58557">
        <dgm:presLayoutVars>
          <dgm:bulletEnabled val="1"/>
        </dgm:presLayoutVars>
      </dgm:prSet>
      <dgm:spPr/>
    </dgm:pt>
    <dgm:pt modelId="{7B8A8EB1-A73B-4AD8-BC94-5235718A8BCF}" type="pres">
      <dgm:prSet presAssocID="{038133D0-A4C0-4CB6-B9BC-C37691EC9F77}" presName="Name13" presStyleLbl="parChTrans1D2" presStyleIdx="1" presStyleCnt="2"/>
      <dgm:spPr/>
    </dgm:pt>
    <dgm:pt modelId="{0C846FC8-244C-4D4E-A8D7-3638C75F6F4F}" type="pres">
      <dgm:prSet presAssocID="{C4F2D573-AD4B-42B2-9ECC-B5D09F7D0B62}" presName="childText" presStyleLbl="bgAcc1" presStyleIdx="1" presStyleCnt="2" custScaleX="84449" custScaleY="58557">
        <dgm:presLayoutVars>
          <dgm:bulletEnabled val="1"/>
        </dgm:presLayoutVars>
      </dgm:prSet>
      <dgm:spPr/>
    </dgm:pt>
  </dgm:ptLst>
  <dgm:cxnLst>
    <dgm:cxn modelId="{5A5C710F-AB67-4228-9268-4A3CBFF99616}" srcId="{AC6986FF-FDA4-40AF-9B36-02FF9C896C27}" destId="{4C50519A-B7B3-4EAB-8033-D799AF18398C}" srcOrd="0" destOrd="0" parTransId="{A887A001-3C7E-4FAC-B116-F5001F82C242}" sibTransId="{C7DA1603-FB80-49F6-8236-3D7CFF071ABC}"/>
    <dgm:cxn modelId="{BCACE612-A741-4AA5-B1D0-C223777562C9}" type="presOf" srcId="{6D84D362-03D3-4A3B-9CB8-928CA54B3CEF}" destId="{63FBF816-B025-4E95-9C71-7E4B9136051F}" srcOrd="0" destOrd="0" presId="urn:microsoft.com/office/officeart/2005/8/layout/hierarchy3"/>
    <dgm:cxn modelId="{FE61A225-1C2F-4A65-8A00-054729C3B5FB}" type="presOf" srcId="{AC6986FF-FDA4-40AF-9B36-02FF9C896C27}" destId="{E4B509BC-3182-42B0-94CE-F0D535BCAADF}" srcOrd="0" destOrd="0" presId="urn:microsoft.com/office/officeart/2005/8/layout/hierarchy3"/>
    <dgm:cxn modelId="{0C50BD41-13BE-4A0C-9D40-55A19152612F}" type="presOf" srcId="{038133D0-A4C0-4CB6-B9BC-C37691EC9F77}" destId="{7B8A8EB1-A73B-4AD8-BC94-5235718A8BCF}" srcOrd="0" destOrd="0" presId="urn:microsoft.com/office/officeart/2005/8/layout/hierarchy3"/>
    <dgm:cxn modelId="{C7F90644-44E6-4DC6-95DF-77F453332F5C}" type="presOf" srcId="{AC6986FF-FDA4-40AF-9B36-02FF9C896C27}" destId="{E3C2A963-E2A3-4B96-9270-A897AE32FC0A}" srcOrd="1" destOrd="0" presId="urn:microsoft.com/office/officeart/2005/8/layout/hierarchy3"/>
    <dgm:cxn modelId="{26987E99-1A95-4CF3-9112-DB71A380DA64}" type="presOf" srcId="{C4F2D573-AD4B-42B2-9ECC-B5D09F7D0B62}" destId="{0C846FC8-244C-4D4E-A8D7-3638C75F6F4F}" srcOrd="0" destOrd="0" presId="urn:microsoft.com/office/officeart/2005/8/layout/hierarchy3"/>
    <dgm:cxn modelId="{9ED74DA1-9611-4167-88C3-4994C1C36F2A}" srcId="{AC6986FF-FDA4-40AF-9B36-02FF9C896C27}" destId="{C4F2D573-AD4B-42B2-9ECC-B5D09F7D0B62}" srcOrd="1" destOrd="0" parTransId="{038133D0-A4C0-4CB6-B9BC-C37691EC9F77}" sibTransId="{802F5C7F-E616-4A85-B55B-1D2B0FF79B03}"/>
    <dgm:cxn modelId="{9BC151A7-DCD7-4321-AD1C-BBBDA8C6DFC7}" type="presOf" srcId="{A887A001-3C7E-4FAC-B116-F5001F82C242}" destId="{EDEF6A27-9273-4061-A6C5-99EA43386CA1}" srcOrd="0" destOrd="0" presId="urn:microsoft.com/office/officeart/2005/8/layout/hierarchy3"/>
    <dgm:cxn modelId="{B8CEF4AF-99BD-4A22-86D5-C354046DA68D}" srcId="{6D84D362-03D3-4A3B-9CB8-928CA54B3CEF}" destId="{AC6986FF-FDA4-40AF-9B36-02FF9C896C27}" srcOrd="0" destOrd="0" parTransId="{62E49CE2-2CDC-42E0-BDA5-7385812484AB}" sibTransId="{A6A31855-9F55-485E-A438-D25816ECF2C1}"/>
    <dgm:cxn modelId="{E6878DFF-E99F-441A-9C02-96DE3EA3A44A}" type="presOf" srcId="{4C50519A-B7B3-4EAB-8033-D799AF18398C}" destId="{F6A61E1C-71FF-47B8-B7D6-EDECD8958829}" srcOrd="0" destOrd="0" presId="urn:microsoft.com/office/officeart/2005/8/layout/hierarchy3"/>
    <dgm:cxn modelId="{A2E5FF40-B806-42B8-99B1-24A22B7FB110}" type="presParOf" srcId="{63FBF816-B025-4E95-9C71-7E4B9136051F}" destId="{3AB7D3DE-E5BF-4C0D-B60C-1791F80CF755}" srcOrd="0" destOrd="0" presId="urn:microsoft.com/office/officeart/2005/8/layout/hierarchy3"/>
    <dgm:cxn modelId="{C02EE073-778E-4839-ABF6-66D83BBB7AB4}" type="presParOf" srcId="{3AB7D3DE-E5BF-4C0D-B60C-1791F80CF755}" destId="{F80019E3-22C0-454E-9FBC-3A7ACC1E6D0B}" srcOrd="0" destOrd="0" presId="urn:microsoft.com/office/officeart/2005/8/layout/hierarchy3"/>
    <dgm:cxn modelId="{84DF03BD-24CA-4ADB-824F-132D4FBEA186}" type="presParOf" srcId="{F80019E3-22C0-454E-9FBC-3A7ACC1E6D0B}" destId="{E4B509BC-3182-42B0-94CE-F0D535BCAADF}" srcOrd="0" destOrd="0" presId="urn:microsoft.com/office/officeart/2005/8/layout/hierarchy3"/>
    <dgm:cxn modelId="{425A1A0F-652D-4B0E-8338-77EDADBB2CE5}" type="presParOf" srcId="{F80019E3-22C0-454E-9FBC-3A7ACC1E6D0B}" destId="{E3C2A963-E2A3-4B96-9270-A897AE32FC0A}" srcOrd="1" destOrd="0" presId="urn:microsoft.com/office/officeart/2005/8/layout/hierarchy3"/>
    <dgm:cxn modelId="{17C29613-2759-40C2-BC48-5FF5390849AC}" type="presParOf" srcId="{3AB7D3DE-E5BF-4C0D-B60C-1791F80CF755}" destId="{C7A8DBF9-3652-4F7C-8F67-E403A74BE1C9}" srcOrd="1" destOrd="0" presId="urn:microsoft.com/office/officeart/2005/8/layout/hierarchy3"/>
    <dgm:cxn modelId="{896570A5-AE06-45ED-92ED-A228A35309D1}" type="presParOf" srcId="{C7A8DBF9-3652-4F7C-8F67-E403A74BE1C9}" destId="{EDEF6A27-9273-4061-A6C5-99EA43386CA1}" srcOrd="0" destOrd="0" presId="urn:microsoft.com/office/officeart/2005/8/layout/hierarchy3"/>
    <dgm:cxn modelId="{9434DFBA-7689-484D-A9F1-2706F7854ADF}" type="presParOf" srcId="{C7A8DBF9-3652-4F7C-8F67-E403A74BE1C9}" destId="{F6A61E1C-71FF-47B8-B7D6-EDECD8958829}" srcOrd="1" destOrd="0" presId="urn:microsoft.com/office/officeart/2005/8/layout/hierarchy3"/>
    <dgm:cxn modelId="{9DF23B04-95C9-4B28-A1B5-86D0DB336B84}" type="presParOf" srcId="{C7A8DBF9-3652-4F7C-8F67-E403A74BE1C9}" destId="{7B8A8EB1-A73B-4AD8-BC94-5235718A8BCF}" srcOrd="2" destOrd="0" presId="urn:microsoft.com/office/officeart/2005/8/layout/hierarchy3"/>
    <dgm:cxn modelId="{8B0D0027-E50E-4FB4-BC37-6E39403FB2DA}" type="presParOf" srcId="{C7A8DBF9-3652-4F7C-8F67-E403A74BE1C9}" destId="{0C846FC8-244C-4D4E-A8D7-3638C75F6F4F}"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9AA45BD-B383-4DEF-8200-D0006E990947}" type="doc">
      <dgm:prSet loTypeId="urn:microsoft.com/office/officeart/2008/layout/HorizontalMultiLevelHierarchy" loCatId="hierarchy" qsTypeId="urn:microsoft.com/office/officeart/2005/8/quickstyle/simple3" qsCatId="simple" csTypeId="urn:microsoft.com/office/officeart/2005/8/colors/colorful2" csCatId="colorful" phldr="1"/>
      <dgm:spPr/>
      <dgm:t>
        <a:bodyPr/>
        <a:lstStyle/>
        <a:p>
          <a:endParaRPr lang="nl-NL"/>
        </a:p>
      </dgm:t>
    </dgm:pt>
    <dgm:pt modelId="{7EBAD207-C812-4E55-9E0D-FCFF38E51E41}">
      <dgm:prSet phldrT="[Tekst]"/>
      <dgm:spPr/>
      <dgm:t>
        <a:bodyPr/>
        <a:lstStyle/>
        <a:p>
          <a:r>
            <a:rPr lang="nl-NL" b="1" dirty="0"/>
            <a:t>De kosten van arbeid</a:t>
          </a:r>
          <a:endParaRPr lang="nl-NL" dirty="0"/>
        </a:p>
      </dgm:t>
    </dgm:pt>
    <dgm:pt modelId="{B3FDF845-77AF-4220-815B-196DCC6B4E40}" type="parTrans" cxnId="{46F0CB34-905A-4D35-8F36-F01EE25499FA}">
      <dgm:prSet/>
      <dgm:spPr/>
      <dgm:t>
        <a:bodyPr/>
        <a:lstStyle/>
        <a:p>
          <a:endParaRPr lang="nl-NL"/>
        </a:p>
      </dgm:t>
    </dgm:pt>
    <dgm:pt modelId="{9B5D8E6F-755C-4C67-BB28-063BC69B869A}" type="sibTrans" cxnId="{46F0CB34-905A-4D35-8F36-F01EE25499FA}">
      <dgm:prSet/>
      <dgm:spPr/>
      <dgm:t>
        <a:bodyPr/>
        <a:lstStyle/>
        <a:p>
          <a:endParaRPr lang="nl-NL"/>
        </a:p>
      </dgm:t>
    </dgm:pt>
    <dgm:pt modelId="{032F7015-E416-490A-A321-3B017DEF6768}">
      <dgm:prSet phldrT="[Tekst]"/>
      <dgm:spPr/>
      <dgm:t>
        <a:bodyPr/>
        <a:lstStyle/>
        <a:p>
          <a:r>
            <a:rPr lang="nl-NL" dirty="0"/>
            <a:t>Directe loonkosten</a:t>
          </a:r>
        </a:p>
      </dgm:t>
    </dgm:pt>
    <dgm:pt modelId="{32481177-7740-456B-BC97-2EE4AA1D6B3F}" type="parTrans" cxnId="{940D55BA-A0BA-42CF-9BB5-EA155936C582}">
      <dgm:prSet/>
      <dgm:spPr/>
      <dgm:t>
        <a:bodyPr/>
        <a:lstStyle/>
        <a:p>
          <a:endParaRPr lang="nl-NL"/>
        </a:p>
      </dgm:t>
    </dgm:pt>
    <dgm:pt modelId="{B51E8AAD-7D31-47AF-B10D-188CF97CB2EC}" type="sibTrans" cxnId="{940D55BA-A0BA-42CF-9BB5-EA155936C582}">
      <dgm:prSet/>
      <dgm:spPr/>
      <dgm:t>
        <a:bodyPr/>
        <a:lstStyle/>
        <a:p>
          <a:endParaRPr lang="nl-NL"/>
        </a:p>
      </dgm:t>
    </dgm:pt>
    <dgm:pt modelId="{0A3B2417-FC92-4025-84D0-44CFAA020AEC}">
      <dgm:prSet phldrT="[Tekst]"/>
      <dgm:spPr/>
      <dgm:t>
        <a:bodyPr/>
        <a:lstStyle/>
        <a:p>
          <a:r>
            <a:rPr lang="nl-NL" dirty="0"/>
            <a:t>Kosten van eigen arbeid</a:t>
          </a:r>
        </a:p>
      </dgm:t>
    </dgm:pt>
    <dgm:pt modelId="{D978729B-A9AE-4A14-AED1-715AAB0F2B9E}" type="parTrans" cxnId="{FEA45163-C937-4EEA-9FDA-3CBDB019C728}">
      <dgm:prSet/>
      <dgm:spPr/>
      <dgm:t>
        <a:bodyPr/>
        <a:lstStyle/>
        <a:p>
          <a:endParaRPr lang="nl-NL"/>
        </a:p>
      </dgm:t>
    </dgm:pt>
    <dgm:pt modelId="{C671DC19-E4E3-48BC-AFC0-1EF2F197FFB2}" type="sibTrans" cxnId="{FEA45163-C937-4EEA-9FDA-3CBDB019C728}">
      <dgm:prSet/>
      <dgm:spPr/>
      <dgm:t>
        <a:bodyPr/>
        <a:lstStyle/>
        <a:p>
          <a:endParaRPr lang="nl-NL"/>
        </a:p>
      </dgm:t>
    </dgm:pt>
    <dgm:pt modelId="{3A9A5DB1-EBD1-48A9-9396-923ADB11C924}">
      <dgm:prSet phldrT="[Tekst]"/>
      <dgm:spPr/>
      <dgm:t>
        <a:bodyPr/>
        <a:lstStyle/>
        <a:p>
          <a:r>
            <a:rPr lang="nl-NL" dirty="0"/>
            <a:t>Vrijwilligers</a:t>
          </a:r>
        </a:p>
      </dgm:t>
    </dgm:pt>
    <dgm:pt modelId="{9BC43048-3CB9-4F01-8160-98506B18FEBF}" type="parTrans" cxnId="{375C5775-CDCE-41EA-9B6A-426DC3491BF8}">
      <dgm:prSet/>
      <dgm:spPr/>
      <dgm:t>
        <a:bodyPr/>
        <a:lstStyle/>
        <a:p>
          <a:endParaRPr lang="nl-NL"/>
        </a:p>
      </dgm:t>
    </dgm:pt>
    <dgm:pt modelId="{C0BD8030-AD52-4552-BF49-F84180B02827}" type="sibTrans" cxnId="{375C5775-CDCE-41EA-9B6A-426DC3491BF8}">
      <dgm:prSet/>
      <dgm:spPr/>
      <dgm:t>
        <a:bodyPr/>
        <a:lstStyle/>
        <a:p>
          <a:endParaRPr lang="nl-NL"/>
        </a:p>
      </dgm:t>
    </dgm:pt>
    <dgm:pt modelId="{951B73B4-5F14-4029-931E-ADCBCAF7E16B}">
      <dgm:prSet phldrT="[Tekst]" custT="1"/>
      <dgm:spPr/>
      <dgm:t>
        <a:bodyPr/>
        <a:lstStyle/>
        <a:p>
          <a:r>
            <a:rPr lang="nl-NL" sz="1100" dirty="0"/>
            <a:t>vast percentage van de HOT </a:t>
          </a:r>
        </a:p>
      </dgm:t>
    </dgm:pt>
    <dgm:pt modelId="{232B1B7E-B200-410D-822E-7B65E18DAEEB}" type="parTrans" cxnId="{1FAD35E7-979B-47AE-81B8-A622B6038DE9}">
      <dgm:prSet/>
      <dgm:spPr/>
      <dgm:t>
        <a:bodyPr/>
        <a:lstStyle/>
        <a:p>
          <a:endParaRPr lang="nl-NL"/>
        </a:p>
      </dgm:t>
    </dgm:pt>
    <dgm:pt modelId="{90D95F23-6E18-4BEF-B05C-698EB79F0670}" type="sibTrans" cxnId="{1FAD35E7-979B-47AE-81B8-A622B6038DE9}">
      <dgm:prSet/>
      <dgm:spPr/>
      <dgm:t>
        <a:bodyPr/>
        <a:lstStyle/>
        <a:p>
          <a:endParaRPr lang="nl-NL"/>
        </a:p>
      </dgm:t>
    </dgm:pt>
    <dgm:pt modelId="{F75173D8-6ABD-4989-819E-5FF681DB17EA}">
      <dgm:prSet phldrT="[Tekst]"/>
      <dgm:spPr/>
      <dgm:t>
        <a:bodyPr/>
        <a:lstStyle/>
        <a:p>
          <a:r>
            <a:rPr lang="nl-NL" dirty="0"/>
            <a:t>Urenregistratie</a:t>
          </a:r>
        </a:p>
      </dgm:t>
    </dgm:pt>
    <dgm:pt modelId="{747FFFE8-50AA-4971-BFDC-265A445E038C}" type="parTrans" cxnId="{7F582E9B-5493-46D6-A7DC-5FD4B3D5B1CF}">
      <dgm:prSet/>
      <dgm:spPr/>
      <dgm:t>
        <a:bodyPr/>
        <a:lstStyle/>
        <a:p>
          <a:endParaRPr lang="nl-NL"/>
        </a:p>
      </dgm:t>
    </dgm:pt>
    <dgm:pt modelId="{C5566CE4-1A31-4A3A-80BC-61D796DB19E0}" type="sibTrans" cxnId="{7F582E9B-5493-46D6-A7DC-5FD4B3D5B1CF}">
      <dgm:prSet/>
      <dgm:spPr/>
      <dgm:t>
        <a:bodyPr/>
        <a:lstStyle/>
        <a:p>
          <a:endParaRPr lang="nl-NL"/>
        </a:p>
      </dgm:t>
    </dgm:pt>
    <dgm:pt modelId="{DCACC32C-6E30-473D-A2E3-5C25796DD6FD}">
      <dgm:prSet phldrT="[Tekst]"/>
      <dgm:spPr/>
      <dgm:t>
        <a:bodyPr/>
        <a:lstStyle/>
        <a:p>
          <a:r>
            <a:rPr lang="nl-NL" dirty="0"/>
            <a:t>Addendum</a:t>
          </a:r>
        </a:p>
      </dgm:t>
    </dgm:pt>
    <dgm:pt modelId="{21216181-3C44-47A7-B781-D9D654F14C76}" type="parTrans" cxnId="{10F8BE46-2B8E-4602-AFC0-E80C39BBF312}">
      <dgm:prSet/>
      <dgm:spPr/>
      <dgm:t>
        <a:bodyPr/>
        <a:lstStyle/>
        <a:p>
          <a:endParaRPr lang="nl-NL"/>
        </a:p>
      </dgm:t>
    </dgm:pt>
    <dgm:pt modelId="{95CA0A32-EB65-4C06-9715-AA0337A12C74}" type="sibTrans" cxnId="{10F8BE46-2B8E-4602-AFC0-E80C39BBF312}">
      <dgm:prSet/>
      <dgm:spPr/>
      <dgm:t>
        <a:bodyPr/>
        <a:lstStyle/>
        <a:p>
          <a:endParaRPr lang="nl-NL"/>
        </a:p>
      </dgm:t>
    </dgm:pt>
    <dgm:pt modelId="{38688E48-CD51-49F7-8494-51CB69FB6082}">
      <dgm:prSet phldrT="[Tekst]" custT="1"/>
      <dgm:spPr/>
      <dgm:t>
        <a:bodyPr/>
        <a:lstStyle/>
        <a:p>
          <a:r>
            <a:rPr lang="nl-NL" sz="1100" dirty="0"/>
            <a:t>percentage brutoloon + opslag 37,5%</a:t>
          </a:r>
        </a:p>
      </dgm:t>
    </dgm:pt>
    <dgm:pt modelId="{664EB57C-8688-4FE2-8155-5B6EAFC68148}" type="parTrans" cxnId="{87DB8936-9B82-4B6A-898A-B106EF3637D5}">
      <dgm:prSet/>
      <dgm:spPr/>
      <dgm:t>
        <a:bodyPr/>
        <a:lstStyle/>
        <a:p>
          <a:endParaRPr lang="nl-NL"/>
        </a:p>
      </dgm:t>
    </dgm:pt>
    <dgm:pt modelId="{692E6F8D-05BD-4DAA-8851-111440ED4425}" type="sibTrans" cxnId="{87DB8936-9B82-4B6A-898A-B106EF3637D5}">
      <dgm:prSet/>
      <dgm:spPr/>
      <dgm:t>
        <a:bodyPr/>
        <a:lstStyle/>
        <a:p>
          <a:endParaRPr lang="nl-NL"/>
        </a:p>
      </dgm:t>
    </dgm:pt>
    <dgm:pt modelId="{4623DAEB-8BEF-48CF-A51D-4DA8D0BDC4B8}">
      <dgm:prSet phldrT="[Tekst]" custT="1"/>
      <dgm:spPr/>
      <dgm:t>
        <a:bodyPr/>
        <a:lstStyle/>
        <a:p>
          <a:r>
            <a:rPr lang="nl-NL" sz="1100" i="0" dirty="0" err="1"/>
            <a:t>brutojaarloon</a:t>
          </a:r>
          <a:r>
            <a:rPr lang="nl-NL" sz="1100" i="0" dirty="0"/>
            <a:t> x 37,5% delen door 1.720 </a:t>
          </a:r>
          <a:r>
            <a:rPr lang="nl-NL" sz="1100" dirty="0"/>
            <a:t>uur per jaar     (</a:t>
          </a:r>
          <a:r>
            <a:rPr lang="nl-NL" sz="1100" i="1" dirty="0"/>
            <a:t>of naar rato dienstverband</a:t>
          </a:r>
          <a:r>
            <a:rPr lang="nl-NL" sz="1100" dirty="0"/>
            <a:t>)</a:t>
          </a:r>
        </a:p>
      </dgm:t>
    </dgm:pt>
    <dgm:pt modelId="{2C238DBE-332B-47DF-9978-03D40176F63C}" type="parTrans" cxnId="{6787AE0B-350B-423D-BC10-76A2B694473D}">
      <dgm:prSet/>
      <dgm:spPr/>
      <dgm:t>
        <a:bodyPr/>
        <a:lstStyle/>
        <a:p>
          <a:endParaRPr lang="nl-NL"/>
        </a:p>
      </dgm:t>
    </dgm:pt>
    <dgm:pt modelId="{B96AA693-A05B-4779-BB22-07F78570DA93}" type="sibTrans" cxnId="{6787AE0B-350B-423D-BC10-76A2B694473D}">
      <dgm:prSet/>
      <dgm:spPr/>
      <dgm:t>
        <a:bodyPr/>
        <a:lstStyle/>
        <a:p>
          <a:endParaRPr lang="nl-NL"/>
        </a:p>
      </dgm:t>
    </dgm:pt>
    <dgm:pt modelId="{61E036A0-5FD3-4EE8-9730-28787345D7F6}">
      <dgm:prSet phldrT="[Tekst]" custT="1"/>
      <dgm:spPr/>
      <dgm:t>
        <a:bodyPr/>
        <a:lstStyle/>
        <a:p>
          <a:r>
            <a:rPr lang="nl-NL" sz="1100" i="0"/>
            <a:t>HOT tarieven                   </a:t>
          </a:r>
          <a:r>
            <a:rPr lang="nl-NL" sz="1100" b="0">
              <a:latin typeface="Poppins" pitchFamily="2" charset="77"/>
              <a:ea typeface="League Spartan" charset="0"/>
              <a:cs typeface="Poppins" pitchFamily="2" charset="77"/>
            </a:rPr>
            <a:t>(</a:t>
          </a:r>
          <a:r>
            <a:rPr lang="nl-NL" sz="1100" i="1"/>
            <a:t>exclusief overhead en btw</a:t>
          </a:r>
          <a:r>
            <a:rPr lang="nl-NL" sz="1100" b="0">
              <a:latin typeface="Poppins" pitchFamily="2" charset="77"/>
              <a:ea typeface="League Spartan" charset="0"/>
              <a:cs typeface="Poppins" pitchFamily="2" charset="77"/>
            </a:rPr>
            <a:t>)</a:t>
          </a:r>
          <a:endParaRPr lang="nl-NL" sz="1100" b="0" dirty="0"/>
        </a:p>
      </dgm:t>
    </dgm:pt>
    <dgm:pt modelId="{A3A66CEF-88FE-453D-8A7A-681DCDBB9BC9}" type="parTrans" cxnId="{819AEDE1-D82C-48CE-9B78-B70666AE91EC}">
      <dgm:prSet/>
      <dgm:spPr/>
      <dgm:t>
        <a:bodyPr/>
        <a:lstStyle/>
        <a:p>
          <a:endParaRPr lang="nl-NL"/>
        </a:p>
      </dgm:t>
    </dgm:pt>
    <dgm:pt modelId="{EF9F625F-5CA1-4CEC-99CA-05780D225ACB}" type="sibTrans" cxnId="{819AEDE1-D82C-48CE-9B78-B70666AE91EC}">
      <dgm:prSet/>
      <dgm:spPr/>
      <dgm:t>
        <a:bodyPr/>
        <a:lstStyle/>
        <a:p>
          <a:endParaRPr lang="nl-NL"/>
        </a:p>
      </dgm:t>
    </dgm:pt>
    <dgm:pt modelId="{78B05EF9-7AE3-4C11-B819-3FC0BD3D0F73}">
      <dgm:prSet phldrT="[Tekst]"/>
      <dgm:spPr/>
      <dgm:t>
        <a:bodyPr/>
        <a:lstStyle/>
        <a:p>
          <a:r>
            <a:rPr lang="nl-NL" dirty="0"/>
            <a:t>Vast tarief </a:t>
          </a:r>
          <a:r>
            <a:rPr lang="nl-NL" i="1" dirty="0">
              <a:latin typeface="Verdana" panose="020B0604030504040204" pitchFamily="34" charset="0"/>
              <a:ea typeface="Verdana" panose="020B0604030504040204" pitchFamily="34" charset="0"/>
            </a:rPr>
            <a:t>€36,-</a:t>
          </a:r>
          <a:endParaRPr lang="nl-NL" i="1" dirty="0"/>
        </a:p>
      </dgm:t>
    </dgm:pt>
    <dgm:pt modelId="{ACA81F10-9E24-4356-B901-18B3881B0160}" type="parTrans" cxnId="{6861386C-E05C-4A34-856C-7DBE51237348}">
      <dgm:prSet/>
      <dgm:spPr/>
      <dgm:t>
        <a:bodyPr/>
        <a:lstStyle/>
        <a:p>
          <a:endParaRPr lang="nl-NL"/>
        </a:p>
      </dgm:t>
    </dgm:pt>
    <dgm:pt modelId="{F718F1FA-2EC0-4818-82E1-732BEE01C869}" type="sibTrans" cxnId="{6861386C-E05C-4A34-856C-7DBE51237348}">
      <dgm:prSet/>
      <dgm:spPr/>
      <dgm:t>
        <a:bodyPr/>
        <a:lstStyle/>
        <a:p>
          <a:endParaRPr lang="nl-NL"/>
        </a:p>
      </dgm:t>
    </dgm:pt>
    <dgm:pt modelId="{23149A2C-DF02-4EE1-8971-5021F285A418}">
      <dgm:prSet phldrT="[Tekst]"/>
      <dgm:spPr/>
      <dgm:t>
        <a:bodyPr/>
        <a:lstStyle/>
        <a:p>
          <a:r>
            <a:rPr lang="nl-NL" dirty="0"/>
            <a:t>Handboek Loonheffingen van de Belastingdienst</a:t>
          </a:r>
        </a:p>
      </dgm:t>
    </dgm:pt>
    <dgm:pt modelId="{23F994E9-4BE6-45F6-A496-F8226BE6D371}" type="parTrans" cxnId="{3971ACF0-5C2A-4360-BFA0-BD3FA33A1791}">
      <dgm:prSet/>
      <dgm:spPr/>
      <dgm:t>
        <a:bodyPr/>
        <a:lstStyle/>
        <a:p>
          <a:endParaRPr lang="nl-NL"/>
        </a:p>
      </dgm:t>
    </dgm:pt>
    <dgm:pt modelId="{EE2E6AEE-916C-4B90-A624-FDF93C686340}" type="sibTrans" cxnId="{3971ACF0-5C2A-4360-BFA0-BD3FA33A1791}">
      <dgm:prSet/>
      <dgm:spPr/>
      <dgm:t>
        <a:bodyPr/>
        <a:lstStyle/>
        <a:p>
          <a:endParaRPr lang="nl-NL"/>
        </a:p>
      </dgm:t>
    </dgm:pt>
    <dgm:pt modelId="{F50C0C66-C1FD-42CB-B5D4-5A5B297119FB}" type="pres">
      <dgm:prSet presAssocID="{A9AA45BD-B383-4DEF-8200-D0006E990947}" presName="Name0" presStyleCnt="0">
        <dgm:presLayoutVars>
          <dgm:chPref val="1"/>
          <dgm:dir/>
          <dgm:animOne val="branch"/>
          <dgm:animLvl val="lvl"/>
          <dgm:resizeHandles val="exact"/>
        </dgm:presLayoutVars>
      </dgm:prSet>
      <dgm:spPr/>
    </dgm:pt>
    <dgm:pt modelId="{D5BD29C1-80CF-44F5-9B9A-12DD1F157043}" type="pres">
      <dgm:prSet presAssocID="{7EBAD207-C812-4E55-9E0D-FCFF38E51E41}" presName="root1" presStyleCnt="0"/>
      <dgm:spPr/>
    </dgm:pt>
    <dgm:pt modelId="{697500DC-6280-4121-98B6-EA0D7E0C9FBE}" type="pres">
      <dgm:prSet presAssocID="{7EBAD207-C812-4E55-9E0D-FCFF38E51E41}" presName="LevelOneTextNode" presStyleLbl="node0" presStyleIdx="0" presStyleCnt="1">
        <dgm:presLayoutVars>
          <dgm:chPref val="3"/>
        </dgm:presLayoutVars>
      </dgm:prSet>
      <dgm:spPr/>
    </dgm:pt>
    <dgm:pt modelId="{ED2771D6-1F7C-468E-9CC9-15558ABDE929}" type="pres">
      <dgm:prSet presAssocID="{7EBAD207-C812-4E55-9E0D-FCFF38E51E41}" presName="level2hierChild" presStyleCnt="0"/>
      <dgm:spPr/>
    </dgm:pt>
    <dgm:pt modelId="{A3800B3F-C032-47A6-9D52-EE00AF529FDD}" type="pres">
      <dgm:prSet presAssocID="{32481177-7740-456B-BC97-2EE4AA1D6B3F}" presName="conn2-1" presStyleLbl="parChTrans1D2" presStyleIdx="0" presStyleCnt="3"/>
      <dgm:spPr/>
    </dgm:pt>
    <dgm:pt modelId="{A001080D-B715-43AF-A539-B89F86029E2B}" type="pres">
      <dgm:prSet presAssocID="{32481177-7740-456B-BC97-2EE4AA1D6B3F}" presName="connTx" presStyleLbl="parChTrans1D2" presStyleIdx="0" presStyleCnt="3"/>
      <dgm:spPr/>
    </dgm:pt>
    <dgm:pt modelId="{F2A23D78-951D-4F81-808F-99FD820A1BC9}" type="pres">
      <dgm:prSet presAssocID="{032F7015-E416-490A-A321-3B017DEF6768}" presName="root2" presStyleCnt="0"/>
      <dgm:spPr/>
    </dgm:pt>
    <dgm:pt modelId="{A08BECB1-392C-4D77-BF2B-951E74F99579}" type="pres">
      <dgm:prSet presAssocID="{032F7015-E416-490A-A321-3B017DEF6768}" presName="LevelTwoTextNode" presStyleLbl="node2" presStyleIdx="0" presStyleCnt="3">
        <dgm:presLayoutVars>
          <dgm:chPref val="3"/>
        </dgm:presLayoutVars>
      </dgm:prSet>
      <dgm:spPr/>
    </dgm:pt>
    <dgm:pt modelId="{E4EB8481-74CF-4CE7-BFA3-D160938A0A3D}" type="pres">
      <dgm:prSet presAssocID="{032F7015-E416-490A-A321-3B017DEF6768}" presName="level3hierChild" presStyleCnt="0"/>
      <dgm:spPr/>
    </dgm:pt>
    <dgm:pt modelId="{A558FD2B-315B-485E-89E9-2246EE57C6BD}" type="pres">
      <dgm:prSet presAssocID="{21216181-3C44-47A7-B781-D9D654F14C76}" presName="conn2-1" presStyleLbl="parChTrans1D3" presStyleIdx="0" presStyleCnt="4"/>
      <dgm:spPr/>
    </dgm:pt>
    <dgm:pt modelId="{46ADB34A-BE5D-4100-A2AA-57846BAB1D3E}" type="pres">
      <dgm:prSet presAssocID="{21216181-3C44-47A7-B781-D9D654F14C76}" presName="connTx" presStyleLbl="parChTrans1D3" presStyleIdx="0" presStyleCnt="4"/>
      <dgm:spPr/>
    </dgm:pt>
    <dgm:pt modelId="{C8593E65-5A27-4327-8211-ED6CCA69C894}" type="pres">
      <dgm:prSet presAssocID="{DCACC32C-6E30-473D-A2E3-5C25796DD6FD}" presName="root2" presStyleCnt="0"/>
      <dgm:spPr/>
    </dgm:pt>
    <dgm:pt modelId="{11C9F75B-B35C-446E-B5E0-C98A26D1B1C8}" type="pres">
      <dgm:prSet presAssocID="{DCACC32C-6E30-473D-A2E3-5C25796DD6FD}" presName="LevelTwoTextNode" presStyleLbl="node3" presStyleIdx="0" presStyleCnt="4">
        <dgm:presLayoutVars>
          <dgm:chPref val="3"/>
        </dgm:presLayoutVars>
      </dgm:prSet>
      <dgm:spPr/>
    </dgm:pt>
    <dgm:pt modelId="{4C45D229-DCD5-42D6-94D8-EE1BBA0E3267}" type="pres">
      <dgm:prSet presAssocID="{DCACC32C-6E30-473D-A2E3-5C25796DD6FD}" presName="level3hierChild" presStyleCnt="0"/>
      <dgm:spPr/>
    </dgm:pt>
    <dgm:pt modelId="{5B494B3F-2750-47A2-B187-76134FC971A5}" type="pres">
      <dgm:prSet presAssocID="{664EB57C-8688-4FE2-8155-5B6EAFC68148}" presName="conn2-1" presStyleLbl="parChTrans1D4" presStyleIdx="0" presStyleCnt="4"/>
      <dgm:spPr/>
    </dgm:pt>
    <dgm:pt modelId="{63E6FBE0-8263-4605-A5E4-33221FACDFC1}" type="pres">
      <dgm:prSet presAssocID="{664EB57C-8688-4FE2-8155-5B6EAFC68148}" presName="connTx" presStyleLbl="parChTrans1D4" presStyleIdx="0" presStyleCnt="4"/>
      <dgm:spPr/>
    </dgm:pt>
    <dgm:pt modelId="{9BDC7A64-89D8-4B81-8362-41ECAF87D6C6}" type="pres">
      <dgm:prSet presAssocID="{38688E48-CD51-49F7-8494-51CB69FB6082}" presName="root2" presStyleCnt="0"/>
      <dgm:spPr/>
    </dgm:pt>
    <dgm:pt modelId="{DA973C29-F10D-44B0-A0E6-71AE55A28E89}" type="pres">
      <dgm:prSet presAssocID="{38688E48-CD51-49F7-8494-51CB69FB6082}" presName="LevelTwoTextNode" presStyleLbl="node4" presStyleIdx="0" presStyleCnt="4">
        <dgm:presLayoutVars>
          <dgm:chPref val="3"/>
        </dgm:presLayoutVars>
      </dgm:prSet>
      <dgm:spPr/>
    </dgm:pt>
    <dgm:pt modelId="{85EF048A-83A0-4778-AE1E-8143DBFDBC78}" type="pres">
      <dgm:prSet presAssocID="{38688E48-CD51-49F7-8494-51CB69FB6082}" presName="level3hierChild" presStyleCnt="0"/>
      <dgm:spPr/>
    </dgm:pt>
    <dgm:pt modelId="{9AB9770B-51FD-4098-8946-1FE24246E592}" type="pres">
      <dgm:prSet presAssocID="{232B1B7E-B200-410D-822E-7B65E18DAEEB}" presName="conn2-1" presStyleLbl="parChTrans1D4" presStyleIdx="1" presStyleCnt="4"/>
      <dgm:spPr/>
    </dgm:pt>
    <dgm:pt modelId="{681558DB-8D2D-4671-81D9-39E6E5FA665F}" type="pres">
      <dgm:prSet presAssocID="{232B1B7E-B200-410D-822E-7B65E18DAEEB}" presName="connTx" presStyleLbl="parChTrans1D4" presStyleIdx="1" presStyleCnt="4"/>
      <dgm:spPr/>
    </dgm:pt>
    <dgm:pt modelId="{04A18FFB-8379-470F-A264-8F805BC0D137}" type="pres">
      <dgm:prSet presAssocID="{951B73B4-5F14-4029-931E-ADCBCAF7E16B}" presName="root2" presStyleCnt="0"/>
      <dgm:spPr/>
    </dgm:pt>
    <dgm:pt modelId="{7F9C1BB0-5F65-4051-8FF3-68EA8FBDF584}" type="pres">
      <dgm:prSet presAssocID="{951B73B4-5F14-4029-931E-ADCBCAF7E16B}" presName="LevelTwoTextNode" presStyleLbl="node4" presStyleIdx="1" presStyleCnt="4">
        <dgm:presLayoutVars>
          <dgm:chPref val="3"/>
        </dgm:presLayoutVars>
      </dgm:prSet>
      <dgm:spPr/>
    </dgm:pt>
    <dgm:pt modelId="{AF90A11D-7841-4811-A4EB-79EF24875FAB}" type="pres">
      <dgm:prSet presAssocID="{951B73B4-5F14-4029-931E-ADCBCAF7E16B}" presName="level3hierChild" presStyleCnt="0"/>
      <dgm:spPr/>
    </dgm:pt>
    <dgm:pt modelId="{D982E99C-E85E-496B-8F6F-5E19E2702277}" type="pres">
      <dgm:prSet presAssocID="{747FFFE8-50AA-4971-BFDC-265A445E038C}" presName="conn2-1" presStyleLbl="parChTrans1D3" presStyleIdx="1" presStyleCnt="4"/>
      <dgm:spPr/>
    </dgm:pt>
    <dgm:pt modelId="{10A9CDFE-40EA-4A19-8CEA-67320FD7B967}" type="pres">
      <dgm:prSet presAssocID="{747FFFE8-50AA-4971-BFDC-265A445E038C}" presName="connTx" presStyleLbl="parChTrans1D3" presStyleIdx="1" presStyleCnt="4"/>
      <dgm:spPr/>
    </dgm:pt>
    <dgm:pt modelId="{EBA83EDA-0562-4ED4-9BF6-E893AD9E8068}" type="pres">
      <dgm:prSet presAssocID="{F75173D8-6ABD-4989-819E-5FF681DB17EA}" presName="root2" presStyleCnt="0"/>
      <dgm:spPr/>
    </dgm:pt>
    <dgm:pt modelId="{65A64F84-B19B-43DD-8F4D-EDC4E67CC110}" type="pres">
      <dgm:prSet presAssocID="{F75173D8-6ABD-4989-819E-5FF681DB17EA}" presName="LevelTwoTextNode" presStyleLbl="node3" presStyleIdx="1" presStyleCnt="4">
        <dgm:presLayoutVars>
          <dgm:chPref val="3"/>
        </dgm:presLayoutVars>
      </dgm:prSet>
      <dgm:spPr/>
    </dgm:pt>
    <dgm:pt modelId="{908F9FAE-4D1B-40C1-85EB-6E53B866A568}" type="pres">
      <dgm:prSet presAssocID="{F75173D8-6ABD-4989-819E-5FF681DB17EA}" presName="level3hierChild" presStyleCnt="0"/>
      <dgm:spPr/>
    </dgm:pt>
    <dgm:pt modelId="{44F276D8-218D-42C8-BD74-E426F85E28F5}" type="pres">
      <dgm:prSet presAssocID="{2C238DBE-332B-47DF-9978-03D40176F63C}" presName="conn2-1" presStyleLbl="parChTrans1D4" presStyleIdx="2" presStyleCnt="4"/>
      <dgm:spPr/>
    </dgm:pt>
    <dgm:pt modelId="{65600209-76AC-4DB3-9F94-8A4F4FE60911}" type="pres">
      <dgm:prSet presAssocID="{2C238DBE-332B-47DF-9978-03D40176F63C}" presName="connTx" presStyleLbl="parChTrans1D4" presStyleIdx="2" presStyleCnt="4"/>
      <dgm:spPr/>
    </dgm:pt>
    <dgm:pt modelId="{8762C0DD-437A-40D3-B7EC-7C13C704DB3E}" type="pres">
      <dgm:prSet presAssocID="{4623DAEB-8BEF-48CF-A51D-4DA8D0BDC4B8}" presName="root2" presStyleCnt="0"/>
      <dgm:spPr/>
    </dgm:pt>
    <dgm:pt modelId="{6BA325CB-2975-4CB3-98B6-69A0074663A1}" type="pres">
      <dgm:prSet presAssocID="{4623DAEB-8BEF-48CF-A51D-4DA8D0BDC4B8}" presName="LevelTwoTextNode" presStyleLbl="node4" presStyleIdx="2" presStyleCnt="4">
        <dgm:presLayoutVars>
          <dgm:chPref val="3"/>
        </dgm:presLayoutVars>
      </dgm:prSet>
      <dgm:spPr/>
    </dgm:pt>
    <dgm:pt modelId="{A093CC7D-B7EC-4DCC-974A-6E4DF028BC42}" type="pres">
      <dgm:prSet presAssocID="{4623DAEB-8BEF-48CF-A51D-4DA8D0BDC4B8}" presName="level3hierChild" presStyleCnt="0"/>
      <dgm:spPr/>
    </dgm:pt>
    <dgm:pt modelId="{240A0B35-C99E-4FFA-8F0C-0EC5C487578E}" type="pres">
      <dgm:prSet presAssocID="{A3A66CEF-88FE-453D-8A7A-681DCDBB9BC9}" presName="conn2-1" presStyleLbl="parChTrans1D4" presStyleIdx="3" presStyleCnt="4"/>
      <dgm:spPr/>
    </dgm:pt>
    <dgm:pt modelId="{379CB166-3C79-46D6-8F25-978F5EA76564}" type="pres">
      <dgm:prSet presAssocID="{A3A66CEF-88FE-453D-8A7A-681DCDBB9BC9}" presName="connTx" presStyleLbl="parChTrans1D4" presStyleIdx="3" presStyleCnt="4"/>
      <dgm:spPr/>
    </dgm:pt>
    <dgm:pt modelId="{2DC318CC-FC47-45B1-A884-E5923FF619B9}" type="pres">
      <dgm:prSet presAssocID="{61E036A0-5FD3-4EE8-9730-28787345D7F6}" presName="root2" presStyleCnt="0"/>
      <dgm:spPr/>
    </dgm:pt>
    <dgm:pt modelId="{40025613-E8E5-498F-BD7C-8A3578A2411D}" type="pres">
      <dgm:prSet presAssocID="{61E036A0-5FD3-4EE8-9730-28787345D7F6}" presName="LevelTwoTextNode" presStyleLbl="node4" presStyleIdx="3" presStyleCnt="4">
        <dgm:presLayoutVars>
          <dgm:chPref val="3"/>
        </dgm:presLayoutVars>
      </dgm:prSet>
      <dgm:spPr/>
    </dgm:pt>
    <dgm:pt modelId="{4E020115-BFE7-4220-A78C-FC743F3FBFB2}" type="pres">
      <dgm:prSet presAssocID="{61E036A0-5FD3-4EE8-9730-28787345D7F6}" presName="level3hierChild" presStyleCnt="0"/>
      <dgm:spPr/>
    </dgm:pt>
    <dgm:pt modelId="{676371DC-B2A0-41AD-B40D-5AD08FA414F0}" type="pres">
      <dgm:prSet presAssocID="{D978729B-A9AE-4A14-AED1-715AAB0F2B9E}" presName="conn2-1" presStyleLbl="parChTrans1D2" presStyleIdx="1" presStyleCnt="3"/>
      <dgm:spPr/>
    </dgm:pt>
    <dgm:pt modelId="{1AE229C3-126A-44B8-AC16-909A2D4C6192}" type="pres">
      <dgm:prSet presAssocID="{D978729B-A9AE-4A14-AED1-715AAB0F2B9E}" presName="connTx" presStyleLbl="parChTrans1D2" presStyleIdx="1" presStyleCnt="3"/>
      <dgm:spPr/>
    </dgm:pt>
    <dgm:pt modelId="{16B378E5-453D-465B-AD1B-6A4D6F25F2D4}" type="pres">
      <dgm:prSet presAssocID="{0A3B2417-FC92-4025-84D0-44CFAA020AEC}" presName="root2" presStyleCnt="0"/>
      <dgm:spPr/>
    </dgm:pt>
    <dgm:pt modelId="{4D69DACC-E96C-4C10-B411-6BA302FDB849}" type="pres">
      <dgm:prSet presAssocID="{0A3B2417-FC92-4025-84D0-44CFAA020AEC}" presName="LevelTwoTextNode" presStyleLbl="node2" presStyleIdx="1" presStyleCnt="3">
        <dgm:presLayoutVars>
          <dgm:chPref val="3"/>
        </dgm:presLayoutVars>
      </dgm:prSet>
      <dgm:spPr/>
    </dgm:pt>
    <dgm:pt modelId="{161CEC1D-B289-4EBC-80D9-5891B1698251}" type="pres">
      <dgm:prSet presAssocID="{0A3B2417-FC92-4025-84D0-44CFAA020AEC}" presName="level3hierChild" presStyleCnt="0"/>
      <dgm:spPr/>
    </dgm:pt>
    <dgm:pt modelId="{5357173C-413E-4D18-A055-69EB1E35DC6C}" type="pres">
      <dgm:prSet presAssocID="{ACA81F10-9E24-4356-B901-18B3881B0160}" presName="conn2-1" presStyleLbl="parChTrans1D3" presStyleIdx="2" presStyleCnt="4"/>
      <dgm:spPr/>
    </dgm:pt>
    <dgm:pt modelId="{F88D0DB7-91AA-4FA2-8BDF-0A5F87DB5D60}" type="pres">
      <dgm:prSet presAssocID="{ACA81F10-9E24-4356-B901-18B3881B0160}" presName="connTx" presStyleLbl="parChTrans1D3" presStyleIdx="2" presStyleCnt="4"/>
      <dgm:spPr/>
    </dgm:pt>
    <dgm:pt modelId="{B4904605-A80C-4D53-899F-9E6ACB66FF6D}" type="pres">
      <dgm:prSet presAssocID="{78B05EF9-7AE3-4C11-B819-3FC0BD3D0F73}" presName="root2" presStyleCnt="0"/>
      <dgm:spPr/>
    </dgm:pt>
    <dgm:pt modelId="{C9085F53-D3D2-4DBE-8713-A872A6CAE9FA}" type="pres">
      <dgm:prSet presAssocID="{78B05EF9-7AE3-4C11-B819-3FC0BD3D0F73}" presName="LevelTwoTextNode" presStyleLbl="node3" presStyleIdx="2" presStyleCnt="4">
        <dgm:presLayoutVars>
          <dgm:chPref val="3"/>
        </dgm:presLayoutVars>
      </dgm:prSet>
      <dgm:spPr/>
    </dgm:pt>
    <dgm:pt modelId="{715B925D-12FF-4615-9143-BAB808E893CA}" type="pres">
      <dgm:prSet presAssocID="{78B05EF9-7AE3-4C11-B819-3FC0BD3D0F73}" presName="level3hierChild" presStyleCnt="0"/>
      <dgm:spPr/>
    </dgm:pt>
    <dgm:pt modelId="{1DBE1C8B-0F31-40F0-B8B6-F5569D909060}" type="pres">
      <dgm:prSet presAssocID="{9BC43048-3CB9-4F01-8160-98506B18FEBF}" presName="conn2-1" presStyleLbl="parChTrans1D2" presStyleIdx="2" presStyleCnt="3"/>
      <dgm:spPr/>
    </dgm:pt>
    <dgm:pt modelId="{FC09E83D-6214-4593-8DEA-0E96D062E9D3}" type="pres">
      <dgm:prSet presAssocID="{9BC43048-3CB9-4F01-8160-98506B18FEBF}" presName="connTx" presStyleLbl="parChTrans1D2" presStyleIdx="2" presStyleCnt="3"/>
      <dgm:spPr/>
    </dgm:pt>
    <dgm:pt modelId="{D13ACEFB-986A-4BF7-A756-AC2661D789CE}" type="pres">
      <dgm:prSet presAssocID="{3A9A5DB1-EBD1-48A9-9396-923ADB11C924}" presName="root2" presStyleCnt="0"/>
      <dgm:spPr/>
    </dgm:pt>
    <dgm:pt modelId="{7938E144-1F31-4399-834E-259A46C5C6F6}" type="pres">
      <dgm:prSet presAssocID="{3A9A5DB1-EBD1-48A9-9396-923ADB11C924}" presName="LevelTwoTextNode" presStyleLbl="node2" presStyleIdx="2" presStyleCnt="3">
        <dgm:presLayoutVars>
          <dgm:chPref val="3"/>
        </dgm:presLayoutVars>
      </dgm:prSet>
      <dgm:spPr/>
    </dgm:pt>
    <dgm:pt modelId="{98225B2E-1426-4511-9576-D3E42FAB0477}" type="pres">
      <dgm:prSet presAssocID="{3A9A5DB1-EBD1-48A9-9396-923ADB11C924}" presName="level3hierChild" presStyleCnt="0"/>
      <dgm:spPr/>
    </dgm:pt>
    <dgm:pt modelId="{C7B2A531-A8C3-4D28-873E-9BE81A6021D6}" type="pres">
      <dgm:prSet presAssocID="{23F994E9-4BE6-45F6-A496-F8226BE6D371}" presName="conn2-1" presStyleLbl="parChTrans1D3" presStyleIdx="3" presStyleCnt="4"/>
      <dgm:spPr/>
    </dgm:pt>
    <dgm:pt modelId="{58EE9961-2B5E-4320-A1BC-2844873BD82D}" type="pres">
      <dgm:prSet presAssocID="{23F994E9-4BE6-45F6-A496-F8226BE6D371}" presName="connTx" presStyleLbl="parChTrans1D3" presStyleIdx="3" presStyleCnt="4"/>
      <dgm:spPr/>
    </dgm:pt>
    <dgm:pt modelId="{08FDC676-F6A5-4A8E-82BC-E4B9D60FDEC5}" type="pres">
      <dgm:prSet presAssocID="{23149A2C-DF02-4EE1-8971-5021F285A418}" presName="root2" presStyleCnt="0"/>
      <dgm:spPr/>
    </dgm:pt>
    <dgm:pt modelId="{B7D4DEC8-1942-43AF-A4BD-027BDF70F091}" type="pres">
      <dgm:prSet presAssocID="{23149A2C-DF02-4EE1-8971-5021F285A418}" presName="LevelTwoTextNode" presStyleLbl="node3" presStyleIdx="3" presStyleCnt="4">
        <dgm:presLayoutVars>
          <dgm:chPref val="3"/>
        </dgm:presLayoutVars>
      </dgm:prSet>
      <dgm:spPr/>
    </dgm:pt>
    <dgm:pt modelId="{2DE601D8-7365-4A0E-9F71-AE06241DFC7D}" type="pres">
      <dgm:prSet presAssocID="{23149A2C-DF02-4EE1-8971-5021F285A418}" presName="level3hierChild" presStyleCnt="0"/>
      <dgm:spPr/>
    </dgm:pt>
  </dgm:ptLst>
  <dgm:cxnLst>
    <dgm:cxn modelId="{05EDEA05-692D-4D4D-A1B0-0A41CFA465E3}" type="presOf" srcId="{747FFFE8-50AA-4971-BFDC-265A445E038C}" destId="{10A9CDFE-40EA-4A19-8CEA-67320FD7B967}" srcOrd="1" destOrd="0" presId="urn:microsoft.com/office/officeart/2008/layout/HorizontalMultiLevelHierarchy"/>
    <dgm:cxn modelId="{6787AE0B-350B-423D-BC10-76A2B694473D}" srcId="{F75173D8-6ABD-4989-819E-5FF681DB17EA}" destId="{4623DAEB-8BEF-48CF-A51D-4DA8D0BDC4B8}" srcOrd="0" destOrd="0" parTransId="{2C238DBE-332B-47DF-9978-03D40176F63C}" sibTransId="{B96AA693-A05B-4779-BB22-07F78570DA93}"/>
    <dgm:cxn modelId="{4C36A224-368F-4952-8882-1791ECAEF2B1}" type="presOf" srcId="{A9AA45BD-B383-4DEF-8200-D0006E990947}" destId="{F50C0C66-C1FD-42CB-B5D4-5A5B297119FB}" srcOrd="0" destOrd="0" presId="urn:microsoft.com/office/officeart/2008/layout/HorizontalMultiLevelHierarchy"/>
    <dgm:cxn modelId="{8693EA30-1C97-40AF-B578-CDDF4A42CED6}" type="presOf" srcId="{747FFFE8-50AA-4971-BFDC-265A445E038C}" destId="{D982E99C-E85E-496B-8F6F-5E19E2702277}" srcOrd="0" destOrd="0" presId="urn:microsoft.com/office/officeart/2008/layout/HorizontalMultiLevelHierarchy"/>
    <dgm:cxn modelId="{46F0CB34-905A-4D35-8F36-F01EE25499FA}" srcId="{A9AA45BD-B383-4DEF-8200-D0006E990947}" destId="{7EBAD207-C812-4E55-9E0D-FCFF38E51E41}" srcOrd="0" destOrd="0" parTransId="{B3FDF845-77AF-4220-815B-196DCC6B4E40}" sibTransId="{9B5D8E6F-755C-4C67-BB28-063BC69B869A}"/>
    <dgm:cxn modelId="{87DB8936-9B82-4B6A-898A-B106EF3637D5}" srcId="{DCACC32C-6E30-473D-A2E3-5C25796DD6FD}" destId="{38688E48-CD51-49F7-8494-51CB69FB6082}" srcOrd="0" destOrd="0" parTransId="{664EB57C-8688-4FE2-8155-5B6EAFC68148}" sibTransId="{692E6F8D-05BD-4DAA-8851-111440ED4425}"/>
    <dgm:cxn modelId="{F4FB0739-9517-4F31-B8C4-6AC0D4FF3177}" type="presOf" srcId="{21216181-3C44-47A7-B781-D9D654F14C76}" destId="{46ADB34A-BE5D-4100-A2AA-57846BAB1D3E}" srcOrd="1" destOrd="0" presId="urn:microsoft.com/office/officeart/2008/layout/HorizontalMultiLevelHierarchy"/>
    <dgm:cxn modelId="{05472639-08D7-4D06-9A4E-6DF982859CA9}" type="presOf" srcId="{F75173D8-6ABD-4989-819E-5FF681DB17EA}" destId="{65A64F84-B19B-43DD-8F4D-EDC4E67CC110}" srcOrd="0" destOrd="0" presId="urn:microsoft.com/office/officeart/2008/layout/HorizontalMultiLevelHierarchy"/>
    <dgm:cxn modelId="{FEA45163-C937-4EEA-9FDA-3CBDB019C728}" srcId="{7EBAD207-C812-4E55-9E0D-FCFF38E51E41}" destId="{0A3B2417-FC92-4025-84D0-44CFAA020AEC}" srcOrd="1" destOrd="0" parTransId="{D978729B-A9AE-4A14-AED1-715AAB0F2B9E}" sibTransId="{C671DC19-E4E3-48BC-AFC0-1EF2F197FFB2}"/>
    <dgm:cxn modelId="{10F8BE46-2B8E-4602-AFC0-E80C39BBF312}" srcId="{032F7015-E416-490A-A321-3B017DEF6768}" destId="{DCACC32C-6E30-473D-A2E3-5C25796DD6FD}" srcOrd="0" destOrd="0" parTransId="{21216181-3C44-47A7-B781-D9D654F14C76}" sibTransId="{95CA0A32-EB65-4C06-9715-AA0337A12C74}"/>
    <dgm:cxn modelId="{79584348-3FCC-43E4-833F-08B61E492F17}" type="presOf" srcId="{A3A66CEF-88FE-453D-8A7A-681DCDBB9BC9}" destId="{240A0B35-C99E-4FFA-8F0C-0EC5C487578E}" srcOrd="0" destOrd="0" presId="urn:microsoft.com/office/officeart/2008/layout/HorizontalMultiLevelHierarchy"/>
    <dgm:cxn modelId="{4F5B506A-D13E-4936-8231-007B60E3AD80}" type="presOf" srcId="{232B1B7E-B200-410D-822E-7B65E18DAEEB}" destId="{681558DB-8D2D-4671-81D9-39E6E5FA665F}" srcOrd="1" destOrd="0" presId="urn:microsoft.com/office/officeart/2008/layout/HorizontalMultiLevelHierarchy"/>
    <dgm:cxn modelId="{6861386C-E05C-4A34-856C-7DBE51237348}" srcId="{0A3B2417-FC92-4025-84D0-44CFAA020AEC}" destId="{78B05EF9-7AE3-4C11-B819-3FC0BD3D0F73}" srcOrd="0" destOrd="0" parTransId="{ACA81F10-9E24-4356-B901-18B3881B0160}" sibTransId="{F718F1FA-2EC0-4818-82E1-732BEE01C869}"/>
    <dgm:cxn modelId="{B28F2E6F-FD03-43A6-8B51-F58071F30432}" type="presOf" srcId="{2C238DBE-332B-47DF-9978-03D40176F63C}" destId="{44F276D8-218D-42C8-BD74-E426F85E28F5}" srcOrd="0" destOrd="0" presId="urn:microsoft.com/office/officeart/2008/layout/HorizontalMultiLevelHierarchy"/>
    <dgm:cxn modelId="{72135153-18A1-43ED-9F5E-7195F136D6CA}" type="presOf" srcId="{78B05EF9-7AE3-4C11-B819-3FC0BD3D0F73}" destId="{C9085F53-D3D2-4DBE-8713-A872A6CAE9FA}" srcOrd="0" destOrd="0" presId="urn:microsoft.com/office/officeart/2008/layout/HorizontalMultiLevelHierarchy"/>
    <dgm:cxn modelId="{937A0154-21D8-47F5-82E8-C10FA881C655}" type="presOf" srcId="{21216181-3C44-47A7-B781-D9D654F14C76}" destId="{A558FD2B-315B-485E-89E9-2246EE57C6BD}" srcOrd="0" destOrd="0" presId="urn:microsoft.com/office/officeart/2008/layout/HorizontalMultiLevelHierarchy"/>
    <dgm:cxn modelId="{375C5775-CDCE-41EA-9B6A-426DC3491BF8}" srcId="{7EBAD207-C812-4E55-9E0D-FCFF38E51E41}" destId="{3A9A5DB1-EBD1-48A9-9396-923ADB11C924}" srcOrd="2" destOrd="0" parTransId="{9BC43048-3CB9-4F01-8160-98506B18FEBF}" sibTransId="{C0BD8030-AD52-4552-BF49-F84180B02827}"/>
    <dgm:cxn modelId="{CA903B79-5206-4AF7-9EB7-DCAA2078E862}" type="presOf" srcId="{951B73B4-5F14-4029-931E-ADCBCAF7E16B}" destId="{7F9C1BB0-5F65-4051-8FF3-68EA8FBDF584}" srcOrd="0" destOrd="0" presId="urn:microsoft.com/office/officeart/2008/layout/HorizontalMultiLevelHierarchy"/>
    <dgm:cxn modelId="{BA59E482-17AE-4A47-B55E-4A3F4FCF9B0B}" type="presOf" srcId="{664EB57C-8688-4FE2-8155-5B6EAFC68148}" destId="{5B494B3F-2750-47A2-B187-76134FC971A5}" srcOrd="0" destOrd="0" presId="urn:microsoft.com/office/officeart/2008/layout/HorizontalMultiLevelHierarchy"/>
    <dgm:cxn modelId="{4FD95C89-2F1D-4FAE-8C00-78F2432DED71}" type="presOf" srcId="{2C238DBE-332B-47DF-9978-03D40176F63C}" destId="{65600209-76AC-4DB3-9F94-8A4F4FE60911}" srcOrd="1" destOrd="0" presId="urn:microsoft.com/office/officeart/2008/layout/HorizontalMultiLevelHierarchy"/>
    <dgm:cxn modelId="{F94D1696-7FCA-4D17-BB43-23A6960B4397}" type="presOf" srcId="{D978729B-A9AE-4A14-AED1-715AAB0F2B9E}" destId="{1AE229C3-126A-44B8-AC16-909A2D4C6192}" srcOrd="1" destOrd="0" presId="urn:microsoft.com/office/officeart/2008/layout/HorizontalMultiLevelHierarchy"/>
    <dgm:cxn modelId="{88C4B199-EA24-4193-BC6D-1A25509B5F32}" type="presOf" srcId="{664EB57C-8688-4FE2-8155-5B6EAFC68148}" destId="{63E6FBE0-8263-4605-A5E4-33221FACDFC1}" srcOrd="1" destOrd="0" presId="urn:microsoft.com/office/officeart/2008/layout/HorizontalMultiLevelHierarchy"/>
    <dgm:cxn modelId="{7F582E9B-5493-46D6-A7DC-5FD4B3D5B1CF}" srcId="{032F7015-E416-490A-A321-3B017DEF6768}" destId="{F75173D8-6ABD-4989-819E-5FF681DB17EA}" srcOrd="1" destOrd="0" parTransId="{747FFFE8-50AA-4971-BFDC-265A445E038C}" sibTransId="{C5566CE4-1A31-4A3A-80BC-61D796DB19E0}"/>
    <dgm:cxn modelId="{51D0699D-FC44-4D6E-9716-B84C35F992F1}" type="presOf" srcId="{38688E48-CD51-49F7-8494-51CB69FB6082}" destId="{DA973C29-F10D-44B0-A0E6-71AE55A28E89}" srcOrd="0" destOrd="0" presId="urn:microsoft.com/office/officeart/2008/layout/HorizontalMultiLevelHierarchy"/>
    <dgm:cxn modelId="{2099D5A0-A18C-4901-92E5-DA1982097887}" type="presOf" srcId="{7EBAD207-C812-4E55-9E0D-FCFF38E51E41}" destId="{697500DC-6280-4121-98B6-EA0D7E0C9FBE}" srcOrd="0" destOrd="0" presId="urn:microsoft.com/office/officeart/2008/layout/HorizontalMultiLevelHierarchy"/>
    <dgm:cxn modelId="{CC3D15A3-E3C6-4896-8CE4-C679527CBA2D}" type="presOf" srcId="{032F7015-E416-490A-A321-3B017DEF6768}" destId="{A08BECB1-392C-4D77-BF2B-951E74F99579}" srcOrd="0" destOrd="0" presId="urn:microsoft.com/office/officeart/2008/layout/HorizontalMultiLevelHierarchy"/>
    <dgm:cxn modelId="{6A9C17A4-445E-41CD-95B1-0815F2072C51}" type="presOf" srcId="{32481177-7740-456B-BC97-2EE4AA1D6B3F}" destId="{A001080D-B715-43AF-A539-B89F86029E2B}" srcOrd="1" destOrd="0" presId="urn:microsoft.com/office/officeart/2008/layout/HorizontalMultiLevelHierarchy"/>
    <dgm:cxn modelId="{FA48BAA8-1446-4B39-9C38-FBF4E4439D7F}" type="presOf" srcId="{3A9A5DB1-EBD1-48A9-9396-923ADB11C924}" destId="{7938E144-1F31-4399-834E-259A46C5C6F6}" srcOrd="0" destOrd="0" presId="urn:microsoft.com/office/officeart/2008/layout/HorizontalMultiLevelHierarchy"/>
    <dgm:cxn modelId="{CD8EF7A8-A277-4B4F-A86D-374D21BD99AD}" type="presOf" srcId="{D978729B-A9AE-4A14-AED1-715AAB0F2B9E}" destId="{676371DC-B2A0-41AD-B40D-5AD08FA414F0}" srcOrd="0" destOrd="0" presId="urn:microsoft.com/office/officeart/2008/layout/HorizontalMultiLevelHierarchy"/>
    <dgm:cxn modelId="{131EA7B8-8721-4744-98E3-DE91E4BF5043}" type="presOf" srcId="{23149A2C-DF02-4EE1-8971-5021F285A418}" destId="{B7D4DEC8-1942-43AF-A4BD-027BDF70F091}" srcOrd="0" destOrd="0" presId="urn:microsoft.com/office/officeart/2008/layout/HorizontalMultiLevelHierarchy"/>
    <dgm:cxn modelId="{940D55BA-A0BA-42CF-9BB5-EA155936C582}" srcId="{7EBAD207-C812-4E55-9E0D-FCFF38E51E41}" destId="{032F7015-E416-490A-A321-3B017DEF6768}" srcOrd="0" destOrd="0" parTransId="{32481177-7740-456B-BC97-2EE4AA1D6B3F}" sibTransId="{B51E8AAD-7D31-47AF-B10D-188CF97CB2EC}"/>
    <dgm:cxn modelId="{3F93ECBC-F7EB-4CAB-B55D-3D9C0823F945}" type="presOf" srcId="{0A3B2417-FC92-4025-84D0-44CFAA020AEC}" destId="{4D69DACC-E96C-4C10-B411-6BA302FDB849}" srcOrd="0" destOrd="0" presId="urn:microsoft.com/office/officeart/2008/layout/HorizontalMultiLevelHierarchy"/>
    <dgm:cxn modelId="{D34CFCBC-2743-4B10-8E0D-6D4FB7395229}" type="presOf" srcId="{9BC43048-3CB9-4F01-8160-98506B18FEBF}" destId="{1DBE1C8B-0F31-40F0-B8B6-F5569D909060}" srcOrd="0" destOrd="0" presId="urn:microsoft.com/office/officeart/2008/layout/HorizontalMultiLevelHierarchy"/>
    <dgm:cxn modelId="{4AC918BF-E174-45F0-8434-8105B27AD21B}" type="presOf" srcId="{ACA81F10-9E24-4356-B901-18B3881B0160}" destId="{F88D0DB7-91AA-4FA2-8BDF-0A5F87DB5D60}" srcOrd="1" destOrd="0" presId="urn:microsoft.com/office/officeart/2008/layout/HorizontalMultiLevelHierarchy"/>
    <dgm:cxn modelId="{19317CCB-614D-401C-A545-E93254170ED4}" type="presOf" srcId="{32481177-7740-456B-BC97-2EE4AA1D6B3F}" destId="{A3800B3F-C032-47A6-9D52-EE00AF529FDD}" srcOrd="0" destOrd="0" presId="urn:microsoft.com/office/officeart/2008/layout/HorizontalMultiLevelHierarchy"/>
    <dgm:cxn modelId="{078348D6-CCC3-40DA-929A-04ED6EAB87A1}" type="presOf" srcId="{9BC43048-3CB9-4F01-8160-98506B18FEBF}" destId="{FC09E83D-6214-4593-8DEA-0E96D062E9D3}" srcOrd="1" destOrd="0" presId="urn:microsoft.com/office/officeart/2008/layout/HorizontalMultiLevelHierarchy"/>
    <dgm:cxn modelId="{380F81DC-E383-428F-B19A-838372F29347}" type="presOf" srcId="{61E036A0-5FD3-4EE8-9730-28787345D7F6}" destId="{40025613-E8E5-498F-BD7C-8A3578A2411D}" srcOrd="0" destOrd="0" presId="urn:microsoft.com/office/officeart/2008/layout/HorizontalMultiLevelHierarchy"/>
    <dgm:cxn modelId="{40CF4BE1-7FCF-4583-BB14-12AB0C52ACF3}" type="presOf" srcId="{A3A66CEF-88FE-453D-8A7A-681DCDBB9BC9}" destId="{379CB166-3C79-46D6-8F25-978F5EA76564}" srcOrd="1" destOrd="0" presId="urn:microsoft.com/office/officeart/2008/layout/HorizontalMultiLevelHierarchy"/>
    <dgm:cxn modelId="{819AEDE1-D82C-48CE-9B78-B70666AE91EC}" srcId="{F75173D8-6ABD-4989-819E-5FF681DB17EA}" destId="{61E036A0-5FD3-4EE8-9730-28787345D7F6}" srcOrd="1" destOrd="0" parTransId="{A3A66CEF-88FE-453D-8A7A-681DCDBB9BC9}" sibTransId="{EF9F625F-5CA1-4CEC-99CA-05780D225ACB}"/>
    <dgm:cxn modelId="{1FAD35E7-979B-47AE-81B8-A622B6038DE9}" srcId="{DCACC32C-6E30-473D-A2E3-5C25796DD6FD}" destId="{951B73B4-5F14-4029-931E-ADCBCAF7E16B}" srcOrd="1" destOrd="0" parTransId="{232B1B7E-B200-410D-822E-7B65E18DAEEB}" sibTransId="{90D95F23-6E18-4BEF-B05C-698EB79F0670}"/>
    <dgm:cxn modelId="{2CD1FCE7-A2C9-4F04-A9E2-9F0C14C061B2}" type="presOf" srcId="{232B1B7E-B200-410D-822E-7B65E18DAEEB}" destId="{9AB9770B-51FD-4098-8946-1FE24246E592}" srcOrd="0" destOrd="0" presId="urn:microsoft.com/office/officeart/2008/layout/HorizontalMultiLevelHierarchy"/>
    <dgm:cxn modelId="{0F5D4DE8-DCB0-43E7-83F3-D01982CB44DA}" type="presOf" srcId="{4623DAEB-8BEF-48CF-A51D-4DA8D0BDC4B8}" destId="{6BA325CB-2975-4CB3-98B6-69A0074663A1}" srcOrd="0" destOrd="0" presId="urn:microsoft.com/office/officeart/2008/layout/HorizontalMultiLevelHierarchy"/>
    <dgm:cxn modelId="{3971ACF0-5C2A-4360-BFA0-BD3FA33A1791}" srcId="{3A9A5DB1-EBD1-48A9-9396-923ADB11C924}" destId="{23149A2C-DF02-4EE1-8971-5021F285A418}" srcOrd="0" destOrd="0" parTransId="{23F994E9-4BE6-45F6-A496-F8226BE6D371}" sibTransId="{EE2E6AEE-916C-4B90-A624-FDF93C686340}"/>
    <dgm:cxn modelId="{43CE07F2-ECC2-4EB3-A4F8-4B5E99DB0A18}" type="presOf" srcId="{ACA81F10-9E24-4356-B901-18B3881B0160}" destId="{5357173C-413E-4D18-A055-69EB1E35DC6C}" srcOrd="0" destOrd="0" presId="urn:microsoft.com/office/officeart/2008/layout/HorizontalMultiLevelHierarchy"/>
    <dgm:cxn modelId="{3B55B8F4-88F4-4623-952D-29545690CE8D}" type="presOf" srcId="{DCACC32C-6E30-473D-A2E3-5C25796DD6FD}" destId="{11C9F75B-B35C-446E-B5E0-C98A26D1B1C8}" srcOrd="0" destOrd="0" presId="urn:microsoft.com/office/officeart/2008/layout/HorizontalMultiLevelHierarchy"/>
    <dgm:cxn modelId="{F0C035F8-8D71-49CE-AF89-A85707178A7C}" type="presOf" srcId="{23F994E9-4BE6-45F6-A496-F8226BE6D371}" destId="{C7B2A531-A8C3-4D28-873E-9BE81A6021D6}" srcOrd="0" destOrd="0" presId="urn:microsoft.com/office/officeart/2008/layout/HorizontalMultiLevelHierarchy"/>
    <dgm:cxn modelId="{2388ACFD-DDC2-4648-916E-5BD2623321BB}" type="presOf" srcId="{23F994E9-4BE6-45F6-A496-F8226BE6D371}" destId="{58EE9961-2B5E-4320-A1BC-2844873BD82D}" srcOrd="1" destOrd="0" presId="urn:microsoft.com/office/officeart/2008/layout/HorizontalMultiLevelHierarchy"/>
    <dgm:cxn modelId="{71F03795-B78A-494E-8257-98A3058DAABB}" type="presParOf" srcId="{F50C0C66-C1FD-42CB-B5D4-5A5B297119FB}" destId="{D5BD29C1-80CF-44F5-9B9A-12DD1F157043}" srcOrd="0" destOrd="0" presId="urn:microsoft.com/office/officeart/2008/layout/HorizontalMultiLevelHierarchy"/>
    <dgm:cxn modelId="{7C70A9FA-BEA8-40C9-9FBF-D7B9A931CD08}" type="presParOf" srcId="{D5BD29C1-80CF-44F5-9B9A-12DD1F157043}" destId="{697500DC-6280-4121-98B6-EA0D7E0C9FBE}" srcOrd="0" destOrd="0" presId="urn:microsoft.com/office/officeart/2008/layout/HorizontalMultiLevelHierarchy"/>
    <dgm:cxn modelId="{52FA9FEA-6A72-4E90-941D-197B739DA574}" type="presParOf" srcId="{D5BD29C1-80CF-44F5-9B9A-12DD1F157043}" destId="{ED2771D6-1F7C-468E-9CC9-15558ABDE929}" srcOrd="1" destOrd="0" presId="urn:microsoft.com/office/officeart/2008/layout/HorizontalMultiLevelHierarchy"/>
    <dgm:cxn modelId="{6C2A4A15-BF3B-4F63-B7AA-4F03EDE9A05A}" type="presParOf" srcId="{ED2771D6-1F7C-468E-9CC9-15558ABDE929}" destId="{A3800B3F-C032-47A6-9D52-EE00AF529FDD}" srcOrd="0" destOrd="0" presId="urn:microsoft.com/office/officeart/2008/layout/HorizontalMultiLevelHierarchy"/>
    <dgm:cxn modelId="{0440A60F-DB29-4C0E-9617-974F4D8FFB58}" type="presParOf" srcId="{A3800B3F-C032-47A6-9D52-EE00AF529FDD}" destId="{A001080D-B715-43AF-A539-B89F86029E2B}" srcOrd="0" destOrd="0" presId="urn:microsoft.com/office/officeart/2008/layout/HorizontalMultiLevelHierarchy"/>
    <dgm:cxn modelId="{12D6D4F6-3927-4079-9034-A425B063053D}" type="presParOf" srcId="{ED2771D6-1F7C-468E-9CC9-15558ABDE929}" destId="{F2A23D78-951D-4F81-808F-99FD820A1BC9}" srcOrd="1" destOrd="0" presId="urn:microsoft.com/office/officeart/2008/layout/HorizontalMultiLevelHierarchy"/>
    <dgm:cxn modelId="{CE6FD4BC-7097-4CF3-B02C-65D4309255D0}" type="presParOf" srcId="{F2A23D78-951D-4F81-808F-99FD820A1BC9}" destId="{A08BECB1-392C-4D77-BF2B-951E74F99579}" srcOrd="0" destOrd="0" presId="urn:microsoft.com/office/officeart/2008/layout/HorizontalMultiLevelHierarchy"/>
    <dgm:cxn modelId="{557E253B-83DA-4738-9463-021871804608}" type="presParOf" srcId="{F2A23D78-951D-4F81-808F-99FD820A1BC9}" destId="{E4EB8481-74CF-4CE7-BFA3-D160938A0A3D}" srcOrd="1" destOrd="0" presId="urn:microsoft.com/office/officeart/2008/layout/HorizontalMultiLevelHierarchy"/>
    <dgm:cxn modelId="{B85802F3-F29E-4FAA-BB95-49EEF7C40694}" type="presParOf" srcId="{E4EB8481-74CF-4CE7-BFA3-D160938A0A3D}" destId="{A558FD2B-315B-485E-89E9-2246EE57C6BD}" srcOrd="0" destOrd="0" presId="urn:microsoft.com/office/officeart/2008/layout/HorizontalMultiLevelHierarchy"/>
    <dgm:cxn modelId="{A5D1E12B-1414-4D4F-8E43-A51E08DBB543}" type="presParOf" srcId="{A558FD2B-315B-485E-89E9-2246EE57C6BD}" destId="{46ADB34A-BE5D-4100-A2AA-57846BAB1D3E}" srcOrd="0" destOrd="0" presId="urn:microsoft.com/office/officeart/2008/layout/HorizontalMultiLevelHierarchy"/>
    <dgm:cxn modelId="{9E8ACA9D-A846-4D1E-9E64-7F11D777FEAF}" type="presParOf" srcId="{E4EB8481-74CF-4CE7-BFA3-D160938A0A3D}" destId="{C8593E65-5A27-4327-8211-ED6CCA69C894}" srcOrd="1" destOrd="0" presId="urn:microsoft.com/office/officeart/2008/layout/HorizontalMultiLevelHierarchy"/>
    <dgm:cxn modelId="{C3522F8D-FDF8-4D43-A7F4-437650D65043}" type="presParOf" srcId="{C8593E65-5A27-4327-8211-ED6CCA69C894}" destId="{11C9F75B-B35C-446E-B5E0-C98A26D1B1C8}" srcOrd="0" destOrd="0" presId="urn:microsoft.com/office/officeart/2008/layout/HorizontalMultiLevelHierarchy"/>
    <dgm:cxn modelId="{33E01980-625F-458D-ABAB-4767511B4E62}" type="presParOf" srcId="{C8593E65-5A27-4327-8211-ED6CCA69C894}" destId="{4C45D229-DCD5-42D6-94D8-EE1BBA0E3267}" srcOrd="1" destOrd="0" presId="urn:microsoft.com/office/officeart/2008/layout/HorizontalMultiLevelHierarchy"/>
    <dgm:cxn modelId="{7C1F37F2-5C29-460E-8990-35725E03024C}" type="presParOf" srcId="{4C45D229-DCD5-42D6-94D8-EE1BBA0E3267}" destId="{5B494B3F-2750-47A2-B187-76134FC971A5}" srcOrd="0" destOrd="0" presId="urn:microsoft.com/office/officeart/2008/layout/HorizontalMultiLevelHierarchy"/>
    <dgm:cxn modelId="{8347CAD1-4784-40CE-8DCB-9A2C2524EF72}" type="presParOf" srcId="{5B494B3F-2750-47A2-B187-76134FC971A5}" destId="{63E6FBE0-8263-4605-A5E4-33221FACDFC1}" srcOrd="0" destOrd="0" presId="urn:microsoft.com/office/officeart/2008/layout/HorizontalMultiLevelHierarchy"/>
    <dgm:cxn modelId="{328F44CE-0A04-46DC-AE0D-9B7A3B1C0BF5}" type="presParOf" srcId="{4C45D229-DCD5-42D6-94D8-EE1BBA0E3267}" destId="{9BDC7A64-89D8-4B81-8362-41ECAF87D6C6}" srcOrd="1" destOrd="0" presId="urn:microsoft.com/office/officeart/2008/layout/HorizontalMultiLevelHierarchy"/>
    <dgm:cxn modelId="{B1BDADD8-AB56-4D11-8932-265B8AD1F574}" type="presParOf" srcId="{9BDC7A64-89D8-4B81-8362-41ECAF87D6C6}" destId="{DA973C29-F10D-44B0-A0E6-71AE55A28E89}" srcOrd="0" destOrd="0" presId="urn:microsoft.com/office/officeart/2008/layout/HorizontalMultiLevelHierarchy"/>
    <dgm:cxn modelId="{4810B019-38F4-4584-8600-A9F37ECA83B2}" type="presParOf" srcId="{9BDC7A64-89D8-4B81-8362-41ECAF87D6C6}" destId="{85EF048A-83A0-4778-AE1E-8143DBFDBC78}" srcOrd="1" destOrd="0" presId="urn:microsoft.com/office/officeart/2008/layout/HorizontalMultiLevelHierarchy"/>
    <dgm:cxn modelId="{7916C9E5-908B-4467-A11F-A864A7E56B12}" type="presParOf" srcId="{4C45D229-DCD5-42D6-94D8-EE1BBA0E3267}" destId="{9AB9770B-51FD-4098-8946-1FE24246E592}" srcOrd="2" destOrd="0" presId="urn:microsoft.com/office/officeart/2008/layout/HorizontalMultiLevelHierarchy"/>
    <dgm:cxn modelId="{64F0E4A8-C5C0-433B-9E09-C895F195A7BA}" type="presParOf" srcId="{9AB9770B-51FD-4098-8946-1FE24246E592}" destId="{681558DB-8D2D-4671-81D9-39E6E5FA665F}" srcOrd="0" destOrd="0" presId="urn:microsoft.com/office/officeart/2008/layout/HorizontalMultiLevelHierarchy"/>
    <dgm:cxn modelId="{FFCCDB9F-9BCA-4973-ABBF-54CF27854AE8}" type="presParOf" srcId="{4C45D229-DCD5-42D6-94D8-EE1BBA0E3267}" destId="{04A18FFB-8379-470F-A264-8F805BC0D137}" srcOrd="3" destOrd="0" presId="urn:microsoft.com/office/officeart/2008/layout/HorizontalMultiLevelHierarchy"/>
    <dgm:cxn modelId="{BFD16A27-E4E8-4792-BB60-C07B8B2D7F79}" type="presParOf" srcId="{04A18FFB-8379-470F-A264-8F805BC0D137}" destId="{7F9C1BB0-5F65-4051-8FF3-68EA8FBDF584}" srcOrd="0" destOrd="0" presId="urn:microsoft.com/office/officeart/2008/layout/HorizontalMultiLevelHierarchy"/>
    <dgm:cxn modelId="{23BAF310-D1DE-4946-B191-F712B96BD15D}" type="presParOf" srcId="{04A18FFB-8379-470F-A264-8F805BC0D137}" destId="{AF90A11D-7841-4811-A4EB-79EF24875FAB}" srcOrd="1" destOrd="0" presId="urn:microsoft.com/office/officeart/2008/layout/HorizontalMultiLevelHierarchy"/>
    <dgm:cxn modelId="{AADBBB8A-05CC-4181-AE4D-24A9197FA456}" type="presParOf" srcId="{E4EB8481-74CF-4CE7-BFA3-D160938A0A3D}" destId="{D982E99C-E85E-496B-8F6F-5E19E2702277}" srcOrd="2" destOrd="0" presId="urn:microsoft.com/office/officeart/2008/layout/HorizontalMultiLevelHierarchy"/>
    <dgm:cxn modelId="{3923675C-7C68-43D4-9136-151DDB9CCCDE}" type="presParOf" srcId="{D982E99C-E85E-496B-8F6F-5E19E2702277}" destId="{10A9CDFE-40EA-4A19-8CEA-67320FD7B967}" srcOrd="0" destOrd="0" presId="urn:microsoft.com/office/officeart/2008/layout/HorizontalMultiLevelHierarchy"/>
    <dgm:cxn modelId="{72367FF4-7B93-402A-AF90-861B7251646E}" type="presParOf" srcId="{E4EB8481-74CF-4CE7-BFA3-D160938A0A3D}" destId="{EBA83EDA-0562-4ED4-9BF6-E893AD9E8068}" srcOrd="3" destOrd="0" presId="urn:microsoft.com/office/officeart/2008/layout/HorizontalMultiLevelHierarchy"/>
    <dgm:cxn modelId="{EB023012-2C69-40D1-A933-6029D0CF390A}" type="presParOf" srcId="{EBA83EDA-0562-4ED4-9BF6-E893AD9E8068}" destId="{65A64F84-B19B-43DD-8F4D-EDC4E67CC110}" srcOrd="0" destOrd="0" presId="urn:microsoft.com/office/officeart/2008/layout/HorizontalMultiLevelHierarchy"/>
    <dgm:cxn modelId="{833448BF-AEBA-41F6-800F-863C7F38DAD4}" type="presParOf" srcId="{EBA83EDA-0562-4ED4-9BF6-E893AD9E8068}" destId="{908F9FAE-4D1B-40C1-85EB-6E53B866A568}" srcOrd="1" destOrd="0" presId="urn:microsoft.com/office/officeart/2008/layout/HorizontalMultiLevelHierarchy"/>
    <dgm:cxn modelId="{84A09F9B-1109-445C-97BB-9E2EC0DE3847}" type="presParOf" srcId="{908F9FAE-4D1B-40C1-85EB-6E53B866A568}" destId="{44F276D8-218D-42C8-BD74-E426F85E28F5}" srcOrd="0" destOrd="0" presId="urn:microsoft.com/office/officeart/2008/layout/HorizontalMultiLevelHierarchy"/>
    <dgm:cxn modelId="{61B0EAC4-31A2-42B4-9780-2E4CD004410F}" type="presParOf" srcId="{44F276D8-218D-42C8-BD74-E426F85E28F5}" destId="{65600209-76AC-4DB3-9F94-8A4F4FE60911}" srcOrd="0" destOrd="0" presId="urn:microsoft.com/office/officeart/2008/layout/HorizontalMultiLevelHierarchy"/>
    <dgm:cxn modelId="{46A51FA4-2FE9-46FB-965D-766894C1D2F9}" type="presParOf" srcId="{908F9FAE-4D1B-40C1-85EB-6E53B866A568}" destId="{8762C0DD-437A-40D3-B7EC-7C13C704DB3E}" srcOrd="1" destOrd="0" presId="urn:microsoft.com/office/officeart/2008/layout/HorizontalMultiLevelHierarchy"/>
    <dgm:cxn modelId="{EB6F29F9-938C-4FB4-8BE2-568A6992690B}" type="presParOf" srcId="{8762C0DD-437A-40D3-B7EC-7C13C704DB3E}" destId="{6BA325CB-2975-4CB3-98B6-69A0074663A1}" srcOrd="0" destOrd="0" presId="urn:microsoft.com/office/officeart/2008/layout/HorizontalMultiLevelHierarchy"/>
    <dgm:cxn modelId="{EDC3FBE7-125B-48ED-B14B-394B9F14B6A9}" type="presParOf" srcId="{8762C0DD-437A-40D3-B7EC-7C13C704DB3E}" destId="{A093CC7D-B7EC-4DCC-974A-6E4DF028BC42}" srcOrd="1" destOrd="0" presId="urn:microsoft.com/office/officeart/2008/layout/HorizontalMultiLevelHierarchy"/>
    <dgm:cxn modelId="{B89E7FBD-33CD-44EA-B683-289722E1EA61}" type="presParOf" srcId="{908F9FAE-4D1B-40C1-85EB-6E53B866A568}" destId="{240A0B35-C99E-4FFA-8F0C-0EC5C487578E}" srcOrd="2" destOrd="0" presId="urn:microsoft.com/office/officeart/2008/layout/HorizontalMultiLevelHierarchy"/>
    <dgm:cxn modelId="{9852F980-B43B-4F42-9606-23918D7E3202}" type="presParOf" srcId="{240A0B35-C99E-4FFA-8F0C-0EC5C487578E}" destId="{379CB166-3C79-46D6-8F25-978F5EA76564}" srcOrd="0" destOrd="0" presId="urn:microsoft.com/office/officeart/2008/layout/HorizontalMultiLevelHierarchy"/>
    <dgm:cxn modelId="{5257434B-AD0F-43C0-8549-B49A31486609}" type="presParOf" srcId="{908F9FAE-4D1B-40C1-85EB-6E53B866A568}" destId="{2DC318CC-FC47-45B1-A884-E5923FF619B9}" srcOrd="3" destOrd="0" presId="urn:microsoft.com/office/officeart/2008/layout/HorizontalMultiLevelHierarchy"/>
    <dgm:cxn modelId="{559E2FB7-EA67-4D7E-BFFA-CA9034107A94}" type="presParOf" srcId="{2DC318CC-FC47-45B1-A884-E5923FF619B9}" destId="{40025613-E8E5-498F-BD7C-8A3578A2411D}" srcOrd="0" destOrd="0" presId="urn:microsoft.com/office/officeart/2008/layout/HorizontalMultiLevelHierarchy"/>
    <dgm:cxn modelId="{BE0050AB-D763-43DF-B475-878684F88E58}" type="presParOf" srcId="{2DC318CC-FC47-45B1-A884-E5923FF619B9}" destId="{4E020115-BFE7-4220-A78C-FC743F3FBFB2}" srcOrd="1" destOrd="0" presId="urn:microsoft.com/office/officeart/2008/layout/HorizontalMultiLevelHierarchy"/>
    <dgm:cxn modelId="{6B318B38-7E3A-467B-B960-AB7F217F986D}" type="presParOf" srcId="{ED2771D6-1F7C-468E-9CC9-15558ABDE929}" destId="{676371DC-B2A0-41AD-B40D-5AD08FA414F0}" srcOrd="2" destOrd="0" presId="urn:microsoft.com/office/officeart/2008/layout/HorizontalMultiLevelHierarchy"/>
    <dgm:cxn modelId="{C7DAEB82-9E43-4F49-BD8C-CFF35A9FE49A}" type="presParOf" srcId="{676371DC-B2A0-41AD-B40D-5AD08FA414F0}" destId="{1AE229C3-126A-44B8-AC16-909A2D4C6192}" srcOrd="0" destOrd="0" presId="urn:microsoft.com/office/officeart/2008/layout/HorizontalMultiLevelHierarchy"/>
    <dgm:cxn modelId="{AD44AA5E-7C40-4AAE-A04A-43A005804687}" type="presParOf" srcId="{ED2771D6-1F7C-468E-9CC9-15558ABDE929}" destId="{16B378E5-453D-465B-AD1B-6A4D6F25F2D4}" srcOrd="3" destOrd="0" presId="urn:microsoft.com/office/officeart/2008/layout/HorizontalMultiLevelHierarchy"/>
    <dgm:cxn modelId="{D90129E9-CD38-4693-8939-F035AADD0E94}" type="presParOf" srcId="{16B378E5-453D-465B-AD1B-6A4D6F25F2D4}" destId="{4D69DACC-E96C-4C10-B411-6BA302FDB849}" srcOrd="0" destOrd="0" presId="urn:microsoft.com/office/officeart/2008/layout/HorizontalMultiLevelHierarchy"/>
    <dgm:cxn modelId="{20DED33A-287E-4B57-80A9-439301B44458}" type="presParOf" srcId="{16B378E5-453D-465B-AD1B-6A4D6F25F2D4}" destId="{161CEC1D-B289-4EBC-80D9-5891B1698251}" srcOrd="1" destOrd="0" presId="urn:microsoft.com/office/officeart/2008/layout/HorizontalMultiLevelHierarchy"/>
    <dgm:cxn modelId="{0A42EE44-9C75-4E76-B876-473A8F1BC1C0}" type="presParOf" srcId="{161CEC1D-B289-4EBC-80D9-5891B1698251}" destId="{5357173C-413E-4D18-A055-69EB1E35DC6C}" srcOrd="0" destOrd="0" presId="urn:microsoft.com/office/officeart/2008/layout/HorizontalMultiLevelHierarchy"/>
    <dgm:cxn modelId="{F681DC97-E346-4899-B442-E4FF2668B074}" type="presParOf" srcId="{5357173C-413E-4D18-A055-69EB1E35DC6C}" destId="{F88D0DB7-91AA-4FA2-8BDF-0A5F87DB5D60}" srcOrd="0" destOrd="0" presId="urn:microsoft.com/office/officeart/2008/layout/HorizontalMultiLevelHierarchy"/>
    <dgm:cxn modelId="{5F8CF2D6-683D-4B22-B359-1D5870070875}" type="presParOf" srcId="{161CEC1D-B289-4EBC-80D9-5891B1698251}" destId="{B4904605-A80C-4D53-899F-9E6ACB66FF6D}" srcOrd="1" destOrd="0" presId="urn:microsoft.com/office/officeart/2008/layout/HorizontalMultiLevelHierarchy"/>
    <dgm:cxn modelId="{4BBAB87F-413E-4A1C-8381-D14A38D6CEC5}" type="presParOf" srcId="{B4904605-A80C-4D53-899F-9E6ACB66FF6D}" destId="{C9085F53-D3D2-4DBE-8713-A872A6CAE9FA}" srcOrd="0" destOrd="0" presId="urn:microsoft.com/office/officeart/2008/layout/HorizontalMultiLevelHierarchy"/>
    <dgm:cxn modelId="{0A797986-6BE5-4FDB-B731-79EA9A3BD3C4}" type="presParOf" srcId="{B4904605-A80C-4D53-899F-9E6ACB66FF6D}" destId="{715B925D-12FF-4615-9143-BAB808E893CA}" srcOrd="1" destOrd="0" presId="urn:microsoft.com/office/officeart/2008/layout/HorizontalMultiLevelHierarchy"/>
    <dgm:cxn modelId="{F3630C3C-2FC3-49A8-B054-3ACE82D97EE8}" type="presParOf" srcId="{ED2771D6-1F7C-468E-9CC9-15558ABDE929}" destId="{1DBE1C8B-0F31-40F0-B8B6-F5569D909060}" srcOrd="4" destOrd="0" presId="urn:microsoft.com/office/officeart/2008/layout/HorizontalMultiLevelHierarchy"/>
    <dgm:cxn modelId="{6F6AC444-8065-491A-94C2-776C13E56B74}" type="presParOf" srcId="{1DBE1C8B-0F31-40F0-B8B6-F5569D909060}" destId="{FC09E83D-6214-4593-8DEA-0E96D062E9D3}" srcOrd="0" destOrd="0" presId="urn:microsoft.com/office/officeart/2008/layout/HorizontalMultiLevelHierarchy"/>
    <dgm:cxn modelId="{D7C9E8BC-18FB-49D9-9A40-C01239B6CA9A}" type="presParOf" srcId="{ED2771D6-1F7C-468E-9CC9-15558ABDE929}" destId="{D13ACEFB-986A-4BF7-A756-AC2661D789CE}" srcOrd="5" destOrd="0" presId="urn:microsoft.com/office/officeart/2008/layout/HorizontalMultiLevelHierarchy"/>
    <dgm:cxn modelId="{DF647164-B009-4F0A-A2D6-DE485B9A2A35}" type="presParOf" srcId="{D13ACEFB-986A-4BF7-A756-AC2661D789CE}" destId="{7938E144-1F31-4399-834E-259A46C5C6F6}" srcOrd="0" destOrd="0" presId="urn:microsoft.com/office/officeart/2008/layout/HorizontalMultiLevelHierarchy"/>
    <dgm:cxn modelId="{3B9DA748-D801-47C8-B54E-E3DDD1DE26C4}" type="presParOf" srcId="{D13ACEFB-986A-4BF7-A756-AC2661D789CE}" destId="{98225B2E-1426-4511-9576-D3E42FAB0477}" srcOrd="1" destOrd="0" presId="urn:microsoft.com/office/officeart/2008/layout/HorizontalMultiLevelHierarchy"/>
    <dgm:cxn modelId="{587C6D7D-ABBF-4267-81BB-9CF1536EE68C}" type="presParOf" srcId="{98225B2E-1426-4511-9576-D3E42FAB0477}" destId="{C7B2A531-A8C3-4D28-873E-9BE81A6021D6}" srcOrd="0" destOrd="0" presId="urn:microsoft.com/office/officeart/2008/layout/HorizontalMultiLevelHierarchy"/>
    <dgm:cxn modelId="{43714EE3-9DB2-48F9-8C68-1571C9900CA4}" type="presParOf" srcId="{C7B2A531-A8C3-4D28-873E-9BE81A6021D6}" destId="{58EE9961-2B5E-4320-A1BC-2844873BD82D}" srcOrd="0" destOrd="0" presId="urn:microsoft.com/office/officeart/2008/layout/HorizontalMultiLevelHierarchy"/>
    <dgm:cxn modelId="{E27C953D-2F1A-42C2-B761-49D98E582185}" type="presParOf" srcId="{98225B2E-1426-4511-9576-D3E42FAB0477}" destId="{08FDC676-F6A5-4A8E-82BC-E4B9D60FDEC5}" srcOrd="1" destOrd="0" presId="urn:microsoft.com/office/officeart/2008/layout/HorizontalMultiLevelHierarchy"/>
    <dgm:cxn modelId="{226C759E-DD58-4035-909D-CE85279F8DC1}" type="presParOf" srcId="{08FDC676-F6A5-4A8E-82BC-E4B9D60FDEC5}" destId="{B7D4DEC8-1942-43AF-A4BD-027BDF70F091}" srcOrd="0" destOrd="0" presId="urn:microsoft.com/office/officeart/2008/layout/HorizontalMultiLevelHierarchy"/>
    <dgm:cxn modelId="{63ECC1F2-50ED-4D5C-9254-666FE1989B30}" type="presParOf" srcId="{08FDC676-F6A5-4A8E-82BC-E4B9D60FDEC5}" destId="{2DE601D8-7365-4A0E-9F71-AE06241DFC7D}" srcOrd="1" destOrd="0" presId="urn:microsoft.com/office/officeart/2008/layout/HorizontalMultiLevelHierarchy"/>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CF1BE37-C685-44B7-9473-8584A79D16F2}" type="doc">
      <dgm:prSet loTypeId="urn:microsoft.com/office/officeart/2005/8/layout/vList6" loCatId="list" qsTypeId="urn:microsoft.com/office/officeart/2005/8/quickstyle/simple1" qsCatId="simple" csTypeId="urn:microsoft.com/office/officeart/2005/8/colors/colorful2" csCatId="colorful" phldr="1"/>
      <dgm:spPr/>
      <dgm:t>
        <a:bodyPr/>
        <a:lstStyle/>
        <a:p>
          <a:endParaRPr lang="nl-NL"/>
        </a:p>
      </dgm:t>
    </dgm:pt>
    <dgm:pt modelId="{155201EA-0F31-4295-97A1-C7619942220F}">
      <dgm:prSet phldrT="[Tekst]"/>
      <dgm:spPr/>
      <dgm:t>
        <a:bodyPr/>
        <a:lstStyle/>
        <a:p>
          <a:r>
            <a:rPr lang="nl-NL" dirty="0"/>
            <a:t>Voornamelijk Kosten van Arbeid</a:t>
          </a:r>
        </a:p>
      </dgm:t>
    </dgm:pt>
    <dgm:pt modelId="{FFEE783D-E1AA-4A27-84A9-B87804056C10}" type="parTrans" cxnId="{C15E6103-4FBF-4476-9033-B6A3568FD533}">
      <dgm:prSet/>
      <dgm:spPr/>
      <dgm:t>
        <a:bodyPr/>
        <a:lstStyle/>
        <a:p>
          <a:endParaRPr lang="nl-NL"/>
        </a:p>
      </dgm:t>
    </dgm:pt>
    <dgm:pt modelId="{228D8649-4587-42B3-BE13-16E63E5F869E}" type="sibTrans" cxnId="{C15E6103-4FBF-4476-9033-B6A3568FD533}">
      <dgm:prSet/>
      <dgm:spPr/>
      <dgm:t>
        <a:bodyPr/>
        <a:lstStyle/>
        <a:p>
          <a:endParaRPr lang="nl-NL"/>
        </a:p>
      </dgm:t>
    </dgm:pt>
    <dgm:pt modelId="{DE27635C-F15D-4DA3-B81C-165487986403}">
      <dgm:prSet phldrT="[Tekst]"/>
      <dgm:spPr/>
      <dgm:t>
        <a:bodyPr/>
        <a:lstStyle/>
        <a:p>
          <a:r>
            <a:rPr lang="nl-NL" dirty="0"/>
            <a:t>Voornamelijk </a:t>
          </a:r>
          <a:r>
            <a:rPr lang="nl-NL"/>
            <a:t>Directe Kosten	</a:t>
          </a:r>
          <a:endParaRPr lang="nl-NL" dirty="0"/>
        </a:p>
      </dgm:t>
    </dgm:pt>
    <dgm:pt modelId="{929EB4D2-34A3-4009-89D7-7A8A250E51CD}" type="parTrans" cxnId="{7578B6C7-1F80-4D6F-9AD4-07170700BC00}">
      <dgm:prSet/>
      <dgm:spPr/>
      <dgm:t>
        <a:bodyPr/>
        <a:lstStyle/>
        <a:p>
          <a:endParaRPr lang="nl-NL"/>
        </a:p>
      </dgm:t>
    </dgm:pt>
    <dgm:pt modelId="{A7D88D1F-993D-436F-98CB-8AFB86F6C58C}" type="sibTrans" cxnId="{7578B6C7-1F80-4D6F-9AD4-07170700BC00}">
      <dgm:prSet/>
      <dgm:spPr/>
      <dgm:t>
        <a:bodyPr/>
        <a:lstStyle/>
        <a:p>
          <a:endParaRPr lang="nl-NL"/>
        </a:p>
      </dgm:t>
    </dgm:pt>
    <dgm:pt modelId="{8CBBE48F-5313-4A3B-AC24-6D9F46640526}">
      <dgm:prSet phldrT="[Tekst]"/>
      <dgm:spPr/>
      <dgm:t>
        <a:bodyPr/>
        <a:lstStyle/>
        <a:p>
          <a:r>
            <a:rPr lang="nl-NL" dirty="0"/>
            <a:t>Voornamelijk Aanbestedingen</a:t>
          </a:r>
        </a:p>
      </dgm:t>
    </dgm:pt>
    <dgm:pt modelId="{70C4C3F0-2C7D-427F-9919-21092C36AA0C}" type="parTrans" cxnId="{C801DFCF-A474-462B-8B7F-AF4222D6512E}">
      <dgm:prSet/>
      <dgm:spPr/>
      <dgm:t>
        <a:bodyPr/>
        <a:lstStyle/>
        <a:p>
          <a:endParaRPr lang="nl-NL"/>
        </a:p>
      </dgm:t>
    </dgm:pt>
    <dgm:pt modelId="{34CA1DA5-C9A1-4726-A392-E67103320A34}" type="sibTrans" cxnId="{C801DFCF-A474-462B-8B7F-AF4222D6512E}">
      <dgm:prSet/>
      <dgm:spPr/>
      <dgm:t>
        <a:bodyPr/>
        <a:lstStyle/>
        <a:p>
          <a:endParaRPr lang="nl-NL"/>
        </a:p>
      </dgm:t>
    </dgm:pt>
    <dgm:pt modelId="{6A570ABC-9C5F-44F1-8AA4-92FE965F61E1}" type="pres">
      <dgm:prSet presAssocID="{ECF1BE37-C685-44B7-9473-8584A79D16F2}" presName="Name0" presStyleCnt="0">
        <dgm:presLayoutVars>
          <dgm:dir/>
          <dgm:animLvl val="lvl"/>
          <dgm:resizeHandles/>
        </dgm:presLayoutVars>
      </dgm:prSet>
      <dgm:spPr/>
    </dgm:pt>
    <dgm:pt modelId="{8D99D696-A5AA-4408-BE9F-E67B762DD266}" type="pres">
      <dgm:prSet presAssocID="{155201EA-0F31-4295-97A1-C7619942220F}" presName="linNode" presStyleCnt="0"/>
      <dgm:spPr/>
    </dgm:pt>
    <dgm:pt modelId="{6777A186-FF21-4B43-8E43-7E9B01F49669}" type="pres">
      <dgm:prSet presAssocID="{155201EA-0F31-4295-97A1-C7619942220F}" presName="parentShp" presStyleLbl="node1" presStyleIdx="0" presStyleCnt="3">
        <dgm:presLayoutVars>
          <dgm:bulletEnabled val="1"/>
        </dgm:presLayoutVars>
      </dgm:prSet>
      <dgm:spPr/>
    </dgm:pt>
    <dgm:pt modelId="{3D72A4D1-913A-4C05-93CC-B91FDCE005CB}" type="pres">
      <dgm:prSet presAssocID="{155201EA-0F31-4295-97A1-C7619942220F}" presName="childShp" presStyleLbl="bgAccFollowNode1" presStyleIdx="0" presStyleCnt="3">
        <dgm:presLayoutVars>
          <dgm:bulletEnabled val="1"/>
        </dgm:presLayoutVars>
      </dgm:prSet>
      <dgm:spPr/>
    </dgm:pt>
    <dgm:pt modelId="{D78A066B-D462-49A9-870D-0564E930EE3B}" type="pres">
      <dgm:prSet presAssocID="{228D8649-4587-42B3-BE13-16E63E5F869E}" presName="spacing" presStyleCnt="0"/>
      <dgm:spPr/>
    </dgm:pt>
    <dgm:pt modelId="{AFAE8C79-E507-4E9A-97AD-2CA754A67619}" type="pres">
      <dgm:prSet presAssocID="{DE27635C-F15D-4DA3-B81C-165487986403}" presName="linNode" presStyleCnt="0"/>
      <dgm:spPr/>
    </dgm:pt>
    <dgm:pt modelId="{467E7F2D-8FCD-4563-A2EB-1669AEFA66AE}" type="pres">
      <dgm:prSet presAssocID="{DE27635C-F15D-4DA3-B81C-165487986403}" presName="parentShp" presStyleLbl="node1" presStyleIdx="1" presStyleCnt="3">
        <dgm:presLayoutVars>
          <dgm:bulletEnabled val="1"/>
        </dgm:presLayoutVars>
      </dgm:prSet>
      <dgm:spPr/>
    </dgm:pt>
    <dgm:pt modelId="{B9750CE2-CF62-476B-80A9-6299869425E7}" type="pres">
      <dgm:prSet presAssocID="{DE27635C-F15D-4DA3-B81C-165487986403}" presName="childShp" presStyleLbl="bgAccFollowNode1" presStyleIdx="1" presStyleCnt="3">
        <dgm:presLayoutVars>
          <dgm:bulletEnabled val="1"/>
        </dgm:presLayoutVars>
      </dgm:prSet>
      <dgm:spPr/>
    </dgm:pt>
    <dgm:pt modelId="{A2746B8A-2FB6-4C29-AFBA-65DC7B57F3F1}" type="pres">
      <dgm:prSet presAssocID="{A7D88D1F-993D-436F-98CB-8AFB86F6C58C}" presName="spacing" presStyleCnt="0"/>
      <dgm:spPr/>
    </dgm:pt>
    <dgm:pt modelId="{DC180EB8-7F85-4920-B204-E7D838E56C3B}" type="pres">
      <dgm:prSet presAssocID="{8CBBE48F-5313-4A3B-AC24-6D9F46640526}" presName="linNode" presStyleCnt="0"/>
      <dgm:spPr/>
    </dgm:pt>
    <dgm:pt modelId="{644F3D68-D0DA-4FC1-88AE-4B4209438707}" type="pres">
      <dgm:prSet presAssocID="{8CBBE48F-5313-4A3B-AC24-6D9F46640526}" presName="parentShp" presStyleLbl="node1" presStyleIdx="2" presStyleCnt="3">
        <dgm:presLayoutVars>
          <dgm:bulletEnabled val="1"/>
        </dgm:presLayoutVars>
      </dgm:prSet>
      <dgm:spPr/>
    </dgm:pt>
    <dgm:pt modelId="{984C92ED-55D0-4D76-BEAD-DC69E8713931}" type="pres">
      <dgm:prSet presAssocID="{8CBBE48F-5313-4A3B-AC24-6D9F46640526}" presName="childShp" presStyleLbl="bgAccFollowNode1" presStyleIdx="2" presStyleCnt="3">
        <dgm:presLayoutVars>
          <dgm:bulletEnabled val="1"/>
        </dgm:presLayoutVars>
      </dgm:prSet>
      <dgm:spPr/>
    </dgm:pt>
  </dgm:ptLst>
  <dgm:cxnLst>
    <dgm:cxn modelId="{C15E6103-4FBF-4476-9033-B6A3568FD533}" srcId="{ECF1BE37-C685-44B7-9473-8584A79D16F2}" destId="{155201EA-0F31-4295-97A1-C7619942220F}" srcOrd="0" destOrd="0" parTransId="{FFEE783D-E1AA-4A27-84A9-B87804056C10}" sibTransId="{228D8649-4587-42B3-BE13-16E63E5F869E}"/>
    <dgm:cxn modelId="{72282F0B-A555-481C-A1EF-E48EB262B50A}" type="presOf" srcId="{8CBBE48F-5313-4A3B-AC24-6D9F46640526}" destId="{644F3D68-D0DA-4FC1-88AE-4B4209438707}" srcOrd="0" destOrd="0" presId="urn:microsoft.com/office/officeart/2005/8/layout/vList6"/>
    <dgm:cxn modelId="{86D05B27-EED0-4E92-A358-8E03F1DF9FBC}" type="presOf" srcId="{155201EA-0F31-4295-97A1-C7619942220F}" destId="{6777A186-FF21-4B43-8E43-7E9B01F49669}" srcOrd="0" destOrd="0" presId="urn:microsoft.com/office/officeart/2005/8/layout/vList6"/>
    <dgm:cxn modelId="{8A051964-63D5-4644-8EA4-B9664CC9B687}" type="presOf" srcId="{DE27635C-F15D-4DA3-B81C-165487986403}" destId="{467E7F2D-8FCD-4563-A2EB-1669AEFA66AE}" srcOrd="0" destOrd="0" presId="urn:microsoft.com/office/officeart/2005/8/layout/vList6"/>
    <dgm:cxn modelId="{7F1D8DB8-C18B-4269-B4DB-EA75BA842AA0}" type="presOf" srcId="{ECF1BE37-C685-44B7-9473-8584A79D16F2}" destId="{6A570ABC-9C5F-44F1-8AA4-92FE965F61E1}" srcOrd="0" destOrd="0" presId="urn:microsoft.com/office/officeart/2005/8/layout/vList6"/>
    <dgm:cxn modelId="{7578B6C7-1F80-4D6F-9AD4-07170700BC00}" srcId="{ECF1BE37-C685-44B7-9473-8584A79D16F2}" destId="{DE27635C-F15D-4DA3-B81C-165487986403}" srcOrd="1" destOrd="0" parTransId="{929EB4D2-34A3-4009-89D7-7A8A250E51CD}" sibTransId="{A7D88D1F-993D-436F-98CB-8AFB86F6C58C}"/>
    <dgm:cxn modelId="{C801DFCF-A474-462B-8B7F-AF4222D6512E}" srcId="{ECF1BE37-C685-44B7-9473-8584A79D16F2}" destId="{8CBBE48F-5313-4A3B-AC24-6D9F46640526}" srcOrd="2" destOrd="0" parTransId="{70C4C3F0-2C7D-427F-9919-21092C36AA0C}" sibTransId="{34CA1DA5-C9A1-4726-A392-E67103320A34}"/>
    <dgm:cxn modelId="{69D57C7B-0FF0-4DB8-95FD-E31B02EC2CD3}" type="presParOf" srcId="{6A570ABC-9C5F-44F1-8AA4-92FE965F61E1}" destId="{8D99D696-A5AA-4408-BE9F-E67B762DD266}" srcOrd="0" destOrd="0" presId="urn:microsoft.com/office/officeart/2005/8/layout/vList6"/>
    <dgm:cxn modelId="{664E4423-672B-43DF-9930-17070569D942}" type="presParOf" srcId="{8D99D696-A5AA-4408-BE9F-E67B762DD266}" destId="{6777A186-FF21-4B43-8E43-7E9B01F49669}" srcOrd="0" destOrd="0" presId="urn:microsoft.com/office/officeart/2005/8/layout/vList6"/>
    <dgm:cxn modelId="{2CFECBC2-809D-4065-BD74-5B9EF139F6F9}" type="presParOf" srcId="{8D99D696-A5AA-4408-BE9F-E67B762DD266}" destId="{3D72A4D1-913A-4C05-93CC-B91FDCE005CB}" srcOrd="1" destOrd="0" presId="urn:microsoft.com/office/officeart/2005/8/layout/vList6"/>
    <dgm:cxn modelId="{C303072F-A7DF-420E-962F-FCA432BAD9D2}" type="presParOf" srcId="{6A570ABC-9C5F-44F1-8AA4-92FE965F61E1}" destId="{D78A066B-D462-49A9-870D-0564E930EE3B}" srcOrd="1" destOrd="0" presId="urn:microsoft.com/office/officeart/2005/8/layout/vList6"/>
    <dgm:cxn modelId="{DD967C51-A4C8-477B-B3F4-69AE15014842}" type="presParOf" srcId="{6A570ABC-9C5F-44F1-8AA4-92FE965F61E1}" destId="{AFAE8C79-E507-4E9A-97AD-2CA754A67619}" srcOrd="2" destOrd="0" presId="urn:microsoft.com/office/officeart/2005/8/layout/vList6"/>
    <dgm:cxn modelId="{E1FC4B6C-F000-4AAC-9716-1C3852B1D68F}" type="presParOf" srcId="{AFAE8C79-E507-4E9A-97AD-2CA754A67619}" destId="{467E7F2D-8FCD-4563-A2EB-1669AEFA66AE}" srcOrd="0" destOrd="0" presId="urn:microsoft.com/office/officeart/2005/8/layout/vList6"/>
    <dgm:cxn modelId="{EA8B13EE-2C74-40B6-AC07-E2018756AF81}" type="presParOf" srcId="{AFAE8C79-E507-4E9A-97AD-2CA754A67619}" destId="{B9750CE2-CF62-476B-80A9-6299869425E7}" srcOrd="1" destOrd="0" presId="urn:microsoft.com/office/officeart/2005/8/layout/vList6"/>
    <dgm:cxn modelId="{197384D2-21A7-46F9-A064-ECD3C4898280}" type="presParOf" srcId="{6A570ABC-9C5F-44F1-8AA4-92FE965F61E1}" destId="{A2746B8A-2FB6-4C29-AFBA-65DC7B57F3F1}" srcOrd="3" destOrd="0" presId="urn:microsoft.com/office/officeart/2005/8/layout/vList6"/>
    <dgm:cxn modelId="{1C81867E-7C28-4E7F-A8CA-70D235A822D6}" type="presParOf" srcId="{6A570ABC-9C5F-44F1-8AA4-92FE965F61E1}" destId="{DC180EB8-7F85-4920-B204-E7D838E56C3B}" srcOrd="4" destOrd="0" presId="urn:microsoft.com/office/officeart/2005/8/layout/vList6"/>
    <dgm:cxn modelId="{7F51902E-B59A-49E3-82E6-E4869D7202B8}" type="presParOf" srcId="{DC180EB8-7F85-4920-B204-E7D838E56C3B}" destId="{644F3D68-D0DA-4FC1-88AE-4B4209438707}" srcOrd="0" destOrd="0" presId="urn:microsoft.com/office/officeart/2005/8/layout/vList6"/>
    <dgm:cxn modelId="{E38D895D-742D-4978-B1F0-5DA9ED7F16D9}" type="presParOf" srcId="{DC180EB8-7F85-4920-B204-E7D838E56C3B}" destId="{984C92ED-55D0-4D76-BEAD-DC69E8713931}"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6431467-380E-4613-A8D2-427386B9D384}" type="doc">
      <dgm:prSet loTypeId="urn:microsoft.com/office/officeart/2005/8/layout/vList2" loCatId="list" qsTypeId="urn:microsoft.com/office/officeart/2005/8/quickstyle/simple1" qsCatId="simple" csTypeId="urn:microsoft.com/office/officeart/2005/8/colors/accent2_5" csCatId="accent2" phldr="1"/>
      <dgm:spPr/>
      <dgm:t>
        <a:bodyPr/>
        <a:lstStyle/>
        <a:p>
          <a:endParaRPr lang="nl-NL"/>
        </a:p>
      </dgm:t>
    </dgm:pt>
    <dgm:pt modelId="{9D49AA87-2693-4768-AC50-1E6AF70668B7}">
      <dgm:prSet phldrT="[Tekst]"/>
      <dgm:spPr/>
      <dgm:t>
        <a:bodyPr/>
        <a:lstStyle/>
        <a:p>
          <a:r>
            <a:rPr lang="nl-NL" dirty="0"/>
            <a:t>Administratievoorschriften</a:t>
          </a:r>
        </a:p>
      </dgm:t>
    </dgm:pt>
    <dgm:pt modelId="{E0247108-D2C1-408C-951C-72DFE5DFB38E}" type="parTrans" cxnId="{3A00858F-F5CF-4DD5-BDEC-E701E9C12210}">
      <dgm:prSet/>
      <dgm:spPr/>
      <dgm:t>
        <a:bodyPr/>
        <a:lstStyle/>
        <a:p>
          <a:endParaRPr lang="nl-NL"/>
        </a:p>
      </dgm:t>
    </dgm:pt>
    <dgm:pt modelId="{6F5A9E9E-6D26-4C65-AB4B-DE8E1AE1D515}" type="sibTrans" cxnId="{3A00858F-F5CF-4DD5-BDEC-E701E9C12210}">
      <dgm:prSet/>
      <dgm:spPr/>
      <dgm:t>
        <a:bodyPr/>
        <a:lstStyle/>
        <a:p>
          <a:endParaRPr lang="nl-NL"/>
        </a:p>
      </dgm:t>
    </dgm:pt>
    <dgm:pt modelId="{39772186-D3A6-4560-820D-B280BB17EE67}">
      <dgm:prSet phldrT="[Tekst]"/>
      <dgm:spPr/>
      <dgm:t>
        <a:bodyPr/>
        <a:lstStyle/>
        <a:p>
          <a:r>
            <a:rPr lang="nl-NL" sz="2300" i="1" dirty="0"/>
            <a:t>Inzichtelijke en controleerbare administratie</a:t>
          </a:r>
        </a:p>
      </dgm:t>
    </dgm:pt>
    <dgm:pt modelId="{5FC59D82-3D10-424B-9ECB-03A8B51A74B5}" type="parTrans" cxnId="{24F3C5AA-4246-4396-8C16-5CA1F9AE10C3}">
      <dgm:prSet/>
      <dgm:spPr/>
      <dgm:t>
        <a:bodyPr/>
        <a:lstStyle/>
        <a:p>
          <a:endParaRPr lang="nl-NL"/>
        </a:p>
      </dgm:t>
    </dgm:pt>
    <dgm:pt modelId="{0A4DBEEA-F686-43A4-8FF8-21B116118D0A}" type="sibTrans" cxnId="{24F3C5AA-4246-4396-8C16-5CA1F9AE10C3}">
      <dgm:prSet/>
      <dgm:spPr/>
      <dgm:t>
        <a:bodyPr/>
        <a:lstStyle/>
        <a:p>
          <a:endParaRPr lang="nl-NL"/>
        </a:p>
      </dgm:t>
    </dgm:pt>
    <dgm:pt modelId="{E86EE744-A270-4882-9D11-88FD7565B046}">
      <dgm:prSet phldrT="[Tekst]"/>
      <dgm:spPr/>
      <dgm:t>
        <a:bodyPr/>
        <a:lstStyle/>
        <a:p>
          <a:r>
            <a:rPr lang="nl-NL" dirty="0"/>
            <a:t>Controles &amp; Audits</a:t>
          </a:r>
        </a:p>
      </dgm:t>
    </dgm:pt>
    <dgm:pt modelId="{E378C110-920A-4759-83AA-692C0E2E6BF6}" type="parTrans" cxnId="{EAECE213-ACB4-4CA2-BBEA-F46D54AE1C4E}">
      <dgm:prSet/>
      <dgm:spPr/>
      <dgm:t>
        <a:bodyPr/>
        <a:lstStyle/>
        <a:p>
          <a:endParaRPr lang="nl-NL"/>
        </a:p>
      </dgm:t>
    </dgm:pt>
    <dgm:pt modelId="{14A61239-BE2C-415D-A530-FE7E625926EA}" type="sibTrans" cxnId="{EAECE213-ACB4-4CA2-BBEA-F46D54AE1C4E}">
      <dgm:prSet/>
      <dgm:spPr/>
      <dgm:t>
        <a:bodyPr/>
        <a:lstStyle/>
        <a:p>
          <a:endParaRPr lang="nl-NL"/>
        </a:p>
      </dgm:t>
    </dgm:pt>
    <dgm:pt modelId="{DF76366E-8A79-4D94-A3B1-609ACE8CA3FB}">
      <dgm:prSet phldrT="[Tekst]" custT="1"/>
      <dgm:spPr/>
      <dgm:t>
        <a:bodyPr/>
        <a:lstStyle/>
        <a:p>
          <a:r>
            <a:rPr lang="nl-NL" sz="2300" i="1" dirty="0"/>
            <a:t>Nadruk leggen op de financiële steun van de Europese Unie</a:t>
          </a:r>
        </a:p>
      </dgm:t>
    </dgm:pt>
    <dgm:pt modelId="{594D3CF6-575D-4187-B4E6-C9AD3AAE8C78}" type="parTrans" cxnId="{FB94068E-C366-484E-BC47-EB471B293837}">
      <dgm:prSet/>
      <dgm:spPr/>
      <dgm:t>
        <a:bodyPr/>
        <a:lstStyle/>
        <a:p>
          <a:endParaRPr lang="nl-NL"/>
        </a:p>
      </dgm:t>
    </dgm:pt>
    <dgm:pt modelId="{36736E69-680D-4FB9-861A-67F745E0002B}" type="sibTrans" cxnId="{FB94068E-C366-484E-BC47-EB471B293837}">
      <dgm:prSet/>
      <dgm:spPr/>
      <dgm:t>
        <a:bodyPr/>
        <a:lstStyle/>
        <a:p>
          <a:endParaRPr lang="nl-NL"/>
        </a:p>
      </dgm:t>
    </dgm:pt>
    <dgm:pt modelId="{C89A6D88-536E-4C0A-AD4D-3ACCB82AE984}">
      <dgm:prSet phldrT="[Tekst]"/>
      <dgm:spPr/>
      <dgm:t>
        <a:bodyPr/>
        <a:lstStyle/>
        <a:p>
          <a:r>
            <a:rPr lang="nl-NL" dirty="0"/>
            <a:t>Publiciteit</a:t>
          </a:r>
        </a:p>
      </dgm:t>
    </dgm:pt>
    <dgm:pt modelId="{52398E45-BAE3-4DF3-8970-0157297D4B66}" type="parTrans" cxnId="{BC314B70-82B9-474E-84ED-9838F830CF0B}">
      <dgm:prSet/>
      <dgm:spPr/>
      <dgm:t>
        <a:bodyPr/>
        <a:lstStyle/>
        <a:p>
          <a:endParaRPr lang="nl-NL"/>
        </a:p>
      </dgm:t>
    </dgm:pt>
    <dgm:pt modelId="{06A5871F-B339-4211-9154-AEE0B693E54D}" type="sibTrans" cxnId="{BC314B70-82B9-474E-84ED-9838F830CF0B}">
      <dgm:prSet/>
      <dgm:spPr/>
      <dgm:t>
        <a:bodyPr/>
        <a:lstStyle/>
        <a:p>
          <a:endParaRPr lang="nl-NL"/>
        </a:p>
      </dgm:t>
    </dgm:pt>
    <dgm:pt modelId="{0886B1BD-CA4E-4872-B70B-4D5B1062C43E}">
      <dgm:prSet phldrT="[Tekst]"/>
      <dgm:spPr/>
      <dgm:t>
        <a:bodyPr/>
        <a:lstStyle/>
        <a:p>
          <a:r>
            <a:rPr lang="nl-NL" dirty="0"/>
            <a:t>Rapportageverplichting</a:t>
          </a:r>
        </a:p>
      </dgm:t>
    </dgm:pt>
    <dgm:pt modelId="{CFBB50D3-6B0B-4A83-9704-921483DA291C}" type="parTrans" cxnId="{6F6A0EBB-1DB5-4462-8DB0-6036DCDA4CE2}">
      <dgm:prSet/>
      <dgm:spPr/>
      <dgm:t>
        <a:bodyPr/>
        <a:lstStyle/>
        <a:p>
          <a:endParaRPr lang="nl-NL"/>
        </a:p>
      </dgm:t>
    </dgm:pt>
    <dgm:pt modelId="{9BDDFD6F-C68C-4F33-A01A-2E7C184A5908}" type="sibTrans" cxnId="{6F6A0EBB-1DB5-4462-8DB0-6036DCDA4CE2}">
      <dgm:prSet/>
      <dgm:spPr/>
      <dgm:t>
        <a:bodyPr/>
        <a:lstStyle/>
        <a:p>
          <a:endParaRPr lang="nl-NL"/>
        </a:p>
      </dgm:t>
    </dgm:pt>
    <dgm:pt modelId="{23656585-E444-49CE-BBFC-7315C99AAD5D}">
      <dgm:prSet phldrT="[Tekst]"/>
      <dgm:spPr/>
      <dgm:t>
        <a:bodyPr/>
        <a:lstStyle/>
        <a:p>
          <a:r>
            <a:rPr lang="nl-NL" sz="2300" i="1" dirty="0"/>
            <a:t>Per project voor controle beschikbaar op één locatie</a:t>
          </a:r>
        </a:p>
      </dgm:t>
    </dgm:pt>
    <dgm:pt modelId="{2362E883-3955-4547-89A6-59C92A3B93CC}" type="parTrans" cxnId="{FE96541F-89AB-4597-A9C3-D0B1BEE45F61}">
      <dgm:prSet/>
      <dgm:spPr/>
      <dgm:t>
        <a:bodyPr/>
        <a:lstStyle/>
        <a:p>
          <a:endParaRPr lang="nl-NL"/>
        </a:p>
      </dgm:t>
    </dgm:pt>
    <dgm:pt modelId="{7BF29DB1-29F0-431A-A970-FFDED5C0BC97}" type="sibTrans" cxnId="{FE96541F-89AB-4597-A9C3-D0B1BEE45F61}">
      <dgm:prSet/>
      <dgm:spPr/>
      <dgm:t>
        <a:bodyPr/>
        <a:lstStyle/>
        <a:p>
          <a:endParaRPr lang="nl-NL"/>
        </a:p>
      </dgm:t>
    </dgm:pt>
    <dgm:pt modelId="{443E177B-D542-45D7-A5E9-5AA2957963B2}">
      <dgm:prSet phldrT="[Tekst]" custT="1"/>
      <dgm:spPr/>
      <dgm:t>
        <a:bodyPr/>
        <a:lstStyle/>
        <a:p>
          <a:r>
            <a:rPr lang="nl-NL" sz="1800" i="1" dirty="0"/>
            <a:t>inzicht in kosten en opbrengsten</a:t>
          </a:r>
        </a:p>
      </dgm:t>
    </dgm:pt>
    <dgm:pt modelId="{C5BA9C9F-98DF-4FFD-A693-F81CF98A8914}" type="parTrans" cxnId="{D4B0A790-7393-4C21-B6B5-37064F395814}">
      <dgm:prSet/>
      <dgm:spPr/>
      <dgm:t>
        <a:bodyPr/>
        <a:lstStyle/>
        <a:p>
          <a:endParaRPr lang="nl-NL"/>
        </a:p>
      </dgm:t>
    </dgm:pt>
    <dgm:pt modelId="{FD8E2219-77A7-4AEA-BFD8-5F930E43E7A3}" type="sibTrans" cxnId="{D4B0A790-7393-4C21-B6B5-37064F395814}">
      <dgm:prSet/>
      <dgm:spPr/>
      <dgm:t>
        <a:bodyPr/>
        <a:lstStyle/>
        <a:p>
          <a:endParaRPr lang="nl-NL"/>
        </a:p>
      </dgm:t>
    </dgm:pt>
    <dgm:pt modelId="{28E917BC-EE35-4217-A6A9-0FBC69402096}">
      <dgm:prSet phldrT="[Tekst]" custT="1"/>
      <dgm:spPr/>
      <dgm:t>
        <a:bodyPr/>
        <a:lstStyle/>
        <a:p>
          <a:r>
            <a:rPr lang="nl-NL" sz="1800" i="1" dirty="0"/>
            <a:t>inzicht in deelnemers</a:t>
          </a:r>
        </a:p>
      </dgm:t>
    </dgm:pt>
    <dgm:pt modelId="{92F0A3D8-4FD7-459D-A056-58D5A66B51FF}" type="parTrans" cxnId="{5144319B-2313-43AD-9787-02E453028623}">
      <dgm:prSet/>
      <dgm:spPr/>
      <dgm:t>
        <a:bodyPr/>
        <a:lstStyle/>
        <a:p>
          <a:endParaRPr lang="nl-NL"/>
        </a:p>
      </dgm:t>
    </dgm:pt>
    <dgm:pt modelId="{3CD56CAB-EBE6-4FBA-A2CF-D44DD1CAD621}" type="sibTrans" cxnId="{5144319B-2313-43AD-9787-02E453028623}">
      <dgm:prSet/>
      <dgm:spPr/>
      <dgm:t>
        <a:bodyPr/>
        <a:lstStyle/>
        <a:p>
          <a:endParaRPr lang="nl-NL"/>
        </a:p>
      </dgm:t>
    </dgm:pt>
    <dgm:pt modelId="{1C4A13CD-D1A9-4B59-A6EC-548BBBD5D1F6}">
      <dgm:prSet phldrT="[Tekst]" custT="1"/>
      <dgm:spPr/>
      <dgm:t>
        <a:bodyPr/>
        <a:lstStyle/>
        <a:p>
          <a:r>
            <a:rPr lang="nl-NL" sz="2300" i="1" dirty="0"/>
            <a:t>Jaarlijkse rapportages</a:t>
          </a:r>
        </a:p>
      </dgm:t>
    </dgm:pt>
    <dgm:pt modelId="{D0760576-7E86-43E6-A4E7-A05C467E4FCE}" type="parTrans" cxnId="{EBDDD9FC-8CBF-4C35-B1D7-5627933A2130}">
      <dgm:prSet/>
      <dgm:spPr/>
      <dgm:t>
        <a:bodyPr/>
        <a:lstStyle/>
        <a:p>
          <a:endParaRPr lang="nl-NL"/>
        </a:p>
      </dgm:t>
    </dgm:pt>
    <dgm:pt modelId="{A5A7D4B0-75F7-4554-9826-54049C7A7E5C}" type="sibTrans" cxnId="{EBDDD9FC-8CBF-4C35-B1D7-5627933A2130}">
      <dgm:prSet/>
      <dgm:spPr/>
      <dgm:t>
        <a:bodyPr/>
        <a:lstStyle/>
        <a:p>
          <a:endParaRPr lang="nl-NL"/>
        </a:p>
      </dgm:t>
    </dgm:pt>
    <dgm:pt modelId="{8DDF0CB9-61DA-4FB9-946B-EC98EA0B89F8}">
      <dgm:prSet phldrT="[Tekst]"/>
      <dgm:spPr/>
      <dgm:t>
        <a:bodyPr/>
        <a:lstStyle/>
        <a:p>
          <a:r>
            <a:rPr lang="nl-NL" sz="2300" i="1" dirty="0"/>
            <a:t>Bewaarplicht</a:t>
          </a:r>
        </a:p>
      </dgm:t>
    </dgm:pt>
    <dgm:pt modelId="{6A369497-FFAD-401C-ACDA-E8D4FAB839BB}" type="parTrans" cxnId="{93158141-7B92-4AAD-826B-D30B8387704D}">
      <dgm:prSet/>
      <dgm:spPr/>
      <dgm:t>
        <a:bodyPr/>
        <a:lstStyle/>
        <a:p>
          <a:endParaRPr lang="nl-NL"/>
        </a:p>
      </dgm:t>
    </dgm:pt>
    <dgm:pt modelId="{69289A0D-E509-4B12-B2A6-C8179EB288DD}" type="sibTrans" cxnId="{93158141-7B92-4AAD-826B-D30B8387704D}">
      <dgm:prSet/>
      <dgm:spPr/>
      <dgm:t>
        <a:bodyPr/>
        <a:lstStyle/>
        <a:p>
          <a:endParaRPr lang="nl-NL"/>
        </a:p>
      </dgm:t>
    </dgm:pt>
    <dgm:pt modelId="{E0380D76-BE74-42ED-A87F-CC9851E7A54C}">
      <dgm:prSet phldrT="[Tekst]" custT="1"/>
      <dgm:spPr/>
      <dgm:t>
        <a:bodyPr/>
        <a:lstStyle/>
        <a:p>
          <a:r>
            <a:rPr lang="nl-NL" sz="2300" i="1" dirty="0"/>
            <a:t>Meerdere controles gedurende de looptijd van het project</a:t>
          </a:r>
          <a:endParaRPr lang="nl-NL" sz="2300" dirty="0"/>
        </a:p>
      </dgm:t>
    </dgm:pt>
    <dgm:pt modelId="{07996DD7-9096-4F1C-B533-1C2E4F0A3656}" type="parTrans" cxnId="{A4C2CBDA-CE97-429A-AE04-3453358C7828}">
      <dgm:prSet/>
      <dgm:spPr/>
      <dgm:t>
        <a:bodyPr/>
        <a:lstStyle/>
        <a:p>
          <a:endParaRPr lang="nl-NL"/>
        </a:p>
      </dgm:t>
    </dgm:pt>
    <dgm:pt modelId="{FFA8A5A9-F625-4641-BFDF-D053511AD69D}" type="sibTrans" cxnId="{A4C2CBDA-CE97-429A-AE04-3453358C7828}">
      <dgm:prSet/>
      <dgm:spPr/>
      <dgm:t>
        <a:bodyPr/>
        <a:lstStyle/>
        <a:p>
          <a:endParaRPr lang="nl-NL"/>
        </a:p>
      </dgm:t>
    </dgm:pt>
    <dgm:pt modelId="{218C48E9-3BF5-44F9-8707-9D17ACC6BF57}">
      <dgm:prSet phldrT="[Tekst]" custT="1"/>
      <dgm:spPr/>
      <dgm:t>
        <a:bodyPr/>
        <a:lstStyle/>
        <a:p>
          <a:r>
            <a:rPr lang="nl-NL" sz="2300" i="1" dirty="0"/>
            <a:t>Mogelijke Audits van ADR en Commissie</a:t>
          </a:r>
        </a:p>
      </dgm:t>
    </dgm:pt>
    <dgm:pt modelId="{7251FF7C-084C-4BFB-8555-E1FDC93DE0A5}" type="parTrans" cxnId="{0ACAE17E-6A52-49A3-BAF9-842134F52A3A}">
      <dgm:prSet/>
      <dgm:spPr/>
      <dgm:t>
        <a:bodyPr/>
        <a:lstStyle/>
        <a:p>
          <a:endParaRPr lang="nl-NL"/>
        </a:p>
      </dgm:t>
    </dgm:pt>
    <dgm:pt modelId="{2F126FF0-1846-4065-81C4-1C8936FD6282}" type="sibTrans" cxnId="{0ACAE17E-6A52-49A3-BAF9-842134F52A3A}">
      <dgm:prSet/>
      <dgm:spPr/>
      <dgm:t>
        <a:bodyPr/>
        <a:lstStyle/>
        <a:p>
          <a:endParaRPr lang="nl-NL"/>
        </a:p>
      </dgm:t>
    </dgm:pt>
    <dgm:pt modelId="{EF1CACBB-7535-450E-B63D-C98C06DE0502}" type="pres">
      <dgm:prSet presAssocID="{16431467-380E-4613-A8D2-427386B9D384}" presName="linear" presStyleCnt="0">
        <dgm:presLayoutVars>
          <dgm:animLvl val="lvl"/>
          <dgm:resizeHandles val="exact"/>
        </dgm:presLayoutVars>
      </dgm:prSet>
      <dgm:spPr/>
    </dgm:pt>
    <dgm:pt modelId="{20954A89-DD14-4302-AD0F-8C88B5F65A37}" type="pres">
      <dgm:prSet presAssocID="{9D49AA87-2693-4768-AC50-1E6AF70668B7}" presName="parentText" presStyleLbl="node1" presStyleIdx="0" presStyleCnt="4">
        <dgm:presLayoutVars>
          <dgm:chMax val="0"/>
          <dgm:bulletEnabled val="1"/>
        </dgm:presLayoutVars>
      </dgm:prSet>
      <dgm:spPr/>
    </dgm:pt>
    <dgm:pt modelId="{579036FE-FBFC-4C08-8A6B-54C52C65CE2F}" type="pres">
      <dgm:prSet presAssocID="{9D49AA87-2693-4768-AC50-1E6AF70668B7}" presName="childText" presStyleLbl="revTx" presStyleIdx="0" presStyleCnt="4">
        <dgm:presLayoutVars>
          <dgm:bulletEnabled val="1"/>
        </dgm:presLayoutVars>
      </dgm:prSet>
      <dgm:spPr/>
    </dgm:pt>
    <dgm:pt modelId="{33997E3D-61D8-4759-8AAA-39F49CD685E4}" type="pres">
      <dgm:prSet presAssocID="{0886B1BD-CA4E-4872-B70B-4D5B1062C43E}" presName="parentText" presStyleLbl="node1" presStyleIdx="1" presStyleCnt="4">
        <dgm:presLayoutVars>
          <dgm:chMax val="0"/>
          <dgm:bulletEnabled val="1"/>
        </dgm:presLayoutVars>
      </dgm:prSet>
      <dgm:spPr/>
    </dgm:pt>
    <dgm:pt modelId="{A904D9B2-419D-4D42-97C3-CAC16B952555}" type="pres">
      <dgm:prSet presAssocID="{0886B1BD-CA4E-4872-B70B-4D5B1062C43E}" presName="childText" presStyleLbl="revTx" presStyleIdx="1" presStyleCnt="4">
        <dgm:presLayoutVars>
          <dgm:bulletEnabled val="1"/>
        </dgm:presLayoutVars>
      </dgm:prSet>
      <dgm:spPr/>
    </dgm:pt>
    <dgm:pt modelId="{8FB9AFA6-19B9-4A91-B84E-88FB0D6D6D1E}" type="pres">
      <dgm:prSet presAssocID="{E86EE744-A270-4882-9D11-88FD7565B046}" presName="parentText" presStyleLbl="node1" presStyleIdx="2" presStyleCnt="4">
        <dgm:presLayoutVars>
          <dgm:chMax val="0"/>
          <dgm:bulletEnabled val="1"/>
        </dgm:presLayoutVars>
      </dgm:prSet>
      <dgm:spPr/>
    </dgm:pt>
    <dgm:pt modelId="{1E91415D-075D-4A91-911C-D570197F0962}" type="pres">
      <dgm:prSet presAssocID="{E86EE744-A270-4882-9D11-88FD7565B046}" presName="childText" presStyleLbl="revTx" presStyleIdx="2" presStyleCnt="4">
        <dgm:presLayoutVars>
          <dgm:bulletEnabled val="1"/>
        </dgm:presLayoutVars>
      </dgm:prSet>
      <dgm:spPr/>
    </dgm:pt>
    <dgm:pt modelId="{BBA50076-6C76-4169-A33E-7421D6B7A77C}" type="pres">
      <dgm:prSet presAssocID="{C89A6D88-536E-4C0A-AD4D-3ACCB82AE984}" presName="parentText" presStyleLbl="node1" presStyleIdx="3" presStyleCnt="4">
        <dgm:presLayoutVars>
          <dgm:chMax val="0"/>
          <dgm:bulletEnabled val="1"/>
        </dgm:presLayoutVars>
      </dgm:prSet>
      <dgm:spPr/>
    </dgm:pt>
    <dgm:pt modelId="{4C52D503-A271-4A77-8BCE-75CBE3FBE535}" type="pres">
      <dgm:prSet presAssocID="{C89A6D88-536E-4C0A-AD4D-3ACCB82AE984}" presName="childText" presStyleLbl="revTx" presStyleIdx="3" presStyleCnt="4">
        <dgm:presLayoutVars>
          <dgm:bulletEnabled val="1"/>
        </dgm:presLayoutVars>
      </dgm:prSet>
      <dgm:spPr/>
    </dgm:pt>
  </dgm:ptLst>
  <dgm:cxnLst>
    <dgm:cxn modelId="{52968005-A000-4CFE-A6F3-6091F570A64E}" type="presOf" srcId="{8DDF0CB9-61DA-4FB9-946B-EC98EA0B89F8}" destId="{579036FE-FBFC-4C08-8A6B-54C52C65CE2F}" srcOrd="0" destOrd="4" presId="urn:microsoft.com/office/officeart/2005/8/layout/vList2"/>
    <dgm:cxn modelId="{B774AD0F-510D-4E46-99B4-CC12F9CBBE00}" type="presOf" srcId="{E0380D76-BE74-42ED-A87F-CC9851E7A54C}" destId="{1E91415D-075D-4A91-911C-D570197F0962}" srcOrd="0" destOrd="0" presId="urn:microsoft.com/office/officeart/2005/8/layout/vList2"/>
    <dgm:cxn modelId="{EAECE213-ACB4-4CA2-BBEA-F46D54AE1C4E}" srcId="{16431467-380E-4613-A8D2-427386B9D384}" destId="{E86EE744-A270-4882-9D11-88FD7565B046}" srcOrd="2" destOrd="0" parTransId="{E378C110-920A-4759-83AA-692C0E2E6BF6}" sibTransId="{14A61239-BE2C-415D-A530-FE7E625926EA}"/>
    <dgm:cxn modelId="{FE96541F-89AB-4597-A9C3-D0B1BEE45F61}" srcId="{9D49AA87-2693-4768-AC50-1E6AF70668B7}" destId="{23656585-E444-49CE-BBFC-7315C99AAD5D}" srcOrd="1" destOrd="0" parTransId="{2362E883-3955-4547-89A6-59C92A3B93CC}" sibTransId="{7BF29DB1-29F0-431A-A970-FFDED5C0BC97}"/>
    <dgm:cxn modelId="{7F02582A-156A-4EBD-A504-BCAADF24DC79}" type="presOf" srcId="{E86EE744-A270-4882-9D11-88FD7565B046}" destId="{8FB9AFA6-19B9-4A91-B84E-88FB0D6D6D1E}" srcOrd="0" destOrd="0" presId="urn:microsoft.com/office/officeart/2005/8/layout/vList2"/>
    <dgm:cxn modelId="{5EB25F37-1489-4891-8EBD-D19DE27C792F}" type="presOf" srcId="{23656585-E444-49CE-BBFC-7315C99AAD5D}" destId="{579036FE-FBFC-4C08-8A6B-54C52C65CE2F}" srcOrd="0" destOrd="3" presId="urn:microsoft.com/office/officeart/2005/8/layout/vList2"/>
    <dgm:cxn modelId="{93158141-7B92-4AAD-826B-D30B8387704D}" srcId="{9D49AA87-2693-4768-AC50-1E6AF70668B7}" destId="{8DDF0CB9-61DA-4FB9-946B-EC98EA0B89F8}" srcOrd="2" destOrd="0" parTransId="{6A369497-FFAD-401C-ACDA-E8D4FAB839BB}" sibTransId="{69289A0D-E509-4B12-B2A6-C8179EB288DD}"/>
    <dgm:cxn modelId="{C42EC241-B4A3-4C46-9BC9-5375F9DD69CE}" type="presOf" srcId="{C89A6D88-536E-4C0A-AD4D-3ACCB82AE984}" destId="{BBA50076-6C76-4169-A33E-7421D6B7A77C}" srcOrd="0" destOrd="0" presId="urn:microsoft.com/office/officeart/2005/8/layout/vList2"/>
    <dgm:cxn modelId="{BC314B70-82B9-474E-84ED-9838F830CF0B}" srcId="{16431467-380E-4613-A8D2-427386B9D384}" destId="{C89A6D88-536E-4C0A-AD4D-3ACCB82AE984}" srcOrd="3" destOrd="0" parTransId="{52398E45-BAE3-4DF3-8970-0157297D4B66}" sibTransId="{06A5871F-B339-4211-9154-AEE0B693E54D}"/>
    <dgm:cxn modelId="{9CF4C852-C34A-4F7D-A0F9-14503FA495AB}" type="presOf" srcId="{218C48E9-3BF5-44F9-8707-9D17ACC6BF57}" destId="{1E91415D-075D-4A91-911C-D570197F0962}" srcOrd="0" destOrd="1" presId="urn:microsoft.com/office/officeart/2005/8/layout/vList2"/>
    <dgm:cxn modelId="{0ACAE17E-6A52-49A3-BAF9-842134F52A3A}" srcId="{E86EE744-A270-4882-9D11-88FD7565B046}" destId="{218C48E9-3BF5-44F9-8707-9D17ACC6BF57}" srcOrd="1" destOrd="0" parTransId="{7251FF7C-084C-4BFB-8555-E1FDC93DE0A5}" sibTransId="{2F126FF0-1846-4065-81C4-1C8936FD6282}"/>
    <dgm:cxn modelId="{B3368D84-5388-4B4D-8700-2B731EBE38AD}" type="presOf" srcId="{443E177B-D542-45D7-A5E9-5AA2957963B2}" destId="{579036FE-FBFC-4C08-8A6B-54C52C65CE2F}" srcOrd="0" destOrd="1" presId="urn:microsoft.com/office/officeart/2005/8/layout/vList2"/>
    <dgm:cxn modelId="{801DDF88-04B0-40F7-9CDF-E5BC0609CAD8}" type="presOf" srcId="{9D49AA87-2693-4768-AC50-1E6AF70668B7}" destId="{20954A89-DD14-4302-AD0F-8C88B5F65A37}" srcOrd="0" destOrd="0" presId="urn:microsoft.com/office/officeart/2005/8/layout/vList2"/>
    <dgm:cxn modelId="{FB94068E-C366-484E-BC47-EB471B293837}" srcId="{C89A6D88-536E-4C0A-AD4D-3ACCB82AE984}" destId="{DF76366E-8A79-4D94-A3B1-609ACE8CA3FB}" srcOrd="0" destOrd="0" parTransId="{594D3CF6-575D-4187-B4E6-C9AD3AAE8C78}" sibTransId="{36736E69-680D-4FB9-861A-67F745E0002B}"/>
    <dgm:cxn modelId="{3A00858F-F5CF-4DD5-BDEC-E701E9C12210}" srcId="{16431467-380E-4613-A8D2-427386B9D384}" destId="{9D49AA87-2693-4768-AC50-1E6AF70668B7}" srcOrd="0" destOrd="0" parTransId="{E0247108-D2C1-408C-951C-72DFE5DFB38E}" sibTransId="{6F5A9E9E-6D26-4C65-AB4B-DE8E1AE1D515}"/>
    <dgm:cxn modelId="{D4B0A790-7393-4C21-B6B5-37064F395814}" srcId="{39772186-D3A6-4560-820D-B280BB17EE67}" destId="{443E177B-D542-45D7-A5E9-5AA2957963B2}" srcOrd="0" destOrd="0" parTransId="{C5BA9C9F-98DF-4FFD-A693-F81CF98A8914}" sibTransId="{FD8E2219-77A7-4AEA-BFD8-5F930E43E7A3}"/>
    <dgm:cxn modelId="{42D95091-E352-4152-883B-743B66277346}" type="presOf" srcId="{39772186-D3A6-4560-820D-B280BB17EE67}" destId="{579036FE-FBFC-4C08-8A6B-54C52C65CE2F}" srcOrd="0" destOrd="0" presId="urn:microsoft.com/office/officeart/2005/8/layout/vList2"/>
    <dgm:cxn modelId="{5144319B-2313-43AD-9787-02E453028623}" srcId="{39772186-D3A6-4560-820D-B280BB17EE67}" destId="{28E917BC-EE35-4217-A6A9-0FBC69402096}" srcOrd="1" destOrd="0" parTransId="{92F0A3D8-4FD7-459D-A056-58D5A66B51FF}" sibTransId="{3CD56CAB-EBE6-4FBA-A2CF-D44DD1CAD621}"/>
    <dgm:cxn modelId="{24F3C5AA-4246-4396-8C16-5CA1F9AE10C3}" srcId="{9D49AA87-2693-4768-AC50-1E6AF70668B7}" destId="{39772186-D3A6-4560-820D-B280BB17EE67}" srcOrd="0" destOrd="0" parTransId="{5FC59D82-3D10-424B-9ECB-03A8B51A74B5}" sibTransId="{0A4DBEEA-F686-43A4-8FF8-21B116118D0A}"/>
    <dgm:cxn modelId="{B5F183AF-3F12-48A5-90AB-72E33885CD91}" type="presOf" srcId="{16431467-380E-4613-A8D2-427386B9D384}" destId="{EF1CACBB-7535-450E-B63D-C98C06DE0502}" srcOrd="0" destOrd="0" presId="urn:microsoft.com/office/officeart/2005/8/layout/vList2"/>
    <dgm:cxn modelId="{6F6A0EBB-1DB5-4462-8DB0-6036DCDA4CE2}" srcId="{16431467-380E-4613-A8D2-427386B9D384}" destId="{0886B1BD-CA4E-4872-B70B-4D5B1062C43E}" srcOrd="1" destOrd="0" parTransId="{CFBB50D3-6B0B-4A83-9704-921483DA291C}" sibTransId="{9BDDFD6F-C68C-4F33-A01A-2E7C184A5908}"/>
    <dgm:cxn modelId="{2B7194CA-8B23-440F-9032-FF759DB44194}" type="presOf" srcId="{0886B1BD-CA4E-4872-B70B-4D5B1062C43E}" destId="{33997E3D-61D8-4759-8AAA-39F49CD685E4}" srcOrd="0" destOrd="0" presId="urn:microsoft.com/office/officeart/2005/8/layout/vList2"/>
    <dgm:cxn modelId="{89370DD5-1F43-41C8-8CBC-5526178A838F}" type="presOf" srcId="{1C4A13CD-D1A9-4B59-A6EC-548BBBD5D1F6}" destId="{A904D9B2-419D-4D42-97C3-CAC16B952555}" srcOrd="0" destOrd="0" presId="urn:microsoft.com/office/officeart/2005/8/layout/vList2"/>
    <dgm:cxn modelId="{F3F1ACD6-E1A5-408B-A9F2-E184EDD8EB19}" type="presOf" srcId="{28E917BC-EE35-4217-A6A9-0FBC69402096}" destId="{579036FE-FBFC-4C08-8A6B-54C52C65CE2F}" srcOrd="0" destOrd="2" presId="urn:microsoft.com/office/officeart/2005/8/layout/vList2"/>
    <dgm:cxn modelId="{A4C2CBDA-CE97-429A-AE04-3453358C7828}" srcId="{E86EE744-A270-4882-9D11-88FD7565B046}" destId="{E0380D76-BE74-42ED-A87F-CC9851E7A54C}" srcOrd="0" destOrd="0" parTransId="{07996DD7-9096-4F1C-B533-1C2E4F0A3656}" sibTransId="{FFA8A5A9-F625-4641-BFDF-D053511AD69D}"/>
    <dgm:cxn modelId="{4DDF6EE1-19E4-4A12-BAAF-76B799A4D813}" type="presOf" srcId="{DF76366E-8A79-4D94-A3B1-609ACE8CA3FB}" destId="{4C52D503-A271-4A77-8BCE-75CBE3FBE535}" srcOrd="0" destOrd="0" presId="urn:microsoft.com/office/officeart/2005/8/layout/vList2"/>
    <dgm:cxn modelId="{EBDDD9FC-8CBF-4C35-B1D7-5627933A2130}" srcId="{0886B1BD-CA4E-4872-B70B-4D5B1062C43E}" destId="{1C4A13CD-D1A9-4B59-A6EC-548BBBD5D1F6}" srcOrd="0" destOrd="0" parTransId="{D0760576-7E86-43E6-A4E7-A05C467E4FCE}" sibTransId="{A5A7D4B0-75F7-4554-9826-54049C7A7E5C}"/>
    <dgm:cxn modelId="{575B23B4-0B25-46FE-8087-66E400D38984}" type="presParOf" srcId="{EF1CACBB-7535-450E-B63D-C98C06DE0502}" destId="{20954A89-DD14-4302-AD0F-8C88B5F65A37}" srcOrd="0" destOrd="0" presId="urn:microsoft.com/office/officeart/2005/8/layout/vList2"/>
    <dgm:cxn modelId="{3755DE52-7EFD-457D-AA47-38574AAA5376}" type="presParOf" srcId="{EF1CACBB-7535-450E-B63D-C98C06DE0502}" destId="{579036FE-FBFC-4C08-8A6B-54C52C65CE2F}" srcOrd="1" destOrd="0" presId="urn:microsoft.com/office/officeart/2005/8/layout/vList2"/>
    <dgm:cxn modelId="{24131A9D-091C-4E1C-A5E9-479018E6C980}" type="presParOf" srcId="{EF1CACBB-7535-450E-B63D-C98C06DE0502}" destId="{33997E3D-61D8-4759-8AAA-39F49CD685E4}" srcOrd="2" destOrd="0" presId="urn:microsoft.com/office/officeart/2005/8/layout/vList2"/>
    <dgm:cxn modelId="{42365A6F-250D-412B-B91B-672F85BD225A}" type="presParOf" srcId="{EF1CACBB-7535-450E-B63D-C98C06DE0502}" destId="{A904D9B2-419D-4D42-97C3-CAC16B952555}" srcOrd="3" destOrd="0" presId="urn:microsoft.com/office/officeart/2005/8/layout/vList2"/>
    <dgm:cxn modelId="{FEAEF6D9-DDF7-4217-8051-DA207F99D8BF}" type="presParOf" srcId="{EF1CACBB-7535-450E-B63D-C98C06DE0502}" destId="{8FB9AFA6-19B9-4A91-B84E-88FB0D6D6D1E}" srcOrd="4" destOrd="0" presId="urn:microsoft.com/office/officeart/2005/8/layout/vList2"/>
    <dgm:cxn modelId="{0B872F00-A018-4707-B748-372606E90368}" type="presParOf" srcId="{EF1CACBB-7535-450E-B63D-C98C06DE0502}" destId="{1E91415D-075D-4A91-911C-D570197F0962}" srcOrd="5" destOrd="0" presId="urn:microsoft.com/office/officeart/2005/8/layout/vList2"/>
    <dgm:cxn modelId="{5A132E16-C35F-4F24-9D5A-F0753D1905DE}" type="presParOf" srcId="{EF1CACBB-7535-450E-B63D-C98C06DE0502}" destId="{BBA50076-6C76-4169-A33E-7421D6B7A77C}" srcOrd="6" destOrd="0" presId="urn:microsoft.com/office/officeart/2005/8/layout/vList2"/>
    <dgm:cxn modelId="{E5EEF927-1592-4657-8E78-65FEB30317B3}" type="presParOf" srcId="{EF1CACBB-7535-450E-B63D-C98C06DE0502}" destId="{4C52D503-A271-4A77-8BCE-75CBE3FBE535}" srcOrd="7"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CB11F51-18BE-414D-BA54-7B73969D7928}" type="doc">
      <dgm:prSet loTypeId="urn:microsoft.com/office/officeart/2005/8/layout/vList2" loCatId="list" qsTypeId="urn:microsoft.com/office/officeart/2005/8/quickstyle/simple1" qsCatId="simple" csTypeId="urn:microsoft.com/office/officeart/2005/8/colors/accent0_3" csCatId="mainScheme" phldr="1"/>
      <dgm:spPr/>
      <dgm:t>
        <a:bodyPr/>
        <a:lstStyle/>
        <a:p>
          <a:endParaRPr lang="nl-NL"/>
        </a:p>
      </dgm:t>
    </dgm:pt>
    <dgm:pt modelId="{B3187D9F-1E72-4C5B-927C-B8CB2A086971}">
      <dgm:prSet/>
      <dgm:spPr/>
      <dgm:t>
        <a:bodyPr/>
        <a:lstStyle/>
        <a:p>
          <a:pPr rtl="0"/>
          <a:r>
            <a:rPr lang="nl-NL" dirty="0"/>
            <a:t>Verordening AMIF: Verordening (EU) 2021/1147 </a:t>
          </a:r>
        </a:p>
      </dgm:t>
    </dgm:pt>
    <dgm:pt modelId="{6E1CDE5E-DFC0-41C0-8DCD-194F9136ED80}" type="parTrans" cxnId="{E2135A6B-6092-41DF-B9D0-7DB545D2B0F4}">
      <dgm:prSet/>
      <dgm:spPr/>
      <dgm:t>
        <a:bodyPr/>
        <a:lstStyle/>
        <a:p>
          <a:endParaRPr lang="nl-NL"/>
        </a:p>
      </dgm:t>
    </dgm:pt>
    <dgm:pt modelId="{5D545605-7BCA-4A08-91C2-B4AAC100C191}" type="sibTrans" cxnId="{E2135A6B-6092-41DF-B9D0-7DB545D2B0F4}">
      <dgm:prSet/>
      <dgm:spPr/>
      <dgm:t>
        <a:bodyPr/>
        <a:lstStyle/>
        <a:p>
          <a:endParaRPr lang="nl-NL"/>
        </a:p>
      </dgm:t>
    </dgm:pt>
    <dgm:pt modelId="{72A38060-DAB6-4F42-A413-45772AB89D48}">
      <dgm:prSet/>
      <dgm:spPr/>
      <dgm:t>
        <a:bodyPr/>
        <a:lstStyle/>
        <a:p>
          <a:pPr rtl="0"/>
          <a:r>
            <a:rPr lang="nl-NL" dirty="0"/>
            <a:t>Nationaal programma AMIF 2021-2027 </a:t>
          </a:r>
        </a:p>
      </dgm:t>
    </dgm:pt>
    <dgm:pt modelId="{0F69004A-14C6-40CC-BA76-5116CD57DD1D}" type="parTrans" cxnId="{3C4196D1-1570-491A-86DF-A446C26DB7D6}">
      <dgm:prSet/>
      <dgm:spPr/>
      <dgm:t>
        <a:bodyPr/>
        <a:lstStyle/>
        <a:p>
          <a:endParaRPr lang="nl-NL"/>
        </a:p>
      </dgm:t>
    </dgm:pt>
    <dgm:pt modelId="{7BBBD8D5-F536-4AD8-B49A-3E5D46053F7B}" type="sibTrans" cxnId="{3C4196D1-1570-491A-86DF-A446C26DB7D6}">
      <dgm:prSet/>
      <dgm:spPr/>
      <dgm:t>
        <a:bodyPr/>
        <a:lstStyle/>
        <a:p>
          <a:endParaRPr lang="nl-NL"/>
        </a:p>
      </dgm:t>
    </dgm:pt>
    <dgm:pt modelId="{05103F8D-8DF0-4FD6-BE44-59646515CED5}">
      <dgm:prSet/>
      <dgm:spPr/>
      <dgm:t>
        <a:bodyPr/>
        <a:lstStyle/>
        <a:p>
          <a:pPr rtl="0"/>
          <a:r>
            <a:rPr lang="nl-NL" dirty="0"/>
            <a:t>Subsidieregeling AMIF, ISF en BMVI 2021-2027 </a:t>
          </a:r>
        </a:p>
      </dgm:t>
    </dgm:pt>
    <dgm:pt modelId="{49BC452D-8193-47C3-B9CF-AE735AFBA65F}" type="parTrans" cxnId="{CE61C6B0-E60A-44D4-B2D1-43134EF614D2}">
      <dgm:prSet/>
      <dgm:spPr/>
      <dgm:t>
        <a:bodyPr/>
        <a:lstStyle/>
        <a:p>
          <a:endParaRPr lang="nl-NL"/>
        </a:p>
      </dgm:t>
    </dgm:pt>
    <dgm:pt modelId="{CBCF38E6-E698-4C0C-98B4-CC6724535B39}" type="sibTrans" cxnId="{CE61C6B0-E60A-44D4-B2D1-43134EF614D2}">
      <dgm:prSet/>
      <dgm:spPr/>
      <dgm:t>
        <a:bodyPr/>
        <a:lstStyle/>
        <a:p>
          <a:endParaRPr lang="nl-NL"/>
        </a:p>
      </dgm:t>
    </dgm:pt>
    <dgm:pt modelId="{02E7CAC3-2D3A-47AF-AB8D-09F802887119}">
      <dgm:prSet/>
      <dgm:spPr/>
      <dgm:t>
        <a:bodyPr/>
        <a:lstStyle/>
        <a:p>
          <a:pPr rtl="0"/>
          <a:r>
            <a:rPr lang="nl-NL" dirty="0"/>
            <a:t>Bijlage D Integratie</a:t>
          </a:r>
        </a:p>
      </dgm:t>
    </dgm:pt>
    <dgm:pt modelId="{06CA658C-7EF8-4CCD-9EC7-24595C547D1B}" type="parTrans" cxnId="{91A502EB-B47D-44F8-B320-3BE29C5A1950}">
      <dgm:prSet/>
      <dgm:spPr/>
      <dgm:t>
        <a:bodyPr/>
        <a:lstStyle/>
        <a:p>
          <a:endParaRPr lang="nl-NL"/>
        </a:p>
      </dgm:t>
    </dgm:pt>
    <dgm:pt modelId="{DDDACF11-DA1A-4B71-BB41-F85B10802CE4}" type="sibTrans" cxnId="{91A502EB-B47D-44F8-B320-3BE29C5A1950}">
      <dgm:prSet/>
      <dgm:spPr/>
      <dgm:t>
        <a:bodyPr/>
        <a:lstStyle/>
        <a:p>
          <a:endParaRPr lang="nl-NL"/>
        </a:p>
      </dgm:t>
    </dgm:pt>
    <dgm:pt modelId="{FEB15F5C-4672-49D1-98F0-DA54B278317F}" type="pres">
      <dgm:prSet presAssocID="{4CB11F51-18BE-414D-BA54-7B73969D7928}" presName="linear" presStyleCnt="0">
        <dgm:presLayoutVars>
          <dgm:animLvl val="lvl"/>
          <dgm:resizeHandles val="exact"/>
        </dgm:presLayoutVars>
      </dgm:prSet>
      <dgm:spPr/>
    </dgm:pt>
    <dgm:pt modelId="{420E2F6F-BCCC-43D3-A450-D65BB38271EF}" type="pres">
      <dgm:prSet presAssocID="{B3187D9F-1E72-4C5B-927C-B8CB2A086971}" presName="parentText" presStyleLbl="node1" presStyleIdx="0" presStyleCnt="4">
        <dgm:presLayoutVars>
          <dgm:chMax val="0"/>
          <dgm:bulletEnabled val="1"/>
        </dgm:presLayoutVars>
      </dgm:prSet>
      <dgm:spPr/>
    </dgm:pt>
    <dgm:pt modelId="{3C4E2E95-27AA-433A-9E02-40A7A9028DAA}" type="pres">
      <dgm:prSet presAssocID="{5D545605-7BCA-4A08-91C2-B4AAC100C191}" presName="spacer" presStyleCnt="0"/>
      <dgm:spPr/>
    </dgm:pt>
    <dgm:pt modelId="{1E90EF9A-C757-4518-9799-6293ABE09096}" type="pres">
      <dgm:prSet presAssocID="{72A38060-DAB6-4F42-A413-45772AB89D48}" presName="parentText" presStyleLbl="node1" presStyleIdx="1" presStyleCnt="4">
        <dgm:presLayoutVars>
          <dgm:chMax val="0"/>
          <dgm:bulletEnabled val="1"/>
        </dgm:presLayoutVars>
      </dgm:prSet>
      <dgm:spPr/>
    </dgm:pt>
    <dgm:pt modelId="{823E3D6F-B4FA-48FE-87E2-9FD9347F4966}" type="pres">
      <dgm:prSet presAssocID="{7BBBD8D5-F536-4AD8-B49A-3E5D46053F7B}" presName="spacer" presStyleCnt="0"/>
      <dgm:spPr/>
    </dgm:pt>
    <dgm:pt modelId="{E43F65B2-F75E-442F-BC6B-553440CB81E9}" type="pres">
      <dgm:prSet presAssocID="{05103F8D-8DF0-4FD6-BE44-59646515CED5}" presName="parentText" presStyleLbl="node1" presStyleIdx="2" presStyleCnt="4">
        <dgm:presLayoutVars>
          <dgm:chMax val="0"/>
          <dgm:bulletEnabled val="1"/>
        </dgm:presLayoutVars>
      </dgm:prSet>
      <dgm:spPr/>
    </dgm:pt>
    <dgm:pt modelId="{E8E9FB2C-EFE8-4643-9C70-3AD96A79972C}" type="pres">
      <dgm:prSet presAssocID="{CBCF38E6-E698-4C0C-98B4-CC6724535B39}" presName="spacer" presStyleCnt="0"/>
      <dgm:spPr/>
    </dgm:pt>
    <dgm:pt modelId="{0491B953-D7F8-4117-9149-570DFF2D463A}" type="pres">
      <dgm:prSet presAssocID="{02E7CAC3-2D3A-47AF-AB8D-09F802887119}" presName="parentText" presStyleLbl="node1" presStyleIdx="3" presStyleCnt="4">
        <dgm:presLayoutVars>
          <dgm:chMax val="0"/>
          <dgm:bulletEnabled val="1"/>
        </dgm:presLayoutVars>
      </dgm:prSet>
      <dgm:spPr/>
    </dgm:pt>
  </dgm:ptLst>
  <dgm:cxnLst>
    <dgm:cxn modelId="{DC19026A-C661-449E-BFBD-5D51CFA7EC92}" type="presOf" srcId="{02E7CAC3-2D3A-47AF-AB8D-09F802887119}" destId="{0491B953-D7F8-4117-9149-570DFF2D463A}" srcOrd="0" destOrd="0" presId="urn:microsoft.com/office/officeart/2005/8/layout/vList2"/>
    <dgm:cxn modelId="{E2135A6B-6092-41DF-B9D0-7DB545D2B0F4}" srcId="{4CB11F51-18BE-414D-BA54-7B73969D7928}" destId="{B3187D9F-1E72-4C5B-927C-B8CB2A086971}" srcOrd="0" destOrd="0" parTransId="{6E1CDE5E-DFC0-41C0-8DCD-194F9136ED80}" sibTransId="{5D545605-7BCA-4A08-91C2-B4AAC100C191}"/>
    <dgm:cxn modelId="{CE61C6B0-E60A-44D4-B2D1-43134EF614D2}" srcId="{4CB11F51-18BE-414D-BA54-7B73969D7928}" destId="{05103F8D-8DF0-4FD6-BE44-59646515CED5}" srcOrd="2" destOrd="0" parTransId="{49BC452D-8193-47C3-B9CF-AE735AFBA65F}" sibTransId="{CBCF38E6-E698-4C0C-98B4-CC6724535B39}"/>
    <dgm:cxn modelId="{F0BE07B5-6BAF-464C-A375-315C01A6E6F1}" type="presOf" srcId="{4CB11F51-18BE-414D-BA54-7B73969D7928}" destId="{FEB15F5C-4672-49D1-98F0-DA54B278317F}" srcOrd="0" destOrd="0" presId="urn:microsoft.com/office/officeart/2005/8/layout/vList2"/>
    <dgm:cxn modelId="{35B86AC8-F5AC-4568-8058-EAA7E154324D}" type="presOf" srcId="{05103F8D-8DF0-4FD6-BE44-59646515CED5}" destId="{E43F65B2-F75E-442F-BC6B-553440CB81E9}" srcOrd="0" destOrd="0" presId="urn:microsoft.com/office/officeart/2005/8/layout/vList2"/>
    <dgm:cxn modelId="{3C4196D1-1570-491A-86DF-A446C26DB7D6}" srcId="{4CB11F51-18BE-414D-BA54-7B73969D7928}" destId="{72A38060-DAB6-4F42-A413-45772AB89D48}" srcOrd="1" destOrd="0" parTransId="{0F69004A-14C6-40CC-BA76-5116CD57DD1D}" sibTransId="{7BBBD8D5-F536-4AD8-B49A-3E5D46053F7B}"/>
    <dgm:cxn modelId="{4136A3D1-428E-4396-B5D3-22805B24AF07}" type="presOf" srcId="{B3187D9F-1E72-4C5B-927C-B8CB2A086971}" destId="{420E2F6F-BCCC-43D3-A450-D65BB38271EF}" srcOrd="0" destOrd="0" presId="urn:microsoft.com/office/officeart/2005/8/layout/vList2"/>
    <dgm:cxn modelId="{91A502EB-B47D-44F8-B320-3BE29C5A1950}" srcId="{4CB11F51-18BE-414D-BA54-7B73969D7928}" destId="{02E7CAC3-2D3A-47AF-AB8D-09F802887119}" srcOrd="3" destOrd="0" parTransId="{06CA658C-7EF8-4CCD-9EC7-24595C547D1B}" sibTransId="{DDDACF11-DA1A-4B71-BB41-F85B10802CE4}"/>
    <dgm:cxn modelId="{860F91FB-2286-47F7-8C98-CADFDB68D75A}" type="presOf" srcId="{72A38060-DAB6-4F42-A413-45772AB89D48}" destId="{1E90EF9A-C757-4518-9799-6293ABE09096}" srcOrd="0" destOrd="0" presId="urn:microsoft.com/office/officeart/2005/8/layout/vList2"/>
    <dgm:cxn modelId="{61C8CF1C-EDA9-4717-A824-1DF9493EF46C}" type="presParOf" srcId="{FEB15F5C-4672-49D1-98F0-DA54B278317F}" destId="{420E2F6F-BCCC-43D3-A450-D65BB38271EF}" srcOrd="0" destOrd="0" presId="urn:microsoft.com/office/officeart/2005/8/layout/vList2"/>
    <dgm:cxn modelId="{ECCD0935-EE82-4241-8B67-62A6FB79CE7B}" type="presParOf" srcId="{FEB15F5C-4672-49D1-98F0-DA54B278317F}" destId="{3C4E2E95-27AA-433A-9E02-40A7A9028DAA}" srcOrd="1" destOrd="0" presId="urn:microsoft.com/office/officeart/2005/8/layout/vList2"/>
    <dgm:cxn modelId="{30C3F6AB-D0FD-42A6-BF8C-1D5564A15F4A}" type="presParOf" srcId="{FEB15F5C-4672-49D1-98F0-DA54B278317F}" destId="{1E90EF9A-C757-4518-9799-6293ABE09096}" srcOrd="2" destOrd="0" presId="urn:microsoft.com/office/officeart/2005/8/layout/vList2"/>
    <dgm:cxn modelId="{3C4FFDC9-A915-427C-AE43-ED1B51457011}" type="presParOf" srcId="{FEB15F5C-4672-49D1-98F0-DA54B278317F}" destId="{823E3D6F-B4FA-48FE-87E2-9FD9347F4966}" srcOrd="3" destOrd="0" presId="urn:microsoft.com/office/officeart/2005/8/layout/vList2"/>
    <dgm:cxn modelId="{02179F32-B11B-4E44-B92A-5DE9CCAD193E}" type="presParOf" srcId="{FEB15F5C-4672-49D1-98F0-DA54B278317F}" destId="{E43F65B2-F75E-442F-BC6B-553440CB81E9}" srcOrd="4" destOrd="0" presId="urn:microsoft.com/office/officeart/2005/8/layout/vList2"/>
    <dgm:cxn modelId="{20857A41-9DC5-41C6-8604-11AD65B11E01}" type="presParOf" srcId="{FEB15F5C-4672-49D1-98F0-DA54B278317F}" destId="{E8E9FB2C-EFE8-4643-9C70-3AD96A79972C}" srcOrd="5" destOrd="0" presId="urn:microsoft.com/office/officeart/2005/8/layout/vList2"/>
    <dgm:cxn modelId="{DFE816C1-68B2-4F95-920B-BD9438AAA4EE}" type="presParOf" srcId="{FEB15F5C-4672-49D1-98F0-DA54B278317F}" destId="{0491B953-D7F8-4117-9149-570DFF2D463A}"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D19F6E-7632-4792-8E14-02EFD44885EC}">
      <dsp:nvSpPr>
        <dsp:cNvPr id="0" name=""/>
        <dsp:cNvSpPr/>
      </dsp:nvSpPr>
      <dsp:spPr>
        <a:xfrm>
          <a:off x="746254" y="0"/>
          <a:ext cx="8669867" cy="5418667"/>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5DED217-6171-41BD-8812-5C4966980DCD}">
      <dsp:nvSpPr>
        <dsp:cNvPr id="0" name=""/>
        <dsp:cNvSpPr/>
      </dsp:nvSpPr>
      <dsp:spPr>
        <a:xfrm>
          <a:off x="1584497" y="4114800"/>
          <a:ext cx="199406" cy="19940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BE939F3-7BA5-45F7-9823-0F057C0170FC}">
      <dsp:nvSpPr>
        <dsp:cNvPr id="0" name=""/>
        <dsp:cNvSpPr/>
      </dsp:nvSpPr>
      <dsp:spPr>
        <a:xfrm>
          <a:off x="1736893" y="4129024"/>
          <a:ext cx="5123905" cy="12896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5662" tIns="0" rIns="0" bIns="0" numCol="1" spcCol="1270" anchor="t" anchorCtr="0">
          <a:noAutofit/>
        </a:bodyPr>
        <a:lstStyle/>
        <a:p>
          <a:pPr marL="0" lvl="0" indent="0" algn="l" defTabSz="711200">
            <a:lnSpc>
              <a:spcPct val="90000"/>
            </a:lnSpc>
            <a:spcBef>
              <a:spcPct val="0"/>
            </a:spcBef>
            <a:spcAft>
              <a:spcPct val="35000"/>
            </a:spcAft>
            <a:buNone/>
          </a:pPr>
          <a:r>
            <a:rPr lang="nl-NL" sz="1600" kern="1200" dirty="0"/>
            <a:t>Gemeenschappelijke Bepalingen</a:t>
          </a:r>
        </a:p>
        <a:p>
          <a:pPr marL="0" lvl="0" indent="0" algn="l" defTabSz="711200">
            <a:lnSpc>
              <a:spcPct val="90000"/>
            </a:lnSpc>
            <a:spcBef>
              <a:spcPct val="0"/>
            </a:spcBef>
            <a:spcAft>
              <a:spcPct val="35000"/>
            </a:spcAft>
            <a:buNone/>
          </a:pPr>
          <a:r>
            <a:rPr lang="nl-NL" sz="1600" i="1" kern="1200" dirty="0"/>
            <a:t>Common </a:t>
          </a:r>
          <a:r>
            <a:rPr lang="nl-NL" sz="1600" i="1" kern="1200" dirty="0" err="1"/>
            <a:t>Provisions</a:t>
          </a:r>
          <a:r>
            <a:rPr lang="nl-NL" sz="1600" i="1" kern="1200" dirty="0"/>
            <a:t> </a:t>
          </a:r>
          <a:r>
            <a:rPr lang="nl-NL" sz="1600" i="1" kern="1200" dirty="0" err="1"/>
            <a:t>Regulation</a:t>
          </a:r>
          <a:endParaRPr lang="nl-NL" sz="1600" i="1" kern="1200" dirty="0"/>
        </a:p>
      </dsp:txBody>
      <dsp:txXfrm>
        <a:off x="1736893" y="4129024"/>
        <a:ext cx="5123905" cy="1289642"/>
      </dsp:txXfrm>
    </dsp:sp>
    <dsp:sp modelId="{921F5B2F-9767-4771-A637-9CE3D942646F}">
      <dsp:nvSpPr>
        <dsp:cNvPr id="0" name=""/>
        <dsp:cNvSpPr/>
      </dsp:nvSpPr>
      <dsp:spPr>
        <a:xfrm>
          <a:off x="2956099" y="2895598"/>
          <a:ext cx="346794" cy="34679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9B21760-44EB-4E47-B3CD-6B377BEB9C8B}">
      <dsp:nvSpPr>
        <dsp:cNvPr id="0" name=""/>
        <dsp:cNvSpPr/>
      </dsp:nvSpPr>
      <dsp:spPr>
        <a:xfrm>
          <a:off x="3184701" y="3048001"/>
          <a:ext cx="4927576" cy="14666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3759" tIns="0" rIns="0" bIns="0" numCol="1" spcCol="1270" anchor="t" anchorCtr="0">
          <a:noAutofit/>
        </a:bodyPr>
        <a:lstStyle/>
        <a:p>
          <a:pPr marL="0" lvl="0" indent="0" algn="l" defTabSz="711200">
            <a:lnSpc>
              <a:spcPct val="90000"/>
            </a:lnSpc>
            <a:spcBef>
              <a:spcPct val="0"/>
            </a:spcBef>
            <a:spcAft>
              <a:spcPct val="35000"/>
            </a:spcAft>
            <a:buNone/>
          </a:pPr>
          <a:r>
            <a:rPr lang="nl-NL" sz="1600" kern="1200" dirty="0"/>
            <a:t>Fonds Specifieke Verordeningen</a:t>
          </a:r>
        </a:p>
        <a:p>
          <a:pPr marL="0" lvl="0" indent="0" algn="l" defTabSz="711200">
            <a:lnSpc>
              <a:spcPct val="90000"/>
            </a:lnSpc>
            <a:spcBef>
              <a:spcPct val="0"/>
            </a:spcBef>
            <a:spcAft>
              <a:spcPct val="35000"/>
            </a:spcAft>
            <a:buNone/>
          </a:pPr>
          <a:r>
            <a:rPr lang="nl-NL" sz="1600" i="1" kern="1200" dirty="0"/>
            <a:t>Europese Verordeningen AMIF, ISF, en BMVI </a:t>
          </a:r>
        </a:p>
      </dsp:txBody>
      <dsp:txXfrm>
        <a:off x="3184701" y="3048001"/>
        <a:ext cx="4927576" cy="1466681"/>
      </dsp:txXfrm>
    </dsp:sp>
    <dsp:sp modelId="{7CE84115-DDEC-489D-83E5-945225D16155}">
      <dsp:nvSpPr>
        <dsp:cNvPr id="0" name=""/>
        <dsp:cNvSpPr/>
      </dsp:nvSpPr>
      <dsp:spPr>
        <a:xfrm>
          <a:off x="4784896" y="1905001"/>
          <a:ext cx="459502" cy="45950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76E6714-33C1-4C42-B781-8D4FC2EB1A51}">
      <dsp:nvSpPr>
        <dsp:cNvPr id="0" name=""/>
        <dsp:cNvSpPr/>
      </dsp:nvSpPr>
      <dsp:spPr>
        <a:xfrm>
          <a:off x="5013489" y="2209807"/>
          <a:ext cx="4063995" cy="8561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3481" tIns="0" rIns="0" bIns="0" numCol="1" spcCol="1270" anchor="t" anchorCtr="0">
          <a:noAutofit/>
        </a:bodyPr>
        <a:lstStyle/>
        <a:p>
          <a:pPr marL="0" lvl="0" indent="0" algn="l" defTabSz="711200">
            <a:lnSpc>
              <a:spcPct val="90000"/>
            </a:lnSpc>
            <a:spcBef>
              <a:spcPct val="0"/>
            </a:spcBef>
            <a:spcAft>
              <a:spcPct val="35000"/>
            </a:spcAft>
            <a:buNone/>
          </a:pPr>
          <a:r>
            <a:rPr lang="nl-NL" sz="1600" kern="1200" dirty="0"/>
            <a:t>Country </a:t>
          </a:r>
          <a:r>
            <a:rPr lang="nl-NL" sz="1600" kern="1200" dirty="0" err="1"/>
            <a:t>Specific</a:t>
          </a:r>
          <a:r>
            <a:rPr lang="nl-NL" sz="1600" kern="1200" dirty="0"/>
            <a:t> </a:t>
          </a:r>
          <a:r>
            <a:rPr lang="nl-NL" sz="1600" kern="1200" dirty="0" err="1"/>
            <a:t>Recommondations</a:t>
          </a:r>
          <a:endParaRPr lang="nl-NL" sz="1600" kern="1200" dirty="0"/>
        </a:p>
        <a:p>
          <a:pPr marL="0" lvl="0" indent="0" algn="l" defTabSz="711200">
            <a:lnSpc>
              <a:spcPct val="90000"/>
            </a:lnSpc>
            <a:spcBef>
              <a:spcPct val="0"/>
            </a:spcBef>
            <a:spcAft>
              <a:spcPct val="35000"/>
            </a:spcAft>
            <a:buNone/>
          </a:pPr>
          <a:r>
            <a:rPr lang="nl-NL" sz="1600" i="1" kern="1200" dirty="0"/>
            <a:t>Aanbevelingen vanuit de Commissie</a:t>
          </a:r>
        </a:p>
      </dsp:txBody>
      <dsp:txXfrm>
        <a:off x="5013489" y="2209807"/>
        <a:ext cx="4063995" cy="856137"/>
      </dsp:txXfrm>
    </dsp:sp>
    <dsp:sp modelId="{C673F71F-BA26-41B6-B684-A74F44F942A3}">
      <dsp:nvSpPr>
        <dsp:cNvPr id="0" name=""/>
        <dsp:cNvSpPr/>
      </dsp:nvSpPr>
      <dsp:spPr>
        <a:xfrm>
          <a:off x="6689898" y="1219202"/>
          <a:ext cx="615560" cy="61556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5FD186C-531A-468D-B026-747C8CF921ED}">
      <dsp:nvSpPr>
        <dsp:cNvPr id="0" name=""/>
        <dsp:cNvSpPr/>
      </dsp:nvSpPr>
      <dsp:spPr>
        <a:xfrm>
          <a:off x="7071290" y="1447795"/>
          <a:ext cx="4222411" cy="10085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6173" tIns="0" rIns="0" bIns="0" numCol="1" spcCol="1270" anchor="t" anchorCtr="0">
          <a:noAutofit/>
        </a:bodyPr>
        <a:lstStyle/>
        <a:p>
          <a:pPr marL="0" lvl="0" indent="0" algn="l" defTabSz="711200">
            <a:lnSpc>
              <a:spcPct val="90000"/>
            </a:lnSpc>
            <a:spcBef>
              <a:spcPct val="0"/>
            </a:spcBef>
            <a:spcAft>
              <a:spcPct val="35000"/>
            </a:spcAft>
            <a:buNone/>
          </a:pPr>
          <a:r>
            <a:rPr lang="nl-NL" sz="1600" kern="1200" dirty="0"/>
            <a:t>Contourennota EMVF (2021-2027) </a:t>
          </a:r>
          <a:r>
            <a:rPr lang="nl-NL" sz="1600" i="1" kern="1200" dirty="0"/>
            <a:t>Beleidsmatige invulling </a:t>
          </a:r>
          <a:endParaRPr lang="nl-NL" sz="1600" kern="1200" dirty="0"/>
        </a:p>
      </dsp:txBody>
      <dsp:txXfrm>
        <a:off x="7071290" y="1447795"/>
        <a:ext cx="4222411" cy="100855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FF4083-DDCD-4B9C-9842-CF9EE1942ECF}">
      <dsp:nvSpPr>
        <dsp:cNvPr id="0" name=""/>
        <dsp:cNvSpPr/>
      </dsp:nvSpPr>
      <dsp:spPr>
        <a:xfrm>
          <a:off x="541864" y="1354666"/>
          <a:ext cx="4064000" cy="4064000"/>
        </a:xfrm>
        <a:prstGeom prst="ellipse">
          <a:avLst/>
        </a:prstGeom>
        <a:solidFill>
          <a:schemeClr val="accent2">
            <a:shade val="80000"/>
            <a:hueOff val="732680"/>
            <a:satOff val="-73117"/>
            <a:lumOff val="3931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3194067-161A-44BE-A4FE-A2B6B8F1CB05}">
      <dsp:nvSpPr>
        <dsp:cNvPr id="0" name=""/>
        <dsp:cNvSpPr/>
      </dsp:nvSpPr>
      <dsp:spPr>
        <a:xfrm>
          <a:off x="1122678" y="1935480"/>
          <a:ext cx="2902373" cy="2902373"/>
        </a:xfrm>
        <a:prstGeom prst="ellipse">
          <a:avLst/>
        </a:prstGeom>
        <a:solidFill>
          <a:schemeClr val="accent2">
            <a:shade val="80000"/>
            <a:hueOff val="488453"/>
            <a:satOff val="-48745"/>
            <a:lumOff val="2621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3ABD94F-EDBD-42C9-8AA2-55D7C6BC9519}">
      <dsp:nvSpPr>
        <dsp:cNvPr id="0" name=""/>
        <dsp:cNvSpPr/>
      </dsp:nvSpPr>
      <dsp:spPr>
        <a:xfrm>
          <a:off x="1703152" y="2515954"/>
          <a:ext cx="1741424" cy="1741424"/>
        </a:xfrm>
        <a:prstGeom prst="ellipse">
          <a:avLst/>
        </a:prstGeom>
        <a:solidFill>
          <a:schemeClr val="accent2">
            <a:shade val="80000"/>
            <a:hueOff val="244227"/>
            <a:satOff val="-24372"/>
            <a:lumOff val="1310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E8A8DE2-0E7C-46F2-815D-00C1A162ED0B}">
      <dsp:nvSpPr>
        <dsp:cNvPr id="0" name=""/>
        <dsp:cNvSpPr/>
      </dsp:nvSpPr>
      <dsp:spPr>
        <a:xfrm>
          <a:off x="2283627" y="3096429"/>
          <a:ext cx="580474" cy="580474"/>
        </a:xfrm>
        <a:prstGeom prst="ellipse">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237187A-9DC8-4907-B7FF-549C00555D4B}">
      <dsp:nvSpPr>
        <dsp:cNvPr id="0" name=""/>
        <dsp:cNvSpPr/>
      </dsp:nvSpPr>
      <dsp:spPr>
        <a:xfrm>
          <a:off x="5283198" y="0"/>
          <a:ext cx="2032000" cy="9719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22860" rIns="22860" bIns="22860" numCol="1" spcCol="1270" anchor="ctr" anchorCtr="0">
          <a:noAutofit/>
        </a:bodyPr>
        <a:lstStyle/>
        <a:p>
          <a:pPr marL="0" lvl="0" indent="0" algn="l" defTabSz="800100">
            <a:lnSpc>
              <a:spcPct val="90000"/>
            </a:lnSpc>
            <a:spcBef>
              <a:spcPct val="0"/>
            </a:spcBef>
            <a:spcAft>
              <a:spcPct val="35000"/>
            </a:spcAft>
            <a:buNone/>
          </a:pPr>
          <a:r>
            <a:rPr lang="nl-NL" sz="1800" i="1" kern="1200" dirty="0"/>
            <a:t>Basis principes</a:t>
          </a:r>
        </a:p>
      </dsp:txBody>
      <dsp:txXfrm>
        <a:off x="5283198" y="0"/>
        <a:ext cx="2032000" cy="971973"/>
      </dsp:txXfrm>
    </dsp:sp>
    <dsp:sp modelId="{7A8A138A-A36A-478F-A7E7-7323A4CD62DF}">
      <dsp:nvSpPr>
        <dsp:cNvPr id="0" name=""/>
        <dsp:cNvSpPr/>
      </dsp:nvSpPr>
      <dsp:spPr>
        <a:xfrm>
          <a:off x="4775198" y="485986"/>
          <a:ext cx="508000" cy="0"/>
        </a:xfrm>
        <a:prstGeom prst="line">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D78914C-0CFC-49D7-A969-69CB113C9CAD}">
      <dsp:nvSpPr>
        <dsp:cNvPr id="0" name=""/>
        <dsp:cNvSpPr/>
      </dsp:nvSpPr>
      <dsp:spPr>
        <a:xfrm rot="5400000">
          <a:off x="2221651" y="806026"/>
          <a:ext cx="2871893" cy="2235200"/>
        </a:xfrm>
        <a:prstGeom prst="line">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E4F7589-BAFB-43A0-9EF2-1A161B3726F2}">
      <dsp:nvSpPr>
        <dsp:cNvPr id="0" name=""/>
        <dsp:cNvSpPr/>
      </dsp:nvSpPr>
      <dsp:spPr>
        <a:xfrm>
          <a:off x="5105408" y="990596"/>
          <a:ext cx="2573873" cy="9719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22860" rIns="22860" bIns="22860" numCol="1" spcCol="1270" anchor="ctr" anchorCtr="0">
          <a:noAutofit/>
        </a:bodyPr>
        <a:lstStyle/>
        <a:p>
          <a:pPr marL="0" lvl="0" indent="0" algn="ctr" defTabSz="800100">
            <a:lnSpc>
              <a:spcPct val="50000"/>
            </a:lnSpc>
            <a:spcBef>
              <a:spcPct val="0"/>
            </a:spcBef>
            <a:spcAft>
              <a:spcPts val="600"/>
            </a:spcAft>
            <a:buNone/>
          </a:pPr>
          <a:r>
            <a:rPr lang="nl-NL" sz="1800" i="1" kern="1200" dirty="0"/>
            <a:t>Subsidiabele kosten</a:t>
          </a:r>
        </a:p>
        <a:p>
          <a:pPr marL="0" lvl="0" indent="0" algn="ctr" defTabSz="800100">
            <a:lnSpc>
              <a:spcPct val="50000"/>
            </a:lnSpc>
            <a:spcBef>
              <a:spcPct val="0"/>
            </a:spcBef>
            <a:spcAft>
              <a:spcPts val="600"/>
            </a:spcAft>
            <a:buNone/>
          </a:pPr>
          <a:r>
            <a:rPr lang="nl-NL" sz="1800" i="1" kern="1200" dirty="0"/>
            <a:t>&amp;</a:t>
          </a:r>
        </a:p>
        <a:p>
          <a:pPr marL="0" lvl="0" indent="0" algn="ctr" defTabSz="800100">
            <a:lnSpc>
              <a:spcPct val="50000"/>
            </a:lnSpc>
            <a:spcBef>
              <a:spcPct val="0"/>
            </a:spcBef>
            <a:spcAft>
              <a:spcPts val="600"/>
            </a:spcAft>
            <a:buNone/>
          </a:pPr>
          <a:r>
            <a:rPr lang="nl-NL" sz="1800" i="1" kern="1200" dirty="0"/>
            <a:t>Berekeningen</a:t>
          </a:r>
        </a:p>
      </dsp:txBody>
      <dsp:txXfrm>
        <a:off x="5105408" y="990596"/>
        <a:ext cx="2573873" cy="971973"/>
      </dsp:txXfrm>
    </dsp:sp>
    <dsp:sp modelId="{1EA214C7-19B7-4643-8DA3-0FF3F104D84C}">
      <dsp:nvSpPr>
        <dsp:cNvPr id="0" name=""/>
        <dsp:cNvSpPr/>
      </dsp:nvSpPr>
      <dsp:spPr>
        <a:xfrm>
          <a:off x="4775198" y="1457960"/>
          <a:ext cx="508000" cy="0"/>
        </a:xfrm>
        <a:prstGeom prst="line">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16C022B-6D58-4BA5-A7BE-DDDC109C60A5}">
      <dsp:nvSpPr>
        <dsp:cNvPr id="0" name=""/>
        <dsp:cNvSpPr/>
      </dsp:nvSpPr>
      <dsp:spPr>
        <a:xfrm rot="5400000">
          <a:off x="2718814" y="1762082"/>
          <a:ext cx="2358474" cy="1750906"/>
        </a:xfrm>
        <a:prstGeom prst="line">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D0867CB-FE2E-487A-9230-1701E88FB570}">
      <dsp:nvSpPr>
        <dsp:cNvPr id="0" name=""/>
        <dsp:cNvSpPr/>
      </dsp:nvSpPr>
      <dsp:spPr>
        <a:xfrm>
          <a:off x="5283198" y="1943946"/>
          <a:ext cx="2032000" cy="9719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22860" rIns="22860" bIns="22860" numCol="1" spcCol="1270" anchor="ctr" anchorCtr="0">
          <a:noAutofit/>
        </a:bodyPr>
        <a:lstStyle/>
        <a:p>
          <a:pPr marL="0" lvl="0" indent="0" algn="l" defTabSz="800100">
            <a:lnSpc>
              <a:spcPct val="90000"/>
            </a:lnSpc>
            <a:spcBef>
              <a:spcPct val="0"/>
            </a:spcBef>
            <a:spcAft>
              <a:spcPct val="35000"/>
            </a:spcAft>
            <a:buNone/>
          </a:pPr>
          <a:r>
            <a:rPr lang="nl-NL" sz="1800" i="1" kern="1200" dirty="0"/>
            <a:t>Bijlagen</a:t>
          </a:r>
        </a:p>
        <a:p>
          <a:pPr marL="0" lvl="0" indent="0" algn="l" defTabSz="800100">
            <a:lnSpc>
              <a:spcPct val="90000"/>
            </a:lnSpc>
            <a:spcBef>
              <a:spcPct val="0"/>
            </a:spcBef>
            <a:spcAft>
              <a:spcPct val="35000"/>
            </a:spcAft>
            <a:buNone/>
          </a:pPr>
          <a:r>
            <a:rPr lang="nl-NL" sz="1800" i="1" kern="1200" dirty="0"/>
            <a:t>A t/m L</a:t>
          </a:r>
        </a:p>
      </dsp:txBody>
      <dsp:txXfrm>
        <a:off x="5283198" y="1943946"/>
        <a:ext cx="2032000" cy="971973"/>
      </dsp:txXfrm>
    </dsp:sp>
    <dsp:sp modelId="{F49191B7-45F6-473D-B5BA-D172C6271A53}">
      <dsp:nvSpPr>
        <dsp:cNvPr id="0" name=""/>
        <dsp:cNvSpPr/>
      </dsp:nvSpPr>
      <dsp:spPr>
        <a:xfrm>
          <a:off x="4775198" y="2429933"/>
          <a:ext cx="508000" cy="0"/>
        </a:xfrm>
        <a:prstGeom prst="line">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96DC0E3-8E12-4991-80A7-67BDF5B75E4B}">
      <dsp:nvSpPr>
        <dsp:cNvPr id="0" name=""/>
        <dsp:cNvSpPr/>
      </dsp:nvSpPr>
      <dsp:spPr>
        <a:xfrm rot="5400000">
          <a:off x="3200059" y="2653114"/>
          <a:ext cx="1798997" cy="1351280"/>
        </a:xfrm>
        <a:prstGeom prst="line">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5EEDCAC-85EF-4D40-B3AE-EA7213143B92}">
      <dsp:nvSpPr>
        <dsp:cNvPr id="0" name=""/>
        <dsp:cNvSpPr/>
      </dsp:nvSpPr>
      <dsp:spPr>
        <a:xfrm>
          <a:off x="5283198" y="2915920"/>
          <a:ext cx="2032000" cy="9719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22860" rIns="22860" bIns="22860" numCol="1" spcCol="1270" anchor="ctr" anchorCtr="0">
          <a:noAutofit/>
        </a:bodyPr>
        <a:lstStyle/>
        <a:p>
          <a:pPr marL="0" lvl="0" indent="0" algn="l" defTabSz="800100">
            <a:lnSpc>
              <a:spcPct val="90000"/>
            </a:lnSpc>
            <a:spcBef>
              <a:spcPct val="0"/>
            </a:spcBef>
            <a:spcAft>
              <a:spcPct val="35000"/>
            </a:spcAft>
            <a:buNone/>
          </a:pPr>
          <a:r>
            <a:rPr lang="nl-NL" sz="1800" i="1" kern="1200" dirty="0"/>
            <a:t>Toelichting</a:t>
          </a:r>
        </a:p>
      </dsp:txBody>
      <dsp:txXfrm>
        <a:off x="5283198" y="2915920"/>
        <a:ext cx="2032000" cy="971973"/>
      </dsp:txXfrm>
    </dsp:sp>
    <dsp:sp modelId="{34AA61B6-7D23-4959-86EA-4168EA055D6B}">
      <dsp:nvSpPr>
        <dsp:cNvPr id="0" name=""/>
        <dsp:cNvSpPr/>
      </dsp:nvSpPr>
      <dsp:spPr>
        <a:xfrm>
          <a:off x="4775198" y="3401906"/>
          <a:ext cx="508000" cy="0"/>
        </a:xfrm>
        <a:prstGeom prst="line">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F6D4EDC-CA5F-48D7-A6A1-0908990C3B94}">
      <dsp:nvSpPr>
        <dsp:cNvPr id="0" name=""/>
        <dsp:cNvSpPr/>
      </dsp:nvSpPr>
      <dsp:spPr>
        <a:xfrm rot="5400000">
          <a:off x="3682456" y="3547669"/>
          <a:ext cx="1236539" cy="944202"/>
        </a:xfrm>
        <a:prstGeom prst="line">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A5CE2A-2AAA-4731-AC1B-1805651B7832}">
      <dsp:nvSpPr>
        <dsp:cNvPr id="0" name=""/>
        <dsp:cNvSpPr/>
      </dsp:nvSpPr>
      <dsp:spPr>
        <a:xfrm>
          <a:off x="-4726304" y="-724470"/>
          <a:ext cx="5629585" cy="5629585"/>
        </a:xfrm>
        <a:prstGeom prst="blockArc">
          <a:avLst>
            <a:gd name="adj1" fmla="val 18900000"/>
            <a:gd name="adj2" fmla="val 2700000"/>
            <a:gd name="adj3" fmla="val 384"/>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6F40F99-A83E-4F48-9A6E-70AF31DAC86E}">
      <dsp:nvSpPr>
        <dsp:cNvPr id="0" name=""/>
        <dsp:cNvSpPr/>
      </dsp:nvSpPr>
      <dsp:spPr>
        <a:xfrm>
          <a:off x="395316" y="261206"/>
          <a:ext cx="3281454" cy="522747"/>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4931" tIns="38100" rIns="38100" bIns="38100" numCol="1" spcCol="1270" anchor="ctr" anchorCtr="0">
          <a:noAutofit/>
        </a:bodyPr>
        <a:lstStyle/>
        <a:p>
          <a:pPr marL="0" lvl="0" indent="0" algn="l" defTabSz="666750">
            <a:lnSpc>
              <a:spcPct val="90000"/>
            </a:lnSpc>
            <a:spcBef>
              <a:spcPct val="0"/>
            </a:spcBef>
            <a:spcAft>
              <a:spcPct val="35000"/>
            </a:spcAft>
            <a:buNone/>
          </a:pPr>
          <a:r>
            <a:rPr lang="nl-NL" sz="1500" kern="1200" dirty="0"/>
            <a:t>Werkelijke kosten</a:t>
          </a:r>
        </a:p>
      </dsp:txBody>
      <dsp:txXfrm>
        <a:off x="395316" y="261206"/>
        <a:ext cx="3281454" cy="522747"/>
      </dsp:txXfrm>
    </dsp:sp>
    <dsp:sp modelId="{5CADA93E-DC93-4090-AFB8-79F29BEFEB8F}">
      <dsp:nvSpPr>
        <dsp:cNvPr id="0" name=""/>
        <dsp:cNvSpPr/>
      </dsp:nvSpPr>
      <dsp:spPr>
        <a:xfrm>
          <a:off x="68599" y="195863"/>
          <a:ext cx="653434" cy="653434"/>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4766FDAB-AD4E-4A69-A466-AE0207CC5CAD}">
      <dsp:nvSpPr>
        <dsp:cNvPr id="0" name=""/>
        <dsp:cNvSpPr/>
      </dsp:nvSpPr>
      <dsp:spPr>
        <a:xfrm>
          <a:off x="769902" y="1045077"/>
          <a:ext cx="2906868" cy="522747"/>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4931" tIns="38100" rIns="38100" bIns="38100" numCol="1" spcCol="1270" anchor="ctr" anchorCtr="0">
          <a:noAutofit/>
        </a:bodyPr>
        <a:lstStyle/>
        <a:p>
          <a:pPr marL="0" lvl="0" indent="0" algn="l" defTabSz="666750">
            <a:lnSpc>
              <a:spcPct val="90000"/>
            </a:lnSpc>
            <a:spcBef>
              <a:spcPct val="0"/>
            </a:spcBef>
            <a:spcAft>
              <a:spcPct val="35000"/>
            </a:spcAft>
            <a:buNone/>
          </a:pPr>
          <a:r>
            <a:rPr lang="nl-NL" sz="1500" kern="1200" dirty="0"/>
            <a:t>Eenheidskosten</a:t>
          </a:r>
        </a:p>
      </dsp:txBody>
      <dsp:txXfrm>
        <a:off x="769902" y="1045077"/>
        <a:ext cx="2906868" cy="522747"/>
      </dsp:txXfrm>
    </dsp:sp>
    <dsp:sp modelId="{332A29E1-4BE0-4169-8C33-BD9DD9D95A9F}">
      <dsp:nvSpPr>
        <dsp:cNvPr id="0" name=""/>
        <dsp:cNvSpPr/>
      </dsp:nvSpPr>
      <dsp:spPr>
        <a:xfrm>
          <a:off x="443185" y="979733"/>
          <a:ext cx="653434" cy="653434"/>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2FFFCD03-CB12-47A8-AAEB-617B74053342}">
      <dsp:nvSpPr>
        <dsp:cNvPr id="0" name=""/>
        <dsp:cNvSpPr/>
      </dsp:nvSpPr>
      <dsp:spPr>
        <a:xfrm>
          <a:off x="884870" y="1828948"/>
          <a:ext cx="2791900" cy="522747"/>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4931" tIns="38100" rIns="38100" bIns="38100" numCol="1" spcCol="1270" anchor="ctr" anchorCtr="0">
          <a:noAutofit/>
        </a:bodyPr>
        <a:lstStyle/>
        <a:p>
          <a:pPr marL="0" lvl="0" indent="0" algn="l" defTabSz="666750">
            <a:lnSpc>
              <a:spcPct val="90000"/>
            </a:lnSpc>
            <a:spcBef>
              <a:spcPct val="0"/>
            </a:spcBef>
            <a:spcAft>
              <a:spcPct val="35000"/>
            </a:spcAft>
            <a:buNone/>
          </a:pPr>
          <a:r>
            <a:rPr lang="nl-NL" sz="1500" kern="1200" dirty="0"/>
            <a:t>Vaste bedragen</a:t>
          </a:r>
        </a:p>
      </dsp:txBody>
      <dsp:txXfrm>
        <a:off x="884870" y="1828948"/>
        <a:ext cx="2791900" cy="522747"/>
      </dsp:txXfrm>
    </dsp:sp>
    <dsp:sp modelId="{46D434AA-721B-4F98-B8CE-E017B25FD17B}">
      <dsp:nvSpPr>
        <dsp:cNvPr id="0" name=""/>
        <dsp:cNvSpPr/>
      </dsp:nvSpPr>
      <dsp:spPr>
        <a:xfrm>
          <a:off x="558152" y="1763604"/>
          <a:ext cx="653434" cy="653434"/>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5491B368-44E6-4641-9FC1-15274EDC3A34}">
      <dsp:nvSpPr>
        <dsp:cNvPr id="0" name=""/>
        <dsp:cNvSpPr/>
      </dsp:nvSpPr>
      <dsp:spPr>
        <a:xfrm>
          <a:off x="769902" y="2612818"/>
          <a:ext cx="2906868" cy="522747"/>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4931" tIns="38100" rIns="38100" bIns="38100" numCol="1" spcCol="1270" anchor="ctr" anchorCtr="0">
          <a:noAutofit/>
        </a:bodyPr>
        <a:lstStyle/>
        <a:p>
          <a:pPr marL="0" lvl="0" indent="0" algn="l" defTabSz="666750">
            <a:lnSpc>
              <a:spcPct val="90000"/>
            </a:lnSpc>
            <a:spcBef>
              <a:spcPct val="0"/>
            </a:spcBef>
            <a:spcAft>
              <a:spcPct val="35000"/>
            </a:spcAft>
            <a:buNone/>
          </a:pPr>
          <a:r>
            <a:rPr lang="nl-NL" sz="1500" kern="1200" dirty="0"/>
            <a:t>Financiering volgens                       een vast percentage</a:t>
          </a:r>
        </a:p>
      </dsp:txBody>
      <dsp:txXfrm>
        <a:off x="769902" y="2612818"/>
        <a:ext cx="2906868" cy="522747"/>
      </dsp:txXfrm>
    </dsp:sp>
    <dsp:sp modelId="{B38ABFA8-0DE2-4442-A6DE-F2505B69B0C5}">
      <dsp:nvSpPr>
        <dsp:cNvPr id="0" name=""/>
        <dsp:cNvSpPr/>
      </dsp:nvSpPr>
      <dsp:spPr>
        <a:xfrm>
          <a:off x="443185" y="2547475"/>
          <a:ext cx="653434" cy="653434"/>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1101CBCB-E208-4103-81B4-97B3F2B8AA2C}">
      <dsp:nvSpPr>
        <dsp:cNvPr id="0" name=""/>
        <dsp:cNvSpPr/>
      </dsp:nvSpPr>
      <dsp:spPr>
        <a:xfrm>
          <a:off x="395316" y="3396689"/>
          <a:ext cx="3281454" cy="522747"/>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4931" tIns="38100" rIns="38100" bIns="38100" numCol="1" spcCol="1270" anchor="ctr" anchorCtr="0">
          <a:noAutofit/>
        </a:bodyPr>
        <a:lstStyle/>
        <a:p>
          <a:pPr marL="0" lvl="0" indent="0" algn="l" defTabSz="666750">
            <a:lnSpc>
              <a:spcPct val="90000"/>
            </a:lnSpc>
            <a:spcBef>
              <a:spcPct val="0"/>
            </a:spcBef>
            <a:spcAft>
              <a:spcPct val="35000"/>
            </a:spcAft>
            <a:buNone/>
          </a:pPr>
          <a:r>
            <a:rPr lang="nl-NL" sz="1500" kern="1200" dirty="0"/>
            <a:t>Combinatie </a:t>
          </a:r>
        </a:p>
      </dsp:txBody>
      <dsp:txXfrm>
        <a:off x="395316" y="3396689"/>
        <a:ext cx="3281454" cy="522747"/>
      </dsp:txXfrm>
    </dsp:sp>
    <dsp:sp modelId="{057F8D05-9299-4954-BC05-C4F73A27147B}">
      <dsp:nvSpPr>
        <dsp:cNvPr id="0" name=""/>
        <dsp:cNvSpPr/>
      </dsp:nvSpPr>
      <dsp:spPr>
        <a:xfrm>
          <a:off x="68599" y="3331346"/>
          <a:ext cx="653434" cy="653434"/>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B509BC-3182-42B0-94CE-F0D535BCAADF}">
      <dsp:nvSpPr>
        <dsp:cNvPr id="0" name=""/>
        <dsp:cNvSpPr/>
      </dsp:nvSpPr>
      <dsp:spPr>
        <a:xfrm>
          <a:off x="1594424" y="9150"/>
          <a:ext cx="3364068" cy="168203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6675" tIns="44450" rIns="66675" bIns="44450" numCol="1" spcCol="1270" anchor="ctr" anchorCtr="0">
          <a:noAutofit/>
        </a:bodyPr>
        <a:lstStyle/>
        <a:p>
          <a:pPr marL="0" lvl="0" indent="0" algn="ctr" defTabSz="1555750">
            <a:lnSpc>
              <a:spcPct val="90000"/>
            </a:lnSpc>
            <a:spcBef>
              <a:spcPct val="0"/>
            </a:spcBef>
            <a:spcAft>
              <a:spcPct val="35000"/>
            </a:spcAft>
            <a:buNone/>
          </a:pPr>
          <a:r>
            <a:rPr lang="nl-NL" sz="3500" b="1" kern="1200" dirty="0"/>
            <a:t>Directe kosten </a:t>
          </a:r>
          <a:r>
            <a:rPr lang="nl-NL" sz="3500" b="1" i="1" kern="1200" dirty="0"/>
            <a:t>+ 20%</a:t>
          </a:r>
          <a:endParaRPr lang="nl-NL" sz="3500" kern="1200" dirty="0"/>
        </a:p>
      </dsp:txBody>
      <dsp:txXfrm>
        <a:off x="1643689" y="58415"/>
        <a:ext cx="3265538" cy="1583504"/>
      </dsp:txXfrm>
    </dsp:sp>
    <dsp:sp modelId="{EDEF6A27-9273-4061-A6C5-99EA43386CA1}">
      <dsp:nvSpPr>
        <dsp:cNvPr id="0" name=""/>
        <dsp:cNvSpPr/>
      </dsp:nvSpPr>
      <dsp:spPr>
        <a:xfrm>
          <a:off x="1930830" y="1691184"/>
          <a:ext cx="328265" cy="904135"/>
        </a:xfrm>
        <a:custGeom>
          <a:avLst/>
          <a:gdLst/>
          <a:ahLst/>
          <a:cxnLst/>
          <a:rect l="0" t="0" r="0" b="0"/>
          <a:pathLst>
            <a:path>
              <a:moveTo>
                <a:pt x="0" y="0"/>
              </a:moveTo>
              <a:lnTo>
                <a:pt x="0" y="904135"/>
              </a:lnTo>
              <a:lnTo>
                <a:pt x="328265" y="90413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6A61E1C-71FF-47B8-B7D6-EDECD8958829}">
      <dsp:nvSpPr>
        <dsp:cNvPr id="0" name=""/>
        <dsp:cNvSpPr/>
      </dsp:nvSpPr>
      <dsp:spPr>
        <a:xfrm>
          <a:off x="2259096" y="2102845"/>
          <a:ext cx="2272738" cy="98494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marL="0" lvl="0" indent="0" algn="ctr" defTabSz="533400">
            <a:lnSpc>
              <a:spcPct val="90000"/>
            </a:lnSpc>
            <a:spcBef>
              <a:spcPct val="0"/>
            </a:spcBef>
            <a:spcAft>
              <a:spcPct val="35000"/>
            </a:spcAft>
            <a:buNone/>
          </a:pPr>
          <a:r>
            <a:rPr lang="nl-NL" sz="1200" b="0" i="1" kern="1200" dirty="0"/>
            <a:t>Exclusief kosten van arbeid of kosten vanuit een overheidsopdracht</a:t>
          </a:r>
        </a:p>
      </dsp:txBody>
      <dsp:txXfrm>
        <a:off x="2287944" y="2131693"/>
        <a:ext cx="2215042" cy="927252"/>
      </dsp:txXfrm>
    </dsp:sp>
    <dsp:sp modelId="{7B8A8EB1-A73B-4AD8-BC94-5235718A8BCF}">
      <dsp:nvSpPr>
        <dsp:cNvPr id="0" name=""/>
        <dsp:cNvSpPr/>
      </dsp:nvSpPr>
      <dsp:spPr>
        <a:xfrm>
          <a:off x="1930830" y="1691184"/>
          <a:ext cx="328265" cy="2309593"/>
        </a:xfrm>
        <a:custGeom>
          <a:avLst/>
          <a:gdLst/>
          <a:ahLst/>
          <a:cxnLst/>
          <a:rect l="0" t="0" r="0" b="0"/>
          <a:pathLst>
            <a:path>
              <a:moveTo>
                <a:pt x="0" y="0"/>
              </a:moveTo>
              <a:lnTo>
                <a:pt x="0" y="2309593"/>
              </a:lnTo>
              <a:lnTo>
                <a:pt x="328265" y="230959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C846FC8-244C-4D4E-A8D7-3638C75F6F4F}">
      <dsp:nvSpPr>
        <dsp:cNvPr id="0" name=""/>
        <dsp:cNvSpPr/>
      </dsp:nvSpPr>
      <dsp:spPr>
        <a:xfrm>
          <a:off x="2259096" y="3508303"/>
          <a:ext cx="2272738" cy="98494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marL="0" lvl="0" indent="0" algn="ctr" defTabSz="533400">
            <a:lnSpc>
              <a:spcPct val="90000"/>
            </a:lnSpc>
            <a:spcBef>
              <a:spcPct val="0"/>
            </a:spcBef>
            <a:spcAft>
              <a:spcPct val="35000"/>
            </a:spcAft>
            <a:buNone/>
          </a:pPr>
          <a:r>
            <a:rPr lang="nl-NL" sz="1200" b="0" i="1" kern="1200" dirty="0"/>
            <a:t>Deze 20% is EXCLUSIEF indirecte kosten. Er mag nog wel 7% over de directe kosten berekend worden</a:t>
          </a:r>
        </a:p>
      </dsp:txBody>
      <dsp:txXfrm>
        <a:off x="2287944" y="3537151"/>
        <a:ext cx="2215042" cy="92725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B2A531-A8C3-4D28-873E-9BE81A6021D6}">
      <dsp:nvSpPr>
        <dsp:cNvPr id="0" name=""/>
        <dsp:cNvSpPr/>
      </dsp:nvSpPr>
      <dsp:spPr>
        <a:xfrm>
          <a:off x="3132674" y="4366524"/>
          <a:ext cx="416178" cy="91440"/>
        </a:xfrm>
        <a:custGeom>
          <a:avLst/>
          <a:gdLst/>
          <a:ahLst/>
          <a:cxnLst/>
          <a:rect l="0" t="0" r="0" b="0"/>
          <a:pathLst>
            <a:path>
              <a:moveTo>
                <a:pt x="0" y="45720"/>
              </a:moveTo>
              <a:lnTo>
                <a:pt x="416178" y="4572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nl-NL" sz="500" kern="1200"/>
        </a:p>
      </dsp:txBody>
      <dsp:txXfrm>
        <a:off x="3330359" y="4401840"/>
        <a:ext cx="20808" cy="20808"/>
      </dsp:txXfrm>
    </dsp:sp>
    <dsp:sp modelId="{1DBE1C8B-0F31-40F0-B8B6-F5569D909060}">
      <dsp:nvSpPr>
        <dsp:cNvPr id="0" name=""/>
        <dsp:cNvSpPr/>
      </dsp:nvSpPr>
      <dsp:spPr>
        <a:xfrm>
          <a:off x="635605" y="3222711"/>
          <a:ext cx="416178" cy="1189533"/>
        </a:xfrm>
        <a:custGeom>
          <a:avLst/>
          <a:gdLst/>
          <a:ahLst/>
          <a:cxnLst/>
          <a:rect l="0" t="0" r="0" b="0"/>
          <a:pathLst>
            <a:path>
              <a:moveTo>
                <a:pt x="0" y="0"/>
              </a:moveTo>
              <a:lnTo>
                <a:pt x="208089" y="0"/>
              </a:lnTo>
              <a:lnTo>
                <a:pt x="208089" y="1189533"/>
              </a:lnTo>
              <a:lnTo>
                <a:pt x="416178" y="118953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nl-NL" sz="500" kern="1200"/>
        </a:p>
      </dsp:txBody>
      <dsp:txXfrm>
        <a:off x="812188" y="3785972"/>
        <a:ext cx="63011" cy="63011"/>
      </dsp:txXfrm>
    </dsp:sp>
    <dsp:sp modelId="{5357173C-413E-4D18-A055-69EB1E35DC6C}">
      <dsp:nvSpPr>
        <dsp:cNvPr id="0" name=""/>
        <dsp:cNvSpPr/>
      </dsp:nvSpPr>
      <dsp:spPr>
        <a:xfrm>
          <a:off x="3132674" y="3573502"/>
          <a:ext cx="416178" cy="91440"/>
        </a:xfrm>
        <a:custGeom>
          <a:avLst/>
          <a:gdLst/>
          <a:ahLst/>
          <a:cxnLst/>
          <a:rect l="0" t="0" r="0" b="0"/>
          <a:pathLst>
            <a:path>
              <a:moveTo>
                <a:pt x="0" y="45720"/>
              </a:moveTo>
              <a:lnTo>
                <a:pt x="416178" y="4572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nl-NL" sz="500" kern="1200"/>
        </a:p>
      </dsp:txBody>
      <dsp:txXfrm>
        <a:off x="3330359" y="3608817"/>
        <a:ext cx="20808" cy="20808"/>
      </dsp:txXfrm>
    </dsp:sp>
    <dsp:sp modelId="{676371DC-B2A0-41AD-B40D-5AD08FA414F0}">
      <dsp:nvSpPr>
        <dsp:cNvPr id="0" name=""/>
        <dsp:cNvSpPr/>
      </dsp:nvSpPr>
      <dsp:spPr>
        <a:xfrm>
          <a:off x="635605" y="3222711"/>
          <a:ext cx="416178" cy="396511"/>
        </a:xfrm>
        <a:custGeom>
          <a:avLst/>
          <a:gdLst/>
          <a:ahLst/>
          <a:cxnLst/>
          <a:rect l="0" t="0" r="0" b="0"/>
          <a:pathLst>
            <a:path>
              <a:moveTo>
                <a:pt x="0" y="0"/>
              </a:moveTo>
              <a:lnTo>
                <a:pt x="208089" y="0"/>
              </a:lnTo>
              <a:lnTo>
                <a:pt x="208089" y="396511"/>
              </a:lnTo>
              <a:lnTo>
                <a:pt x="416178" y="396511"/>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nl-NL" sz="500" kern="1200"/>
        </a:p>
      </dsp:txBody>
      <dsp:txXfrm>
        <a:off x="829323" y="3406596"/>
        <a:ext cx="28741" cy="28741"/>
      </dsp:txXfrm>
    </dsp:sp>
    <dsp:sp modelId="{240A0B35-C99E-4FFA-8F0C-0EC5C487578E}">
      <dsp:nvSpPr>
        <dsp:cNvPr id="0" name=""/>
        <dsp:cNvSpPr/>
      </dsp:nvSpPr>
      <dsp:spPr>
        <a:xfrm>
          <a:off x="5629743" y="2826199"/>
          <a:ext cx="416178" cy="396511"/>
        </a:xfrm>
        <a:custGeom>
          <a:avLst/>
          <a:gdLst/>
          <a:ahLst/>
          <a:cxnLst/>
          <a:rect l="0" t="0" r="0" b="0"/>
          <a:pathLst>
            <a:path>
              <a:moveTo>
                <a:pt x="0" y="0"/>
              </a:moveTo>
              <a:lnTo>
                <a:pt x="208089" y="0"/>
              </a:lnTo>
              <a:lnTo>
                <a:pt x="208089" y="396511"/>
              </a:lnTo>
              <a:lnTo>
                <a:pt x="416178" y="396511"/>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nl-NL" sz="500" kern="1200"/>
        </a:p>
      </dsp:txBody>
      <dsp:txXfrm>
        <a:off x="5823461" y="3010084"/>
        <a:ext cx="28741" cy="28741"/>
      </dsp:txXfrm>
    </dsp:sp>
    <dsp:sp modelId="{44F276D8-218D-42C8-BD74-E426F85E28F5}">
      <dsp:nvSpPr>
        <dsp:cNvPr id="0" name=""/>
        <dsp:cNvSpPr/>
      </dsp:nvSpPr>
      <dsp:spPr>
        <a:xfrm>
          <a:off x="5629743" y="2429688"/>
          <a:ext cx="416178" cy="396511"/>
        </a:xfrm>
        <a:custGeom>
          <a:avLst/>
          <a:gdLst/>
          <a:ahLst/>
          <a:cxnLst/>
          <a:rect l="0" t="0" r="0" b="0"/>
          <a:pathLst>
            <a:path>
              <a:moveTo>
                <a:pt x="0" y="396511"/>
              </a:moveTo>
              <a:lnTo>
                <a:pt x="208089" y="396511"/>
              </a:lnTo>
              <a:lnTo>
                <a:pt x="208089" y="0"/>
              </a:lnTo>
              <a:lnTo>
                <a:pt x="416178" y="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nl-NL" sz="500" kern="1200"/>
        </a:p>
      </dsp:txBody>
      <dsp:txXfrm>
        <a:off x="5823461" y="2613573"/>
        <a:ext cx="28741" cy="28741"/>
      </dsp:txXfrm>
    </dsp:sp>
    <dsp:sp modelId="{D982E99C-E85E-496B-8F6F-5E19E2702277}">
      <dsp:nvSpPr>
        <dsp:cNvPr id="0" name=""/>
        <dsp:cNvSpPr/>
      </dsp:nvSpPr>
      <dsp:spPr>
        <a:xfrm>
          <a:off x="3132674" y="2033177"/>
          <a:ext cx="416178" cy="793022"/>
        </a:xfrm>
        <a:custGeom>
          <a:avLst/>
          <a:gdLst/>
          <a:ahLst/>
          <a:cxnLst/>
          <a:rect l="0" t="0" r="0" b="0"/>
          <a:pathLst>
            <a:path>
              <a:moveTo>
                <a:pt x="0" y="0"/>
              </a:moveTo>
              <a:lnTo>
                <a:pt x="208089" y="0"/>
              </a:lnTo>
              <a:lnTo>
                <a:pt x="208089" y="793022"/>
              </a:lnTo>
              <a:lnTo>
                <a:pt x="416178" y="793022"/>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nl-NL" sz="500" kern="1200"/>
        </a:p>
      </dsp:txBody>
      <dsp:txXfrm>
        <a:off x="3318373" y="2407298"/>
        <a:ext cx="44779" cy="44779"/>
      </dsp:txXfrm>
    </dsp:sp>
    <dsp:sp modelId="{9AB9770B-51FD-4098-8946-1FE24246E592}">
      <dsp:nvSpPr>
        <dsp:cNvPr id="0" name=""/>
        <dsp:cNvSpPr/>
      </dsp:nvSpPr>
      <dsp:spPr>
        <a:xfrm>
          <a:off x="5629743" y="1240155"/>
          <a:ext cx="416178" cy="396511"/>
        </a:xfrm>
        <a:custGeom>
          <a:avLst/>
          <a:gdLst/>
          <a:ahLst/>
          <a:cxnLst/>
          <a:rect l="0" t="0" r="0" b="0"/>
          <a:pathLst>
            <a:path>
              <a:moveTo>
                <a:pt x="0" y="0"/>
              </a:moveTo>
              <a:lnTo>
                <a:pt x="208089" y="0"/>
              </a:lnTo>
              <a:lnTo>
                <a:pt x="208089" y="396511"/>
              </a:lnTo>
              <a:lnTo>
                <a:pt x="416178" y="396511"/>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nl-NL" sz="500" kern="1200"/>
        </a:p>
      </dsp:txBody>
      <dsp:txXfrm>
        <a:off x="5823461" y="1424040"/>
        <a:ext cx="28741" cy="28741"/>
      </dsp:txXfrm>
    </dsp:sp>
    <dsp:sp modelId="{5B494B3F-2750-47A2-B187-76134FC971A5}">
      <dsp:nvSpPr>
        <dsp:cNvPr id="0" name=""/>
        <dsp:cNvSpPr/>
      </dsp:nvSpPr>
      <dsp:spPr>
        <a:xfrm>
          <a:off x="5629743" y="843643"/>
          <a:ext cx="416178" cy="396511"/>
        </a:xfrm>
        <a:custGeom>
          <a:avLst/>
          <a:gdLst/>
          <a:ahLst/>
          <a:cxnLst/>
          <a:rect l="0" t="0" r="0" b="0"/>
          <a:pathLst>
            <a:path>
              <a:moveTo>
                <a:pt x="0" y="396511"/>
              </a:moveTo>
              <a:lnTo>
                <a:pt x="208089" y="396511"/>
              </a:lnTo>
              <a:lnTo>
                <a:pt x="208089" y="0"/>
              </a:lnTo>
              <a:lnTo>
                <a:pt x="416178" y="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nl-NL" sz="500" kern="1200"/>
        </a:p>
      </dsp:txBody>
      <dsp:txXfrm>
        <a:off x="5823461" y="1027528"/>
        <a:ext cx="28741" cy="28741"/>
      </dsp:txXfrm>
    </dsp:sp>
    <dsp:sp modelId="{A558FD2B-315B-485E-89E9-2246EE57C6BD}">
      <dsp:nvSpPr>
        <dsp:cNvPr id="0" name=""/>
        <dsp:cNvSpPr/>
      </dsp:nvSpPr>
      <dsp:spPr>
        <a:xfrm>
          <a:off x="3132674" y="1240155"/>
          <a:ext cx="416178" cy="793022"/>
        </a:xfrm>
        <a:custGeom>
          <a:avLst/>
          <a:gdLst/>
          <a:ahLst/>
          <a:cxnLst/>
          <a:rect l="0" t="0" r="0" b="0"/>
          <a:pathLst>
            <a:path>
              <a:moveTo>
                <a:pt x="0" y="793022"/>
              </a:moveTo>
              <a:lnTo>
                <a:pt x="208089" y="793022"/>
              </a:lnTo>
              <a:lnTo>
                <a:pt x="208089" y="0"/>
              </a:lnTo>
              <a:lnTo>
                <a:pt x="416178" y="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nl-NL" sz="500" kern="1200"/>
        </a:p>
      </dsp:txBody>
      <dsp:txXfrm>
        <a:off x="3318373" y="1614276"/>
        <a:ext cx="44779" cy="44779"/>
      </dsp:txXfrm>
    </dsp:sp>
    <dsp:sp modelId="{A3800B3F-C032-47A6-9D52-EE00AF529FDD}">
      <dsp:nvSpPr>
        <dsp:cNvPr id="0" name=""/>
        <dsp:cNvSpPr/>
      </dsp:nvSpPr>
      <dsp:spPr>
        <a:xfrm>
          <a:off x="635605" y="2033177"/>
          <a:ext cx="416178" cy="1189533"/>
        </a:xfrm>
        <a:custGeom>
          <a:avLst/>
          <a:gdLst/>
          <a:ahLst/>
          <a:cxnLst/>
          <a:rect l="0" t="0" r="0" b="0"/>
          <a:pathLst>
            <a:path>
              <a:moveTo>
                <a:pt x="0" y="1189533"/>
              </a:moveTo>
              <a:lnTo>
                <a:pt x="208089" y="1189533"/>
              </a:lnTo>
              <a:lnTo>
                <a:pt x="208089" y="0"/>
              </a:lnTo>
              <a:lnTo>
                <a:pt x="416178" y="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nl-NL" sz="500" kern="1200"/>
        </a:p>
      </dsp:txBody>
      <dsp:txXfrm>
        <a:off x="812188" y="2596438"/>
        <a:ext cx="63011" cy="63011"/>
      </dsp:txXfrm>
    </dsp:sp>
    <dsp:sp modelId="{697500DC-6280-4121-98B6-EA0D7E0C9FBE}">
      <dsp:nvSpPr>
        <dsp:cNvPr id="0" name=""/>
        <dsp:cNvSpPr/>
      </dsp:nvSpPr>
      <dsp:spPr>
        <a:xfrm rot="16200000">
          <a:off x="-1351124" y="2905502"/>
          <a:ext cx="3339041" cy="634417"/>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nl-NL" sz="2100" b="1" kern="1200" dirty="0"/>
            <a:t>De kosten van arbeid</a:t>
          </a:r>
          <a:endParaRPr lang="nl-NL" sz="2100" kern="1200" dirty="0"/>
        </a:p>
      </dsp:txBody>
      <dsp:txXfrm>
        <a:off x="-1351124" y="2905502"/>
        <a:ext cx="3339041" cy="634417"/>
      </dsp:txXfrm>
    </dsp:sp>
    <dsp:sp modelId="{A08BECB1-392C-4D77-BF2B-951E74F99579}">
      <dsp:nvSpPr>
        <dsp:cNvPr id="0" name=""/>
        <dsp:cNvSpPr/>
      </dsp:nvSpPr>
      <dsp:spPr>
        <a:xfrm>
          <a:off x="1051783" y="1715968"/>
          <a:ext cx="2080890" cy="634417"/>
        </a:xfrm>
        <a:prstGeom prst="rect">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nl-NL" sz="1400" kern="1200" dirty="0"/>
            <a:t>Directe loonkosten</a:t>
          </a:r>
        </a:p>
      </dsp:txBody>
      <dsp:txXfrm>
        <a:off x="1051783" y="1715968"/>
        <a:ext cx="2080890" cy="634417"/>
      </dsp:txXfrm>
    </dsp:sp>
    <dsp:sp modelId="{11C9F75B-B35C-446E-B5E0-C98A26D1B1C8}">
      <dsp:nvSpPr>
        <dsp:cNvPr id="0" name=""/>
        <dsp:cNvSpPr/>
      </dsp:nvSpPr>
      <dsp:spPr>
        <a:xfrm>
          <a:off x="3548852" y="922946"/>
          <a:ext cx="2080890" cy="634417"/>
        </a:xfrm>
        <a:prstGeom prst="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nl-NL" sz="1400" kern="1200" dirty="0"/>
            <a:t>Addendum</a:t>
          </a:r>
        </a:p>
      </dsp:txBody>
      <dsp:txXfrm>
        <a:off x="3548852" y="922946"/>
        <a:ext cx="2080890" cy="634417"/>
      </dsp:txXfrm>
    </dsp:sp>
    <dsp:sp modelId="{DA973C29-F10D-44B0-A0E6-71AE55A28E89}">
      <dsp:nvSpPr>
        <dsp:cNvPr id="0" name=""/>
        <dsp:cNvSpPr/>
      </dsp:nvSpPr>
      <dsp:spPr>
        <a:xfrm>
          <a:off x="6045921" y="526434"/>
          <a:ext cx="2080890" cy="634417"/>
        </a:xfrm>
        <a:prstGeom prst="rect">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nl-NL" sz="1100" kern="1200" dirty="0"/>
            <a:t>percentage brutoloon + opslag 37,5%</a:t>
          </a:r>
        </a:p>
      </dsp:txBody>
      <dsp:txXfrm>
        <a:off x="6045921" y="526434"/>
        <a:ext cx="2080890" cy="634417"/>
      </dsp:txXfrm>
    </dsp:sp>
    <dsp:sp modelId="{7F9C1BB0-5F65-4051-8FF3-68EA8FBDF584}">
      <dsp:nvSpPr>
        <dsp:cNvPr id="0" name=""/>
        <dsp:cNvSpPr/>
      </dsp:nvSpPr>
      <dsp:spPr>
        <a:xfrm>
          <a:off x="6045921" y="1319457"/>
          <a:ext cx="2080890" cy="634417"/>
        </a:xfrm>
        <a:prstGeom prst="rect">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nl-NL" sz="1100" kern="1200" dirty="0"/>
            <a:t>vast percentage van de HOT </a:t>
          </a:r>
        </a:p>
      </dsp:txBody>
      <dsp:txXfrm>
        <a:off x="6045921" y="1319457"/>
        <a:ext cx="2080890" cy="634417"/>
      </dsp:txXfrm>
    </dsp:sp>
    <dsp:sp modelId="{65A64F84-B19B-43DD-8F4D-EDC4E67CC110}">
      <dsp:nvSpPr>
        <dsp:cNvPr id="0" name=""/>
        <dsp:cNvSpPr/>
      </dsp:nvSpPr>
      <dsp:spPr>
        <a:xfrm>
          <a:off x="3548852" y="2508990"/>
          <a:ext cx="2080890" cy="634417"/>
        </a:xfrm>
        <a:prstGeom prst="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nl-NL" sz="1400" kern="1200" dirty="0"/>
            <a:t>Urenregistratie</a:t>
          </a:r>
        </a:p>
      </dsp:txBody>
      <dsp:txXfrm>
        <a:off x="3548852" y="2508990"/>
        <a:ext cx="2080890" cy="634417"/>
      </dsp:txXfrm>
    </dsp:sp>
    <dsp:sp modelId="{6BA325CB-2975-4CB3-98B6-69A0074663A1}">
      <dsp:nvSpPr>
        <dsp:cNvPr id="0" name=""/>
        <dsp:cNvSpPr/>
      </dsp:nvSpPr>
      <dsp:spPr>
        <a:xfrm>
          <a:off x="6045921" y="2112479"/>
          <a:ext cx="2080890" cy="634417"/>
        </a:xfrm>
        <a:prstGeom prst="rect">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nl-NL" sz="1100" i="0" kern="1200" dirty="0" err="1"/>
            <a:t>brutojaarloon</a:t>
          </a:r>
          <a:r>
            <a:rPr lang="nl-NL" sz="1100" i="0" kern="1200" dirty="0"/>
            <a:t> x 37,5% delen door 1.720 </a:t>
          </a:r>
          <a:r>
            <a:rPr lang="nl-NL" sz="1100" kern="1200" dirty="0"/>
            <a:t>uur per jaar     (</a:t>
          </a:r>
          <a:r>
            <a:rPr lang="nl-NL" sz="1100" i="1" kern="1200" dirty="0"/>
            <a:t>of naar rato dienstverband</a:t>
          </a:r>
          <a:r>
            <a:rPr lang="nl-NL" sz="1100" kern="1200" dirty="0"/>
            <a:t>)</a:t>
          </a:r>
        </a:p>
      </dsp:txBody>
      <dsp:txXfrm>
        <a:off x="6045921" y="2112479"/>
        <a:ext cx="2080890" cy="634417"/>
      </dsp:txXfrm>
    </dsp:sp>
    <dsp:sp modelId="{40025613-E8E5-498F-BD7C-8A3578A2411D}">
      <dsp:nvSpPr>
        <dsp:cNvPr id="0" name=""/>
        <dsp:cNvSpPr/>
      </dsp:nvSpPr>
      <dsp:spPr>
        <a:xfrm>
          <a:off x="6045921" y="2905502"/>
          <a:ext cx="2080890" cy="634417"/>
        </a:xfrm>
        <a:prstGeom prst="rect">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nl-NL" sz="1100" i="0" kern="1200"/>
            <a:t>HOT tarieven                   </a:t>
          </a:r>
          <a:r>
            <a:rPr lang="nl-NL" sz="1100" b="0" kern="1200">
              <a:latin typeface="Poppins" pitchFamily="2" charset="77"/>
              <a:ea typeface="League Spartan" charset="0"/>
              <a:cs typeface="Poppins" pitchFamily="2" charset="77"/>
            </a:rPr>
            <a:t>(</a:t>
          </a:r>
          <a:r>
            <a:rPr lang="nl-NL" sz="1100" i="1" kern="1200"/>
            <a:t>exclusief overhead en btw</a:t>
          </a:r>
          <a:r>
            <a:rPr lang="nl-NL" sz="1100" b="0" kern="1200">
              <a:latin typeface="Poppins" pitchFamily="2" charset="77"/>
              <a:ea typeface="League Spartan" charset="0"/>
              <a:cs typeface="Poppins" pitchFamily="2" charset="77"/>
            </a:rPr>
            <a:t>)</a:t>
          </a:r>
          <a:endParaRPr lang="nl-NL" sz="1100" b="0" kern="1200" dirty="0"/>
        </a:p>
      </dsp:txBody>
      <dsp:txXfrm>
        <a:off x="6045921" y="2905502"/>
        <a:ext cx="2080890" cy="634417"/>
      </dsp:txXfrm>
    </dsp:sp>
    <dsp:sp modelId="{4D69DACC-E96C-4C10-B411-6BA302FDB849}">
      <dsp:nvSpPr>
        <dsp:cNvPr id="0" name=""/>
        <dsp:cNvSpPr/>
      </dsp:nvSpPr>
      <dsp:spPr>
        <a:xfrm>
          <a:off x="1051783" y="3302013"/>
          <a:ext cx="2080890" cy="634417"/>
        </a:xfrm>
        <a:prstGeom prst="rect">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nl-NL" sz="1400" kern="1200" dirty="0"/>
            <a:t>Kosten van eigen arbeid</a:t>
          </a:r>
        </a:p>
      </dsp:txBody>
      <dsp:txXfrm>
        <a:off x="1051783" y="3302013"/>
        <a:ext cx="2080890" cy="634417"/>
      </dsp:txXfrm>
    </dsp:sp>
    <dsp:sp modelId="{C9085F53-D3D2-4DBE-8713-A872A6CAE9FA}">
      <dsp:nvSpPr>
        <dsp:cNvPr id="0" name=""/>
        <dsp:cNvSpPr/>
      </dsp:nvSpPr>
      <dsp:spPr>
        <a:xfrm>
          <a:off x="3548852" y="3302013"/>
          <a:ext cx="2080890" cy="634417"/>
        </a:xfrm>
        <a:prstGeom prst="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nl-NL" sz="1400" kern="1200" dirty="0"/>
            <a:t>Vast tarief </a:t>
          </a:r>
          <a:r>
            <a:rPr lang="nl-NL" sz="1400" i="1" kern="1200" dirty="0">
              <a:latin typeface="Verdana" panose="020B0604030504040204" pitchFamily="34" charset="0"/>
              <a:ea typeface="Verdana" panose="020B0604030504040204" pitchFamily="34" charset="0"/>
            </a:rPr>
            <a:t>€36,-</a:t>
          </a:r>
          <a:endParaRPr lang="nl-NL" sz="1400" i="1" kern="1200" dirty="0"/>
        </a:p>
      </dsp:txBody>
      <dsp:txXfrm>
        <a:off x="3548852" y="3302013"/>
        <a:ext cx="2080890" cy="634417"/>
      </dsp:txXfrm>
    </dsp:sp>
    <dsp:sp modelId="{7938E144-1F31-4399-834E-259A46C5C6F6}">
      <dsp:nvSpPr>
        <dsp:cNvPr id="0" name=""/>
        <dsp:cNvSpPr/>
      </dsp:nvSpPr>
      <dsp:spPr>
        <a:xfrm>
          <a:off x="1051783" y="4095035"/>
          <a:ext cx="2080890" cy="634417"/>
        </a:xfrm>
        <a:prstGeom prst="rect">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nl-NL" sz="1400" kern="1200" dirty="0"/>
            <a:t>Vrijwilligers</a:t>
          </a:r>
        </a:p>
      </dsp:txBody>
      <dsp:txXfrm>
        <a:off x="1051783" y="4095035"/>
        <a:ext cx="2080890" cy="634417"/>
      </dsp:txXfrm>
    </dsp:sp>
    <dsp:sp modelId="{B7D4DEC8-1942-43AF-A4BD-027BDF70F091}">
      <dsp:nvSpPr>
        <dsp:cNvPr id="0" name=""/>
        <dsp:cNvSpPr/>
      </dsp:nvSpPr>
      <dsp:spPr>
        <a:xfrm>
          <a:off x="3548852" y="4095035"/>
          <a:ext cx="2080890" cy="634417"/>
        </a:xfrm>
        <a:prstGeom prst="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nl-NL" sz="1400" kern="1200" dirty="0"/>
            <a:t>Handboek Loonheffingen van de Belastingdienst</a:t>
          </a:r>
        </a:p>
      </dsp:txBody>
      <dsp:txXfrm>
        <a:off x="3548852" y="4095035"/>
        <a:ext cx="2080890" cy="63441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72A4D1-913A-4C05-93CC-B91FDCE005CB}">
      <dsp:nvSpPr>
        <dsp:cNvPr id="0" name=""/>
        <dsp:cNvSpPr/>
      </dsp:nvSpPr>
      <dsp:spPr>
        <a:xfrm>
          <a:off x="2926079" y="0"/>
          <a:ext cx="4389120" cy="1548773"/>
        </a:xfrm>
        <a:prstGeom prst="rightArrow">
          <a:avLst>
            <a:gd name="adj1" fmla="val 75000"/>
            <a:gd name="adj2" fmla="val 50000"/>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777A186-FF21-4B43-8E43-7E9B01F49669}">
      <dsp:nvSpPr>
        <dsp:cNvPr id="0" name=""/>
        <dsp:cNvSpPr/>
      </dsp:nvSpPr>
      <dsp:spPr>
        <a:xfrm>
          <a:off x="0" y="0"/>
          <a:ext cx="2926080" cy="1548773"/>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nl-NL" sz="2400" kern="1200" dirty="0"/>
            <a:t>Voornamelijk Kosten van Arbeid</a:t>
          </a:r>
        </a:p>
      </dsp:txBody>
      <dsp:txXfrm>
        <a:off x="75605" y="75605"/>
        <a:ext cx="2774870" cy="1397563"/>
      </dsp:txXfrm>
    </dsp:sp>
    <dsp:sp modelId="{B9750CE2-CF62-476B-80A9-6299869425E7}">
      <dsp:nvSpPr>
        <dsp:cNvPr id="0" name=""/>
        <dsp:cNvSpPr/>
      </dsp:nvSpPr>
      <dsp:spPr>
        <a:xfrm>
          <a:off x="2926079" y="1703650"/>
          <a:ext cx="4389120" cy="1548773"/>
        </a:xfrm>
        <a:prstGeom prst="rightArrow">
          <a:avLst>
            <a:gd name="adj1" fmla="val 75000"/>
            <a:gd name="adj2" fmla="val 50000"/>
          </a:avLst>
        </a:prstGeom>
        <a:solidFill>
          <a:schemeClr val="accent2">
            <a:tint val="40000"/>
            <a:alpha val="90000"/>
            <a:hueOff val="-2405853"/>
            <a:satOff val="-8590"/>
            <a:lumOff val="-1132"/>
            <a:alphaOff val="0"/>
          </a:schemeClr>
        </a:solidFill>
        <a:ln w="25400" cap="flat" cmpd="sng" algn="ctr">
          <a:solidFill>
            <a:schemeClr val="accent2">
              <a:tint val="40000"/>
              <a:alpha val="90000"/>
              <a:hueOff val="-2405853"/>
              <a:satOff val="-8590"/>
              <a:lumOff val="-1132"/>
              <a:alphaOff val="0"/>
            </a:schemeClr>
          </a:solidFill>
          <a:prstDash val="solid"/>
        </a:ln>
        <a:effectLst/>
      </dsp:spPr>
      <dsp:style>
        <a:lnRef idx="2">
          <a:scrgbClr r="0" g="0" b="0"/>
        </a:lnRef>
        <a:fillRef idx="1">
          <a:scrgbClr r="0" g="0" b="0"/>
        </a:fillRef>
        <a:effectRef idx="0">
          <a:scrgbClr r="0" g="0" b="0"/>
        </a:effectRef>
        <a:fontRef idx="minor"/>
      </dsp:style>
    </dsp:sp>
    <dsp:sp modelId="{467E7F2D-8FCD-4563-A2EB-1669AEFA66AE}">
      <dsp:nvSpPr>
        <dsp:cNvPr id="0" name=""/>
        <dsp:cNvSpPr/>
      </dsp:nvSpPr>
      <dsp:spPr>
        <a:xfrm>
          <a:off x="0" y="1703650"/>
          <a:ext cx="2926080" cy="1548773"/>
        </a:xfrm>
        <a:prstGeom prst="roundRect">
          <a:avLst/>
        </a:prstGeom>
        <a:solidFill>
          <a:schemeClr val="accent2">
            <a:hueOff val="-1820232"/>
            <a:satOff val="-29836"/>
            <a:lumOff val="-274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nl-NL" sz="2400" kern="1200" dirty="0"/>
            <a:t>Voornamelijk </a:t>
          </a:r>
          <a:r>
            <a:rPr lang="nl-NL" sz="2400" kern="1200"/>
            <a:t>Directe Kosten	</a:t>
          </a:r>
          <a:endParaRPr lang="nl-NL" sz="2400" kern="1200" dirty="0"/>
        </a:p>
      </dsp:txBody>
      <dsp:txXfrm>
        <a:off x="75605" y="1779255"/>
        <a:ext cx="2774870" cy="1397563"/>
      </dsp:txXfrm>
    </dsp:sp>
    <dsp:sp modelId="{984C92ED-55D0-4D76-BEAD-DC69E8713931}">
      <dsp:nvSpPr>
        <dsp:cNvPr id="0" name=""/>
        <dsp:cNvSpPr/>
      </dsp:nvSpPr>
      <dsp:spPr>
        <a:xfrm>
          <a:off x="2926079" y="3407301"/>
          <a:ext cx="4389120" cy="1548773"/>
        </a:xfrm>
        <a:prstGeom prst="rightArrow">
          <a:avLst>
            <a:gd name="adj1" fmla="val 75000"/>
            <a:gd name="adj2" fmla="val 50000"/>
          </a:avLst>
        </a:prstGeom>
        <a:solidFill>
          <a:schemeClr val="accent2">
            <a:tint val="40000"/>
            <a:alpha val="90000"/>
            <a:hueOff val="-4811705"/>
            <a:satOff val="-17179"/>
            <a:lumOff val="-2263"/>
            <a:alphaOff val="0"/>
          </a:schemeClr>
        </a:solidFill>
        <a:ln w="25400" cap="flat" cmpd="sng" algn="ctr">
          <a:solidFill>
            <a:schemeClr val="accent2">
              <a:tint val="40000"/>
              <a:alpha val="90000"/>
              <a:hueOff val="-4811705"/>
              <a:satOff val="-17179"/>
              <a:lumOff val="-2263"/>
              <a:alphaOff val="0"/>
            </a:schemeClr>
          </a:solidFill>
          <a:prstDash val="solid"/>
        </a:ln>
        <a:effectLst/>
      </dsp:spPr>
      <dsp:style>
        <a:lnRef idx="2">
          <a:scrgbClr r="0" g="0" b="0"/>
        </a:lnRef>
        <a:fillRef idx="1">
          <a:scrgbClr r="0" g="0" b="0"/>
        </a:fillRef>
        <a:effectRef idx="0">
          <a:scrgbClr r="0" g="0" b="0"/>
        </a:effectRef>
        <a:fontRef idx="minor"/>
      </dsp:style>
    </dsp:sp>
    <dsp:sp modelId="{644F3D68-D0DA-4FC1-88AE-4B4209438707}">
      <dsp:nvSpPr>
        <dsp:cNvPr id="0" name=""/>
        <dsp:cNvSpPr/>
      </dsp:nvSpPr>
      <dsp:spPr>
        <a:xfrm>
          <a:off x="0" y="3407301"/>
          <a:ext cx="2926080" cy="1548773"/>
        </a:xfrm>
        <a:prstGeom prst="roundRect">
          <a:avLst/>
        </a:prstGeom>
        <a:solidFill>
          <a:schemeClr val="accent2">
            <a:hueOff val="-3640464"/>
            <a:satOff val="-59672"/>
            <a:lumOff val="-548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nl-NL" sz="2400" kern="1200" dirty="0"/>
            <a:t>Voornamelijk Aanbestedingen</a:t>
          </a:r>
        </a:p>
      </dsp:txBody>
      <dsp:txXfrm>
        <a:off x="75605" y="3482906"/>
        <a:ext cx="2774870" cy="139756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954A89-DD14-4302-AD0F-8C88B5F65A37}">
      <dsp:nvSpPr>
        <dsp:cNvPr id="0" name=""/>
        <dsp:cNvSpPr/>
      </dsp:nvSpPr>
      <dsp:spPr>
        <a:xfrm>
          <a:off x="0" y="26222"/>
          <a:ext cx="9702800" cy="503685"/>
        </a:xfrm>
        <a:prstGeom prst="roundRect">
          <a:avLst/>
        </a:prstGeom>
        <a:solidFill>
          <a:schemeClr val="accent2">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nl-NL" sz="2100" kern="1200" dirty="0"/>
            <a:t>Administratievoorschriften</a:t>
          </a:r>
        </a:p>
      </dsp:txBody>
      <dsp:txXfrm>
        <a:off x="24588" y="50810"/>
        <a:ext cx="9653624" cy="454509"/>
      </dsp:txXfrm>
    </dsp:sp>
    <dsp:sp modelId="{579036FE-FBFC-4C08-8A6B-54C52C65CE2F}">
      <dsp:nvSpPr>
        <dsp:cNvPr id="0" name=""/>
        <dsp:cNvSpPr/>
      </dsp:nvSpPr>
      <dsp:spPr>
        <a:xfrm>
          <a:off x="0" y="529907"/>
          <a:ext cx="9702800" cy="17822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8064" tIns="22860" rIns="128016" bIns="22860" numCol="1" spcCol="1270" anchor="t" anchorCtr="0">
          <a:noAutofit/>
        </a:bodyPr>
        <a:lstStyle/>
        <a:p>
          <a:pPr marL="228600" lvl="1" indent="-228600" algn="l" defTabSz="1022350">
            <a:lnSpc>
              <a:spcPct val="90000"/>
            </a:lnSpc>
            <a:spcBef>
              <a:spcPct val="0"/>
            </a:spcBef>
            <a:spcAft>
              <a:spcPct val="20000"/>
            </a:spcAft>
            <a:buChar char="•"/>
          </a:pPr>
          <a:r>
            <a:rPr lang="nl-NL" sz="2300" i="1" kern="1200" dirty="0"/>
            <a:t>Inzichtelijke en controleerbare administratie</a:t>
          </a:r>
        </a:p>
        <a:p>
          <a:pPr marL="342900" lvl="2" indent="-171450" algn="l" defTabSz="800100">
            <a:lnSpc>
              <a:spcPct val="90000"/>
            </a:lnSpc>
            <a:spcBef>
              <a:spcPct val="0"/>
            </a:spcBef>
            <a:spcAft>
              <a:spcPct val="20000"/>
            </a:spcAft>
            <a:buChar char="•"/>
          </a:pPr>
          <a:r>
            <a:rPr lang="nl-NL" sz="1800" i="1" kern="1200" dirty="0"/>
            <a:t>inzicht in kosten en opbrengsten</a:t>
          </a:r>
        </a:p>
        <a:p>
          <a:pPr marL="342900" lvl="2" indent="-171450" algn="l" defTabSz="800100">
            <a:lnSpc>
              <a:spcPct val="90000"/>
            </a:lnSpc>
            <a:spcBef>
              <a:spcPct val="0"/>
            </a:spcBef>
            <a:spcAft>
              <a:spcPct val="20000"/>
            </a:spcAft>
            <a:buChar char="•"/>
          </a:pPr>
          <a:r>
            <a:rPr lang="nl-NL" sz="1800" i="1" kern="1200" dirty="0"/>
            <a:t>inzicht in deelnemers</a:t>
          </a:r>
        </a:p>
        <a:p>
          <a:pPr marL="228600" lvl="1" indent="-228600" algn="l" defTabSz="1022350">
            <a:lnSpc>
              <a:spcPct val="90000"/>
            </a:lnSpc>
            <a:spcBef>
              <a:spcPct val="0"/>
            </a:spcBef>
            <a:spcAft>
              <a:spcPct val="20000"/>
            </a:spcAft>
            <a:buChar char="•"/>
          </a:pPr>
          <a:r>
            <a:rPr lang="nl-NL" sz="2300" i="1" kern="1200" dirty="0"/>
            <a:t>Per project voor controle beschikbaar op één locatie</a:t>
          </a:r>
        </a:p>
        <a:p>
          <a:pPr marL="228600" lvl="1" indent="-228600" algn="l" defTabSz="1022350">
            <a:lnSpc>
              <a:spcPct val="90000"/>
            </a:lnSpc>
            <a:spcBef>
              <a:spcPct val="0"/>
            </a:spcBef>
            <a:spcAft>
              <a:spcPct val="20000"/>
            </a:spcAft>
            <a:buChar char="•"/>
          </a:pPr>
          <a:r>
            <a:rPr lang="nl-NL" sz="2300" i="1" kern="1200" dirty="0"/>
            <a:t>Bewaarplicht</a:t>
          </a:r>
        </a:p>
      </dsp:txBody>
      <dsp:txXfrm>
        <a:off x="0" y="529907"/>
        <a:ext cx="9702800" cy="1782269"/>
      </dsp:txXfrm>
    </dsp:sp>
    <dsp:sp modelId="{33997E3D-61D8-4759-8AAA-39F49CD685E4}">
      <dsp:nvSpPr>
        <dsp:cNvPr id="0" name=""/>
        <dsp:cNvSpPr/>
      </dsp:nvSpPr>
      <dsp:spPr>
        <a:xfrm>
          <a:off x="0" y="2312177"/>
          <a:ext cx="9702800" cy="503685"/>
        </a:xfrm>
        <a:prstGeom prst="roundRect">
          <a:avLst/>
        </a:prstGeom>
        <a:solidFill>
          <a:schemeClr val="accent2">
            <a:alpha val="90000"/>
            <a:hueOff val="0"/>
            <a:satOff val="0"/>
            <a:lumOff val="0"/>
            <a:alphaOff val="-13333"/>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nl-NL" sz="2100" kern="1200" dirty="0"/>
            <a:t>Rapportageverplichting</a:t>
          </a:r>
        </a:p>
      </dsp:txBody>
      <dsp:txXfrm>
        <a:off x="24588" y="2336765"/>
        <a:ext cx="9653624" cy="454509"/>
      </dsp:txXfrm>
    </dsp:sp>
    <dsp:sp modelId="{A904D9B2-419D-4D42-97C3-CAC16B952555}">
      <dsp:nvSpPr>
        <dsp:cNvPr id="0" name=""/>
        <dsp:cNvSpPr/>
      </dsp:nvSpPr>
      <dsp:spPr>
        <a:xfrm>
          <a:off x="0" y="2815862"/>
          <a:ext cx="9702800" cy="3803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8064" tIns="29210" rIns="163576" bIns="29210" numCol="1" spcCol="1270" anchor="t" anchorCtr="0">
          <a:noAutofit/>
        </a:bodyPr>
        <a:lstStyle/>
        <a:p>
          <a:pPr marL="228600" lvl="1" indent="-228600" algn="l" defTabSz="1022350">
            <a:lnSpc>
              <a:spcPct val="90000"/>
            </a:lnSpc>
            <a:spcBef>
              <a:spcPct val="0"/>
            </a:spcBef>
            <a:spcAft>
              <a:spcPct val="20000"/>
            </a:spcAft>
            <a:buChar char="•"/>
          </a:pPr>
          <a:r>
            <a:rPr lang="nl-NL" sz="2300" i="1" kern="1200" dirty="0"/>
            <a:t>Jaarlijkse rapportages</a:t>
          </a:r>
        </a:p>
      </dsp:txBody>
      <dsp:txXfrm>
        <a:off x="0" y="2815862"/>
        <a:ext cx="9702800" cy="380362"/>
      </dsp:txXfrm>
    </dsp:sp>
    <dsp:sp modelId="{8FB9AFA6-19B9-4A91-B84E-88FB0D6D6D1E}">
      <dsp:nvSpPr>
        <dsp:cNvPr id="0" name=""/>
        <dsp:cNvSpPr/>
      </dsp:nvSpPr>
      <dsp:spPr>
        <a:xfrm>
          <a:off x="0" y="3196225"/>
          <a:ext cx="9702800" cy="503685"/>
        </a:xfrm>
        <a:prstGeom prst="roundRect">
          <a:avLst/>
        </a:prstGeom>
        <a:solidFill>
          <a:schemeClr val="accent2">
            <a:alpha val="90000"/>
            <a:hueOff val="0"/>
            <a:satOff val="0"/>
            <a:lumOff val="0"/>
            <a:alphaOff val="-26667"/>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nl-NL" sz="2100" kern="1200" dirty="0"/>
            <a:t>Controles &amp; Audits</a:t>
          </a:r>
        </a:p>
      </dsp:txBody>
      <dsp:txXfrm>
        <a:off x="24588" y="3220813"/>
        <a:ext cx="9653624" cy="454509"/>
      </dsp:txXfrm>
    </dsp:sp>
    <dsp:sp modelId="{1E91415D-075D-4A91-911C-D570197F0962}">
      <dsp:nvSpPr>
        <dsp:cNvPr id="0" name=""/>
        <dsp:cNvSpPr/>
      </dsp:nvSpPr>
      <dsp:spPr>
        <a:xfrm>
          <a:off x="0" y="3699910"/>
          <a:ext cx="9702800" cy="7824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8064" tIns="29210" rIns="163576" bIns="29210" numCol="1" spcCol="1270" anchor="t" anchorCtr="0">
          <a:noAutofit/>
        </a:bodyPr>
        <a:lstStyle/>
        <a:p>
          <a:pPr marL="228600" lvl="1" indent="-228600" algn="l" defTabSz="1022350">
            <a:lnSpc>
              <a:spcPct val="90000"/>
            </a:lnSpc>
            <a:spcBef>
              <a:spcPct val="0"/>
            </a:spcBef>
            <a:spcAft>
              <a:spcPct val="20000"/>
            </a:spcAft>
            <a:buChar char="•"/>
          </a:pPr>
          <a:r>
            <a:rPr lang="nl-NL" sz="2300" i="1" kern="1200" dirty="0"/>
            <a:t>Meerdere controles gedurende de looptijd van het project</a:t>
          </a:r>
          <a:endParaRPr lang="nl-NL" sz="2300" kern="1200" dirty="0"/>
        </a:p>
        <a:p>
          <a:pPr marL="228600" lvl="1" indent="-228600" algn="l" defTabSz="1022350">
            <a:lnSpc>
              <a:spcPct val="90000"/>
            </a:lnSpc>
            <a:spcBef>
              <a:spcPct val="0"/>
            </a:spcBef>
            <a:spcAft>
              <a:spcPct val="20000"/>
            </a:spcAft>
            <a:buChar char="•"/>
          </a:pPr>
          <a:r>
            <a:rPr lang="nl-NL" sz="2300" i="1" kern="1200" dirty="0"/>
            <a:t>Mogelijke Audits van ADR en Commissie</a:t>
          </a:r>
        </a:p>
      </dsp:txBody>
      <dsp:txXfrm>
        <a:off x="0" y="3699910"/>
        <a:ext cx="9702800" cy="782460"/>
      </dsp:txXfrm>
    </dsp:sp>
    <dsp:sp modelId="{BBA50076-6C76-4169-A33E-7421D6B7A77C}">
      <dsp:nvSpPr>
        <dsp:cNvPr id="0" name=""/>
        <dsp:cNvSpPr/>
      </dsp:nvSpPr>
      <dsp:spPr>
        <a:xfrm>
          <a:off x="0" y="4482370"/>
          <a:ext cx="9702800" cy="503685"/>
        </a:xfrm>
        <a:prstGeom prst="roundRect">
          <a:avLst/>
        </a:prstGeom>
        <a:solidFill>
          <a:schemeClr val="accent2">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nl-NL" sz="2100" kern="1200" dirty="0"/>
            <a:t>Publiciteit</a:t>
          </a:r>
        </a:p>
      </dsp:txBody>
      <dsp:txXfrm>
        <a:off x="24588" y="4506958"/>
        <a:ext cx="9653624" cy="454509"/>
      </dsp:txXfrm>
    </dsp:sp>
    <dsp:sp modelId="{4C52D503-A271-4A77-8BCE-75CBE3FBE535}">
      <dsp:nvSpPr>
        <dsp:cNvPr id="0" name=""/>
        <dsp:cNvSpPr/>
      </dsp:nvSpPr>
      <dsp:spPr>
        <a:xfrm>
          <a:off x="0" y="4986055"/>
          <a:ext cx="9702800" cy="3803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8064" tIns="29210" rIns="163576" bIns="29210" numCol="1" spcCol="1270" anchor="t" anchorCtr="0">
          <a:noAutofit/>
        </a:bodyPr>
        <a:lstStyle/>
        <a:p>
          <a:pPr marL="228600" lvl="1" indent="-228600" algn="l" defTabSz="1022350">
            <a:lnSpc>
              <a:spcPct val="90000"/>
            </a:lnSpc>
            <a:spcBef>
              <a:spcPct val="0"/>
            </a:spcBef>
            <a:spcAft>
              <a:spcPct val="20000"/>
            </a:spcAft>
            <a:buChar char="•"/>
          </a:pPr>
          <a:r>
            <a:rPr lang="nl-NL" sz="2300" i="1" kern="1200" dirty="0"/>
            <a:t>Nadruk leggen op de financiële steun van de Europese Unie</a:t>
          </a:r>
        </a:p>
      </dsp:txBody>
      <dsp:txXfrm>
        <a:off x="0" y="4986055"/>
        <a:ext cx="9702800" cy="38036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0E2F6F-BCCC-43D3-A450-D65BB38271EF}">
      <dsp:nvSpPr>
        <dsp:cNvPr id="0" name=""/>
        <dsp:cNvSpPr/>
      </dsp:nvSpPr>
      <dsp:spPr>
        <a:xfrm>
          <a:off x="0" y="188103"/>
          <a:ext cx="10923588" cy="815490"/>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rtl="0">
            <a:lnSpc>
              <a:spcPct val="90000"/>
            </a:lnSpc>
            <a:spcBef>
              <a:spcPct val="0"/>
            </a:spcBef>
            <a:spcAft>
              <a:spcPct val="35000"/>
            </a:spcAft>
            <a:buNone/>
          </a:pPr>
          <a:r>
            <a:rPr lang="nl-NL" sz="3400" kern="1200" dirty="0"/>
            <a:t>Verordening AMIF: Verordening (EU) 2021/1147 </a:t>
          </a:r>
        </a:p>
      </dsp:txBody>
      <dsp:txXfrm>
        <a:off x="39809" y="227912"/>
        <a:ext cx="10843970" cy="735872"/>
      </dsp:txXfrm>
    </dsp:sp>
    <dsp:sp modelId="{1E90EF9A-C757-4518-9799-6293ABE09096}">
      <dsp:nvSpPr>
        <dsp:cNvPr id="0" name=""/>
        <dsp:cNvSpPr/>
      </dsp:nvSpPr>
      <dsp:spPr>
        <a:xfrm>
          <a:off x="0" y="1101513"/>
          <a:ext cx="10923588" cy="815490"/>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rtl="0">
            <a:lnSpc>
              <a:spcPct val="90000"/>
            </a:lnSpc>
            <a:spcBef>
              <a:spcPct val="0"/>
            </a:spcBef>
            <a:spcAft>
              <a:spcPct val="35000"/>
            </a:spcAft>
            <a:buNone/>
          </a:pPr>
          <a:r>
            <a:rPr lang="nl-NL" sz="3400" kern="1200" dirty="0"/>
            <a:t>Nationaal programma AMIF 2021-2027 </a:t>
          </a:r>
        </a:p>
      </dsp:txBody>
      <dsp:txXfrm>
        <a:off x="39809" y="1141322"/>
        <a:ext cx="10843970" cy="735872"/>
      </dsp:txXfrm>
    </dsp:sp>
    <dsp:sp modelId="{E43F65B2-F75E-442F-BC6B-553440CB81E9}">
      <dsp:nvSpPr>
        <dsp:cNvPr id="0" name=""/>
        <dsp:cNvSpPr/>
      </dsp:nvSpPr>
      <dsp:spPr>
        <a:xfrm>
          <a:off x="0" y="2014924"/>
          <a:ext cx="10923588" cy="815490"/>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rtl="0">
            <a:lnSpc>
              <a:spcPct val="90000"/>
            </a:lnSpc>
            <a:spcBef>
              <a:spcPct val="0"/>
            </a:spcBef>
            <a:spcAft>
              <a:spcPct val="35000"/>
            </a:spcAft>
            <a:buNone/>
          </a:pPr>
          <a:r>
            <a:rPr lang="nl-NL" sz="3400" kern="1200" dirty="0"/>
            <a:t>Subsidieregeling AMIF, ISF en BMVI 2021-2027 </a:t>
          </a:r>
        </a:p>
      </dsp:txBody>
      <dsp:txXfrm>
        <a:off x="39809" y="2054733"/>
        <a:ext cx="10843970" cy="735872"/>
      </dsp:txXfrm>
    </dsp:sp>
    <dsp:sp modelId="{0491B953-D7F8-4117-9149-570DFF2D463A}">
      <dsp:nvSpPr>
        <dsp:cNvPr id="0" name=""/>
        <dsp:cNvSpPr/>
      </dsp:nvSpPr>
      <dsp:spPr>
        <a:xfrm>
          <a:off x="0" y="2928334"/>
          <a:ext cx="10923588" cy="815490"/>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rtl="0">
            <a:lnSpc>
              <a:spcPct val="90000"/>
            </a:lnSpc>
            <a:spcBef>
              <a:spcPct val="0"/>
            </a:spcBef>
            <a:spcAft>
              <a:spcPct val="35000"/>
            </a:spcAft>
            <a:buNone/>
          </a:pPr>
          <a:r>
            <a:rPr lang="nl-NL" sz="3400" kern="1200" dirty="0"/>
            <a:t>Bijlage D Integratie</a:t>
          </a:r>
        </a:p>
      </dsp:txBody>
      <dsp:txXfrm>
        <a:off x="39809" y="2968143"/>
        <a:ext cx="10843970" cy="735872"/>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xml><?xml version="1.0" encoding="utf-8"?>
<dgm:layoutDef xmlns:dgm="http://schemas.openxmlformats.org/drawingml/2006/diagram" xmlns:a="http://schemas.openxmlformats.org/drawingml/2006/main" uniqueId="urn:microsoft.com/office/officeart/2005/8/layout/target1">
  <dgm:title val=""/>
  <dgm:desc val=""/>
  <dgm:catLst>
    <dgm:cat type="relationship" pri="25000"/>
    <dgm:cat type="convert" pri="2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resizeHandles val="exact"/>
    </dgm:varLst>
    <dgm:alg type="composite">
      <dgm:param type="ar" val="1.25"/>
    </dgm:alg>
    <dgm:shape xmlns:r="http://schemas.openxmlformats.org/officeDocument/2006/relationships" r:blip="">
      <dgm:adjLst/>
    </dgm:shape>
    <dgm:presOf/>
    <dgm:choose name="Name0">
      <dgm:if name="Name1" func="var" arg="dir" op="equ" val="norm">
        <dgm:choose name="Name2">
          <dgm:if name="Name3" axis="ch" ptType="node" func="cnt" op="equ" val="0">
            <dgm:constrLst/>
          </dgm:if>
          <dgm:if name="Name4"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r" for="ch" forName="line1" refType="l" refFor="ch" refForName="text1"/>
              <dgm:constr type="h" for="ch" forName="line1"/>
              <dgm:constr type="l" for="ch" forName="d1" refType="w" fact="0.3"/>
              <dgm:constr type="b" for="ch" forName="d1" refType="h" fact="0.625"/>
              <dgm:constr type="w" for="ch" forName="d1" refType="w" fact="0.32475"/>
              <dgm:constr type="h" for="ch" forName="d1" refType="h" fact="0.469"/>
            </dgm:constrLst>
          </dgm:if>
          <dgm:if name="Name5"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312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44325"/>
              <dgm:constr type="b" for="ch" forName="d2" refType="h" fact="0.7975"/>
              <dgm:constr type="w" for="ch" forName="d2" refType="w" fact="0.1815"/>
              <dgm:constr type="h" for="ch" forName="d2" refType="h" fact="0.3283"/>
            </dgm:constrLst>
          </dgm:if>
          <dgm:if name="Name6"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2187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2187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86"/>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7175"/>
              <dgm:constr type="b" for="ch" forName="d3" refType="h" fact="0.83375"/>
              <dgm:constr type="w" for="ch" forName="d3" refType="w" fact="0.1527"/>
              <dgm:constr type="h" for="ch" forName="d3" refType="h" fact="0.287"/>
            </dgm:constrLst>
          </dgm:if>
          <dgm:if name="Name7"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7938"/>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29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7938"/>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662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25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r" for="ch" forName="text4" refType="w"/>
              <dgm:constr type="t" for="ch" forName="text4" refType="b" refFor="ch" refForName="text3"/>
              <dgm:constr type="l" for="ch" forName="line4" refType="w" fact="0.625"/>
              <dgm:constr type="ctrY" for="ch" forName="line4" refType="ctrY" refFor="ch" refForName="text4"/>
              <dgm:constr type="w" for="ch" forName="line4" refType="w" fact="0.075"/>
              <dgm:constr type="h" for="ch" forName="line4"/>
              <dgm:constr type="l" for="ch" forName="d4" refType="w" fact="0.48525"/>
              <dgm:constr type="b" for="ch" forName="d4" refType="h" fact="0.85594"/>
              <dgm:constr type="w" for="ch" forName="d4" refType="w" fact="0.1394"/>
              <dgm:constr type="h" for="ch" forName="d4" refType="h" fact="0.2282"/>
            </dgm:constrLst>
          </dgm:if>
          <dgm:if name="Name8"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324"/>
              <dgm:constr type="r" for="ch" forName="text1" refType="w"/>
              <dgm:constr type="ctrY" for="ch" forName="text1" refType="h" fact="0.13"/>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324"/>
              <dgm:constr type="r" for="ch" forName="text2" refType="w"/>
              <dgm:constr type="ctrY" for="ch" forName="text2" refType="h" fact="0.27"/>
              <dgm:constr type="l" for="ch" forName="line2" refType="w" fact="0.625"/>
              <dgm:constr type="ctrY" for="ch" forName="line2" refType="ctrY" refFor="ch" refForName="text2"/>
              <dgm:constr type="w" for="ch" forName="line2" refType="w" fact="0.075"/>
              <dgm:constr type="h" for="ch" forName="line2"/>
              <dgm:constr type="l" for="ch" forName="d2" refType="w" fact="0.3498"/>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r" for="ch" forName="text3" refType="w"/>
              <dgm:constr type="ctrY" for="ch" forName="text3" refType="h" fact="0.41"/>
              <dgm:constr type="l" for="ch" forName="line3" refType="w" fact="0.625"/>
              <dgm:constr type="ctrY" for="ch" forName="line3" refType="ctrY" refFor="ch" refForName="text3"/>
              <dgm:constr type="w" for="ch" forName="line3" refType="w" fact="0.075"/>
              <dgm:constr type="h" for="ch" forName="line3"/>
              <dgm:constr type="l" for="ch" forName="d3" refType="w" fact="0.394"/>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r" for="ch" forName="text4" refType="w"/>
              <dgm:constr type="ctrY" for="ch" forName="text4" refType="h" fact="0.547"/>
              <dgm:constr type="l" for="ch" forName="line4" refType="w" fact="0.625"/>
              <dgm:constr type="ctrY" for="ch" forName="line4" refType="ctrY" refFor="ch" refForName="text4"/>
              <dgm:constr type="w" for="ch" forName="line4" refType="w" fact="0.075"/>
              <dgm:constr type="h" for="ch" forName="line4"/>
              <dgm:constr type="l" for="ch" forName="d4" refType="w" fact="0.446"/>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r" for="ch" forName="text5" refType="w"/>
              <dgm:constr type="ctrY" for="ch" forName="text5" refType="h" fact="0.68"/>
              <dgm:constr type="l" for="ch" forName="line5" refType="w" fact="0.625"/>
              <dgm:constr type="ctrY" for="ch" forName="line5" refType="ctrY" refFor="ch" refForName="text5"/>
              <dgm:constr type="w" for="ch" forName="line5" refType="w" fact="0.075"/>
              <dgm:constr type="h" for="ch" forName="line5"/>
              <dgm:constr type="l" for="ch" forName="d5" refType="w" fact="0.495"/>
              <dgm:constr type="b" for="ch" forName="d5" refType="h" fact="0.855"/>
              <dgm:constr type="w" for="ch" forName="d5" refType="w" fact="0.13"/>
              <dgm:constr type="h" for="ch" forName="d5" refType="h" fact="0.175"/>
            </dgm:constrLst>
          </dgm:if>
          <dgm:else name="Name9"/>
        </dgm:choose>
      </dgm:if>
      <dgm:else name="Name10">
        <dgm:choose name="Name11">
          <dgm:if name="Name12" axis="ch" ptType="node" func="cnt" op="equ" val="0">
            <dgm:constrLst/>
          </dgm:if>
          <dgm:if name="Name13"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Lst>
          </dgm:if>
          <dgm:if name="Name14"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312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55675"/>
              <dgm:constr type="b" for="ch" forName="d2" refType="h" fact="0.7975"/>
              <dgm:constr type="w" for="ch" forName="d2" refType="w" fact="0.1815"/>
              <dgm:constr type="h" for="ch" forName="d2" refType="h" fact="0.3283"/>
            </dgm:constrLst>
          </dgm:if>
          <dgm:if name="Name15"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2187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2187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14"/>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2825"/>
              <dgm:constr type="b" for="ch" forName="d3" refType="h" fact="0.83375"/>
              <dgm:constr type="w" for="ch" forName="d3" refType="w" fact="0.1527"/>
              <dgm:constr type="h" for="ch" forName="d3" refType="h" fact="0.287"/>
            </dgm:constrLst>
          </dgm:if>
          <dgm:if name="Name16"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7938"/>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0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7938"/>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337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74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l" for="ch" forName="text4"/>
              <dgm:constr type="t" for="ch" forName="text4" refType="b" refFor="ch" refForName="text3"/>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1475"/>
              <dgm:constr type="b" for="ch" forName="d4" refType="h" fact="0.85594"/>
              <dgm:constr type="w" for="ch" forName="d4" refType="w" fact="0.1394"/>
              <dgm:constr type="h" for="ch" forName="d4" refType="h" fact="0.2282"/>
            </dgm:constrLst>
          </dgm:if>
          <dgm:if name="Name17"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324"/>
              <dgm:constr type="l" for="ch" forName="text1"/>
              <dgm:constr type="ctrY" for="ch" forName="text1" refType="h" fact="0.13"/>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324"/>
              <dgm:constr type="l" for="ch" forName="text2"/>
              <dgm:constr type="ctrY" for="ch" forName="text2" refType="h" fact="0.27"/>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502"/>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l" for="ch" forName="text3"/>
              <dgm:constr type="ctrY" for="ch" forName="text3" refType="h" fact="0.41"/>
              <dgm:constr type="l" for="ch" forName="line3" refType="r" refFor="ch" refForName="text3"/>
              <dgm:constr type="ctrY" for="ch" forName="line3" refType="ctrY" refFor="ch" refForName="text3"/>
              <dgm:constr type="r" for="ch" forName="line3" refType="w" fact="0.375"/>
              <dgm:constr type="h" for="ch" forName="line3"/>
              <dgm:constr type="r" for="ch" forName="d3" refType="w" fact="0.606"/>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l" for="ch" forName="text4"/>
              <dgm:constr type="ctrY" for="ch" forName="text4" refType="h" fact="0.547"/>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54"/>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l" for="ch" forName="text5"/>
              <dgm:constr type="ctrY" for="ch" forName="text5" refType="h" fact="0.68"/>
              <dgm:constr type="l" for="ch" forName="line5" refType="r" refFor="ch" refForName="text5"/>
              <dgm:constr type="ctrY" for="ch" forName="line5" refType="ctrY" refFor="ch" refForName="text5"/>
              <dgm:constr type="r" for="ch" forName="line5" refType="w" fact="0.375"/>
              <dgm:constr type="h" for="ch" forName="line5"/>
              <dgm:constr type="r" for="ch" forName="d5" refType="w" fact="0.505"/>
              <dgm:constr type="b" for="ch" forName="d5" refType="h" fact="0.855"/>
              <dgm:constr type="w" for="ch" forName="d5" refType="w" fact="0.13"/>
              <dgm:constr type="h" for="ch" forName="d5" refType="h" fact="0.175"/>
            </dgm:constrLst>
          </dgm:if>
          <dgm:else name="Name18"/>
        </dgm:choose>
      </dgm:else>
    </dgm:choose>
    <dgm:ruleLst/>
    <dgm:forEach name="Name19" axis="ch" ptType="node" cnt="1">
      <dgm:layoutNode name="circle1" styleLbl="lnNode1">
        <dgm:alg type="sp"/>
        <dgm:shape xmlns:r="http://schemas.openxmlformats.org/officeDocument/2006/relationships" type="ellipse" r:blip="">
          <dgm:adjLst/>
        </dgm:shape>
        <dgm:presOf/>
        <dgm:constrLst/>
        <dgm:ruleLst/>
      </dgm:layoutNode>
      <dgm:layoutNode name="text1" styleLbl="revTx">
        <dgm:varLst>
          <dgm:bulletEnabled val="1"/>
        </dgm:varLst>
        <dgm:choose name="Name20">
          <dgm:if name="Name21" func="var" arg="dir" op="equ" val="norm">
            <dgm:choose name="Name22">
              <dgm:if name="Name23" axis="root des" ptType="all node" func="maxDepth" op="gt" val="1">
                <dgm:alg type="tx">
                  <dgm:param type="parTxLTRAlign" val="l"/>
                  <dgm:param type="parTxRTLAlign" val="r"/>
                </dgm:alg>
              </dgm:if>
              <dgm:else name="Name24">
                <dgm:alg type="tx">
                  <dgm:param type="parTxLTRAlign" val="l"/>
                  <dgm:param type="parTxRTLAlign" val="l"/>
                </dgm:alg>
              </dgm:else>
            </dgm:choose>
          </dgm:if>
          <dgm:else name="Name25">
            <dgm:choose name="Name26">
              <dgm:if name="Name27" axis="root des" ptType="all node" func="maxDepth" op="gt" val="1">
                <dgm:alg type="tx">
                  <dgm:param type="parTxLTRAlign" val="l"/>
                  <dgm:param type="parTxRTLAlign" val="r"/>
                </dgm:alg>
              </dgm:if>
              <dgm:else name="Name28">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29">
          <dgm:if name="Name30" func="var" arg="dir" op="equ" val="norm">
            <dgm:constrLst>
              <dgm:constr type="tMarg" refType="primFontSz" fact="0.1"/>
              <dgm:constr type="bMarg" refType="primFontSz" fact="0.1"/>
              <dgm:constr type="rMarg" refType="primFontSz" fact="0.1"/>
            </dgm:constrLst>
          </dgm:if>
          <dgm:else name="Name31">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1" styleLbl="callout">
        <dgm:alg type="sp"/>
        <dgm:shape xmlns:r="http://schemas.openxmlformats.org/officeDocument/2006/relationships" type="line" r:blip="">
          <dgm:adjLst/>
        </dgm:shape>
        <dgm:presOf/>
        <dgm:constrLst/>
        <dgm:ruleLst/>
      </dgm:layoutNode>
      <dgm:layoutNode name="d1" styleLbl="callout">
        <dgm:alg type="sp"/>
        <dgm:choose name="Name32">
          <dgm:if name="Name33" func="var" arg="dir" op="equ" val="norm">
            <dgm:shape xmlns:r="http://schemas.openxmlformats.org/officeDocument/2006/relationships" rot="90" type="line" r:blip="">
              <dgm:adjLst/>
            </dgm:shape>
          </dgm:if>
          <dgm:else name="Name34">
            <dgm:shape xmlns:r="http://schemas.openxmlformats.org/officeDocument/2006/relationships" rot="180" type="line" r:blip="">
              <dgm:adjLst/>
            </dgm:shape>
          </dgm:else>
        </dgm:choose>
        <dgm:presOf/>
        <dgm:constrLst/>
        <dgm:ruleLst/>
      </dgm:layoutNode>
    </dgm:forEach>
    <dgm:forEach name="Name35" axis="ch" ptType="node" st="2" cnt="1">
      <dgm:layoutNode name="circle2" styleLbl="lnNode1">
        <dgm:alg type="sp"/>
        <dgm:shape xmlns:r="http://schemas.openxmlformats.org/officeDocument/2006/relationships" type="ellipse" r:blip="" zOrderOff="-5">
          <dgm:adjLst/>
        </dgm:shape>
        <dgm:presOf/>
        <dgm:constrLst/>
        <dgm:ruleLst/>
      </dgm:layoutNode>
      <dgm:layoutNode name="text2" styleLbl="revTx">
        <dgm:varLst>
          <dgm:bulletEnabled val="1"/>
        </dgm:varLst>
        <dgm:choose name="Name36">
          <dgm:if name="Name37" func="var" arg="dir" op="equ" val="norm">
            <dgm:choose name="Name38">
              <dgm:if name="Name39" axis="root des" ptType="all node" func="maxDepth" op="gt" val="1">
                <dgm:alg type="tx">
                  <dgm:param type="parTxLTRAlign" val="l"/>
                  <dgm:param type="parTxRTLAlign" val="r"/>
                </dgm:alg>
              </dgm:if>
              <dgm:else name="Name40">
                <dgm:alg type="tx">
                  <dgm:param type="parTxLTRAlign" val="l"/>
                  <dgm:param type="parTxRTLAlign" val="l"/>
                </dgm:alg>
              </dgm:else>
            </dgm:choose>
          </dgm:if>
          <dgm:else name="Name41">
            <dgm:choose name="Name42">
              <dgm:if name="Name43" axis="root des" ptType="all node" func="maxDepth" op="gt" val="1">
                <dgm:alg type="tx">
                  <dgm:param type="parTxLTRAlign" val="l"/>
                  <dgm:param type="parTxRTLAlign" val="r"/>
                </dgm:alg>
              </dgm:if>
              <dgm:else name="Name44">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45">
          <dgm:if name="Name46" func="var" arg="dir" op="equ" val="norm">
            <dgm:constrLst>
              <dgm:constr type="tMarg" refType="primFontSz" fact="0.1"/>
              <dgm:constr type="bMarg" refType="primFontSz" fact="0.1"/>
              <dgm:constr type="rMarg" refType="primFontSz" fact="0.1"/>
            </dgm:constrLst>
          </dgm:if>
          <dgm:else name="Name47">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2" styleLbl="callout">
        <dgm:alg type="sp"/>
        <dgm:shape xmlns:r="http://schemas.openxmlformats.org/officeDocument/2006/relationships" type="line" r:blip="">
          <dgm:adjLst/>
        </dgm:shape>
        <dgm:presOf/>
        <dgm:constrLst/>
        <dgm:ruleLst/>
      </dgm:layoutNode>
      <dgm:layoutNode name="d2" styleLbl="callout">
        <dgm:alg type="sp"/>
        <dgm:choose name="Name48">
          <dgm:if name="Name49" func="var" arg="dir" op="equ" val="norm">
            <dgm:shape xmlns:r="http://schemas.openxmlformats.org/officeDocument/2006/relationships" rot="90" type="line" r:blip="">
              <dgm:adjLst/>
            </dgm:shape>
          </dgm:if>
          <dgm:else name="Name50">
            <dgm:shape xmlns:r="http://schemas.openxmlformats.org/officeDocument/2006/relationships" rot="180" type="line" r:blip="">
              <dgm:adjLst/>
            </dgm:shape>
          </dgm:else>
        </dgm:choose>
        <dgm:presOf/>
        <dgm:constrLst/>
        <dgm:ruleLst/>
      </dgm:layoutNode>
    </dgm:forEach>
    <dgm:forEach name="Name51" axis="ch" ptType="node" st="3" cnt="1">
      <dgm:layoutNode name="circle3" styleLbl="lnNode1">
        <dgm:alg type="sp"/>
        <dgm:shape xmlns:r="http://schemas.openxmlformats.org/officeDocument/2006/relationships" type="ellipse" r:blip="" zOrderOff="-10">
          <dgm:adjLst/>
        </dgm:shape>
        <dgm:presOf/>
        <dgm:constrLst/>
        <dgm:ruleLst/>
      </dgm:layoutNode>
      <dgm:layoutNode name="text3" styleLbl="revTx">
        <dgm:varLst>
          <dgm:bulletEnabled val="1"/>
        </dgm:varLst>
        <dgm:choose name="Name52">
          <dgm:if name="Name53" func="var" arg="dir" op="equ" val="norm">
            <dgm:choose name="Name54">
              <dgm:if name="Name55" axis="root des" ptType="all node" func="maxDepth" op="gt" val="1">
                <dgm:alg type="tx">
                  <dgm:param type="parTxLTRAlign" val="l"/>
                  <dgm:param type="parTxRTLAlign" val="r"/>
                </dgm:alg>
              </dgm:if>
              <dgm:else name="Name56">
                <dgm:alg type="tx">
                  <dgm:param type="parTxLTRAlign" val="l"/>
                  <dgm:param type="parTxRTLAlign" val="l"/>
                </dgm:alg>
              </dgm:else>
            </dgm:choose>
          </dgm:if>
          <dgm:else name="Name57">
            <dgm:choose name="Name58">
              <dgm:if name="Name59" axis="root des" ptType="all node" func="maxDepth" op="gt" val="1">
                <dgm:alg type="tx">
                  <dgm:param type="parTxLTRAlign" val="l"/>
                  <dgm:param type="parTxRTLAlign" val="r"/>
                </dgm:alg>
              </dgm:if>
              <dgm:else name="Name60">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61">
          <dgm:if name="Name62" func="var" arg="dir" op="equ" val="norm">
            <dgm:constrLst>
              <dgm:constr type="tMarg" refType="primFontSz" fact="0.1"/>
              <dgm:constr type="bMarg" refType="primFontSz" fact="0.1"/>
              <dgm:constr type="rMarg" refType="primFontSz" fact="0.1"/>
            </dgm:constrLst>
          </dgm:if>
          <dgm:else name="Name63">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3" styleLbl="callout">
        <dgm:alg type="sp"/>
        <dgm:shape xmlns:r="http://schemas.openxmlformats.org/officeDocument/2006/relationships" type="line" r:blip="">
          <dgm:adjLst/>
        </dgm:shape>
        <dgm:presOf/>
        <dgm:constrLst/>
        <dgm:ruleLst/>
      </dgm:layoutNode>
      <dgm:layoutNode name="d3" styleLbl="callout">
        <dgm:alg type="sp"/>
        <dgm:choose name="Name64">
          <dgm:if name="Name65" func="var" arg="dir" op="equ" val="norm">
            <dgm:shape xmlns:r="http://schemas.openxmlformats.org/officeDocument/2006/relationships" rot="90" type="line" r:blip="">
              <dgm:adjLst/>
            </dgm:shape>
          </dgm:if>
          <dgm:else name="Name66">
            <dgm:shape xmlns:r="http://schemas.openxmlformats.org/officeDocument/2006/relationships" rot="180" type="line" r:blip="">
              <dgm:adjLst/>
            </dgm:shape>
          </dgm:else>
        </dgm:choose>
        <dgm:presOf/>
        <dgm:constrLst/>
        <dgm:ruleLst/>
      </dgm:layoutNode>
    </dgm:forEach>
    <dgm:forEach name="Name67" axis="ch" ptType="node" st="4" cnt="1">
      <dgm:layoutNode name="circle4" styleLbl="lnNode1">
        <dgm:alg type="sp"/>
        <dgm:shape xmlns:r="http://schemas.openxmlformats.org/officeDocument/2006/relationships" type="ellipse" r:blip="" zOrderOff="-15">
          <dgm:adjLst/>
        </dgm:shape>
        <dgm:presOf/>
        <dgm:constrLst/>
        <dgm:ruleLst/>
      </dgm:layoutNode>
      <dgm:layoutNode name="text4" styleLbl="revTx">
        <dgm:varLst>
          <dgm:bulletEnabled val="1"/>
        </dgm:varLst>
        <dgm:choose name="Name68">
          <dgm:if name="Name69" func="var" arg="dir" op="equ" val="norm">
            <dgm:choose name="Name70">
              <dgm:if name="Name71" axis="root des" ptType="all node" func="maxDepth" op="gt" val="1">
                <dgm:alg type="tx">
                  <dgm:param type="parTxLTRAlign" val="l"/>
                  <dgm:param type="parTxRTLAlign" val="r"/>
                </dgm:alg>
              </dgm:if>
              <dgm:else name="Name72">
                <dgm:alg type="tx">
                  <dgm:param type="parTxLTRAlign" val="l"/>
                  <dgm:param type="parTxRTLAlign" val="l"/>
                </dgm:alg>
              </dgm:else>
            </dgm:choose>
          </dgm:if>
          <dgm:else name="Name73">
            <dgm:choose name="Name74">
              <dgm:if name="Name75" axis="root des" ptType="all node" func="maxDepth" op="gt" val="1">
                <dgm:alg type="tx">
                  <dgm:param type="parTxLTRAlign" val="l"/>
                  <dgm:param type="parTxRTLAlign" val="r"/>
                </dgm:alg>
              </dgm:if>
              <dgm:else name="Name76">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77">
          <dgm:if name="Name78" func="var" arg="dir" op="equ" val="norm">
            <dgm:constrLst>
              <dgm:constr type="tMarg" refType="primFontSz" fact="0.1"/>
              <dgm:constr type="bMarg" refType="primFontSz" fact="0.1"/>
              <dgm:constr type="rMarg" refType="primFontSz" fact="0.1"/>
            </dgm:constrLst>
          </dgm:if>
          <dgm:else name="Name79">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4" styleLbl="callout">
        <dgm:alg type="sp"/>
        <dgm:shape xmlns:r="http://schemas.openxmlformats.org/officeDocument/2006/relationships" type="line" r:blip="">
          <dgm:adjLst/>
        </dgm:shape>
        <dgm:presOf/>
        <dgm:constrLst/>
        <dgm:ruleLst/>
      </dgm:layoutNode>
      <dgm:layoutNode name="d4" styleLbl="callout">
        <dgm:alg type="sp"/>
        <dgm:choose name="Name80">
          <dgm:if name="Name81" func="var" arg="dir" op="equ" val="norm">
            <dgm:shape xmlns:r="http://schemas.openxmlformats.org/officeDocument/2006/relationships" rot="90" type="line" r:blip="">
              <dgm:adjLst/>
            </dgm:shape>
          </dgm:if>
          <dgm:else name="Name82">
            <dgm:shape xmlns:r="http://schemas.openxmlformats.org/officeDocument/2006/relationships" rot="180" type="line" r:blip="">
              <dgm:adjLst/>
            </dgm:shape>
          </dgm:else>
        </dgm:choose>
        <dgm:presOf/>
        <dgm:constrLst/>
        <dgm:ruleLst/>
      </dgm:layoutNode>
    </dgm:forEach>
    <dgm:forEach name="Name83" axis="ch" ptType="node" st="5" cnt="1">
      <dgm:layoutNode name="circle5" styleLbl="lnNode1">
        <dgm:alg type="sp"/>
        <dgm:shape xmlns:r="http://schemas.openxmlformats.org/officeDocument/2006/relationships" type="ellipse" r:blip="" zOrderOff="-20">
          <dgm:adjLst/>
        </dgm:shape>
        <dgm:presOf/>
        <dgm:constrLst/>
        <dgm:ruleLst/>
      </dgm:layoutNode>
      <dgm:layoutNode name="text5" styleLbl="revTx">
        <dgm:varLst>
          <dgm:bulletEnabled val="1"/>
        </dgm:varLst>
        <dgm:choose name="Name84">
          <dgm:if name="Name85" func="var" arg="dir" op="equ" val="norm">
            <dgm:choose name="Name86">
              <dgm:if name="Name87" axis="root des" ptType="all node" func="maxDepth" op="gt" val="1">
                <dgm:alg type="tx">
                  <dgm:param type="parTxLTRAlign" val="l"/>
                  <dgm:param type="parTxRTLAlign" val="r"/>
                </dgm:alg>
              </dgm:if>
              <dgm:else name="Name88">
                <dgm:alg type="tx">
                  <dgm:param type="parTxLTRAlign" val="l"/>
                  <dgm:param type="parTxRTLAlign" val="l"/>
                </dgm:alg>
              </dgm:else>
            </dgm:choose>
          </dgm:if>
          <dgm:else name="Name89">
            <dgm:choose name="Name90">
              <dgm:if name="Name91" axis="root des" ptType="all node" func="maxDepth" op="gt" val="1">
                <dgm:alg type="tx">
                  <dgm:param type="parTxLTRAlign" val="l"/>
                  <dgm:param type="parTxRTLAlign" val="r"/>
                </dgm:alg>
              </dgm:if>
              <dgm:else name="Name92">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tMarg" refType="primFontSz" fact="0.1"/>
              <dgm:constr type="bMarg" refType="primFontSz" fact="0.1"/>
              <dgm:constr type="rMarg" refType="primFontSz" fact="0.1"/>
            </dgm:constrLst>
          </dgm:if>
          <dgm:else name="Name95">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5" styleLbl="callout">
        <dgm:alg type="sp"/>
        <dgm:shape xmlns:r="http://schemas.openxmlformats.org/officeDocument/2006/relationships" type="line" r:blip="">
          <dgm:adjLst/>
        </dgm:shape>
        <dgm:presOf/>
        <dgm:constrLst/>
        <dgm:ruleLst/>
      </dgm:layoutNode>
      <dgm:layoutNode name="d5" styleLbl="callout">
        <dgm:alg type="sp"/>
        <dgm:choose name="Name96">
          <dgm:if name="Name97" func="var" arg="dir" op="equ" val="norm">
            <dgm:shape xmlns:r="http://schemas.openxmlformats.org/officeDocument/2006/relationships" rot="90" type="line" r:blip="">
              <dgm:adjLst/>
            </dgm:shape>
          </dgm:if>
          <dgm:else name="Name98">
            <dgm:shape xmlns:r="http://schemas.openxmlformats.org/officeDocument/2006/relationships" rot="180" type="line" r:blip="">
              <dgm:adjLst/>
            </dgm:shape>
          </dgm:else>
        </dgm:choose>
        <dgm:presOf/>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49099" cy="498932"/>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54939" y="0"/>
            <a:ext cx="2949099" cy="498932"/>
          </a:xfrm>
          <a:prstGeom prst="rect">
            <a:avLst/>
          </a:prstGeom>
        </p:spPr>
        <p:txBody>
          <a:bodyPr vert="horz" lIns="91440" tIns="45720" rIns="91440" bIns="45720" rtlCol="0"/>
          <a:lstStyle>
            <a:lvl1pPr algn="r">
              <a:defRPr sz="1200"/>
            </a:lvl1pPr>
          </a:lstStyle>
          <a:p>
            <a:fld id="{4C6709BA-0250-418B-A227-469BF0F69AD3}" type="datetimeFigureOut">
              <a:rPr lang="nl-NL" smtClean="0"/>
              <a:t>11-7-2022</a:t>
            </a:fld>
            <a:endParaRPr lang="nl-NL"/>
          </a:p>
        </p:txBody>
      </p:sp>
      <p:sp>
        <p:nvSpPr>
          <p:cNvPr id="4" name="Tijdelijke aanduiding voor voettekst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E7A4FE01-11FF-43DA-B7F5-6592B996E3FA}" type="slidenum">
              <a:rPr lang="nl-NL" smtClean="0"/>
              <a:t>‹nr.›</a:t>
            </a:fld>
            <a:endParaRPr lang="nl-NL"/>
          </a:p>
        </p:txBody>
      </p:sp>
    </p:spTree>
    <p:extLst>
      <p:ext uri="{BB962C8B-B14F-4D97-AF65-F5344CB8AC3E}">
        <p14:creationId xmlns:p14="http://schemas.microsoft.com/office/powerpoint/2010/main" val="1681797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49099" cy="498932"/>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54939" y="0"/>
            <a:ext cx="2949099" cy="498932"/>
          </a:xfrm>
          <a:prstGeom prst="rect">
            <a:avLst/>
          </a:prstGeom>
        </p:spPr>
        <p:txBody>
          <a:bodyPr vert="horz" lIns="91440" tIns="45720" rIns="91440" bIns="45720" rtlCol="0"/>
          <a:lstStyle>
            <a:lvl1pPr algn="r">
              <a:defRPr sz="1200"/>
            </a:lvl1pPr>
          </a:lstStyle>
          <a:p>
            <a:fld id="{FAD30240-3B76-4E52-B42B-C39F5C218F4D}" type="datetimeFigureOut">
              <a:rPr lang="nl-NL" smtClean="0"/>
              <a:t>11-7-2022</a:t>
            </a:fld>
            <a:endParaRPr lang="nl-NL"/>
          </a:p>
        </p:txBody>
      </p:sp>
      <p:sp>
        <p:nvSpPr>
          <p:cNvPr id="4" name="Tijdelijke aanduiding voor dia-afbeelding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0562" y="4785598"/>
            <a:ext cx="5444490" cy="3915489"/>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DE501649-886C-4324-AD4C-E61C88D47728}" type="slidenum">
              <a:rPr lang="nl-NL" smtClean="0"/>
              <a:t>‹nr.›</a:t>
            </a:fld>
            <a:endParaRPr lang="nl-NL"/>
          </a:p>
        </p:txBody>
      </p:sp>
    </p:spTree>
    <p:extLst>
      <p:ext uri="{BB962C8B-B14F-4D97-AF65-F5344CB8AC3E}">
        <p14:creationId xmlns:p14="http://schemas.microsoft.com/office/powerpoint/2010/main" val="1169954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E501649-886C-4324-AD4C-E61C88D47728}" type="slidenum">
              <a:rPr lang="nl-NL" smtClean="0"/>
              <a:t>2</a:t>
            </a:fld>
            <a:endParaRPr lang="nl-NL"/>
          </a:p>
        </p:txBody>
      </p:sp>
    </p:spTree>
    <p:extLst>
      <p:ext uri="{BB962C8B-B14F-4D97-AF65-F5344CB8AC3E}">
        <p14:creationId xmlns:p14="http://schemas.microsoft.com/office/powerpoint/2010/main" val="11390128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591A221-D0FD-4727-BD78-A88ACD8B802A}" type="slidenum">
              <a:rPr kumimoji="0" lang="en-GB" altLang="nl-NL" sz="1200" b="0" i="0" u="none" strike="noStrike" kern="1200" cap="none" spc="0" normalizeH="0" baseline="0" noProof="0">
                <a:ln>
                  <a:noFill/>
                </a:ln>
                <a:solidFill>
                  <a:srgbClr val="000000"/>
                </a:solidFill>
                <a:effectLst/>
                <a:uLnTx/>
                <a:uFillTx/>
                <a:latin typeface="Verdana"/>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GB" altLang="nl-NL" sz="1200" b="0" i="0" u="none" strike="noStrike" kern="1200" cap="none" spc="0" normalizeH="0" baseline="0" noProof="0">
              <a:ln>
                <a:noFill/>
              </a:ln>
              <a:solidFill>
                <a:srgbClr val="000000"/>
              </a:solidFill>
              <a:effectLst/>
              <a:uLnTx/>
              <a:uFillTx/>
              <a:latin typeface="Verdana"/>
              <a:ea typeface="+mn-ea"/>
              <a:cs typeface="+mn-cs"/>
            </a:endParaRPr>
          </a:p>
        </p:txBody>
      </p:sp>
      <p:sp>
        <p:nvSpPr>
          <p:cNvPr id="30722" name="Rectangle 2"/>
          <p:cNvSpPr>
            <a:spLocks noGrp="1" noRot="1" noChangeAspect="1" noChangeArrowheads="1" noTextEdit="1"/>
          </p:cNvSpPr>
          <p:nvPr>
            <p:ph type="sldImg"/>
          </p:nvPr>
        </p:nvSpPr>
        <p:spPr>
          <a:xfrm>
            <a:off x="88900" y="746125"/>
            <a:ext cx="6627813" cy="3729038"/>
          </a:xfrm>
          <a:ln/>
        </p:spPr>
      </p:sp>
      <p:sp>
        <p:nvSpPr>
          <p:cNvPr id="30723" name="Rectangle 3"/>
          <p:cNvSpPr>
            <a:spLocks noGrp="1" noChangeArrowheads="1"/>
          </p:cNvSpPr>
          <p:nvPr>
            <p:ph type="body" idx="1"/>
          </p:nvPr>
        </p:nvSpPr>
        <p:spPr/>
        <p:txBody>
          <a:bodyPr/>
          <a:lstStyle/>
          <a:p>
            <a:endParaRPr lang="nl-NL" altLang="nl-NL"/>
          </a:p>
        </p:txBody>
      </p:sp>
    </p:spTree>
    <p:extLst>
      <p:ext uri="{BB962C8B-B14F-4D97-AF65-F5344CB8AC3E}">
        <p14:creationId xmlns:p14="http://schemas.microsoft.com/office/powerpoint/2010/main" val="13781339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nl-NL" dirty="0"/>
              <a:t>Kosten van arbeid kunnen directe loon kosten, kosten eigen arbeid, of vrijwilligers en stagiaire vergoeding zijn. Nu inzoomen</a:t>
            </a:r>
            <a:r>
              <a:rPr lang="nl-NL" baseline="0" dirty="0"/>
              <a:t> op directe loonkosten lid 1.a. </a:t>
            </a:r>
            <a:endParaRPr lang="nl-NL" dirty="0"/>
          </a:p>
          <a:p>
            <a:endParaRPr lang="nl-NL" dirty="0"/>
          </a:p>
        </p:txBody>
      </p:sp>
      <p:sp>
        <p:nvSpPr>
          <p:cNvPr id="4" name="Tijdelijke aanduiding voor koptekst 3"/>
          <p:cNvSpPr>
            <a:spLocks noGrp="1"/>
          </p:cNvSpPr>
          <p:nvPr>
            <p:ph type="hd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spc="0" normalizeH="0" baseline="0" noProof="0">
                <a:ln>
                  <a:noFill/>
                </a:ln>
                <a:solidFill>
                  <a:srgbClr val="000000"/>
                </a:solidFill>
                <a:effectLst/>
                <a:uLnTx/>
                <a:uFillTx/>
                <a:latin typeface="Verdana"/>
                <a:ea typeface="+mn-ea"/>
                <a:cs typeface="+mn-cs"/>
              </a:rPr>
              <a:t>Management Autoriteit</a:t>
            </a:r>
            <a:endParaRPr kumimoji="0" lang="en-GB" altLang="nl-NL" sz="1200" b="0" i="0" u="none" strike="noStrike" kern="1200" cap="none" spc="0" normalizeH="0" baseline="0" noProof="0" dirty="0">
              <a:ln>
                <a:noFill/>
              </a:ln>
              <a:solidFill>
                <a:srgbClr val="000000"/>
              </a:solidFill>
              <a:effectLst/>
              <a:uLnTx/>
              <a:uFillTx/>
              <a:latin typeface="Verdana"/>
              <a:ea typeface="+mn-ea"/>
              <a:cs typeface="+mn-cs"/>
            </a:endParaRPr>
          </a:p>
        </p:txBody>
      </p:sp>
      <p:sp>
        <p:nvSpPr>
          <p:cNvPr id="5" name="Tijdelijke aanduiding voor datum 4"/>
          <p:cNvSpPr>
            <a:spLocks noGrp="1"/>
          </p:cNvSpPr>
          <p:nvPr>
            <p:ph type="dt"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spc="0" normalizeH="0" baseline="0" noProof="0">
                <a:ln>
                  <a:noFill/>
                </a:ln>
                <a:solidFill>
                  <a:srgbClr val="000000"/>
                </a:solidFill>
                <a:effectLst/>
                <a:uLnTx/>
                <a:uFillTx/>
                <a:latin typeface="Verdana"/>
                <a:ea typeface="+mn-ea"/>
                <a:cs typeface="+mn-cs"/>
              </a:rPr>
              <a:t>24 november 2020</a:t>
            </a:r>
            <a:endParaRPr kumimoji="0" lang="en-GB" altLang="nl-NL" sz="1200" b="0" i="0" u="none" strike="noStrike" kern="1200" cap="none" spc="0" normalizeH="0" baseline="0" noProof="0" dirty="0">
              <a:ln>
                <a:noFill/>
              </a:ln>
              <a:solidFill>
                <a:srgbClr val="000000"/>
              </a:solidFill>
              <a:effectLst/>
              <a:uLnTx/>
              <a:uFillTx/>
              <a:latin typeface="Verdana"/>
              <a:ea typeface="+mn-ea"/>
              <a:cs typeface="+mn-cs"/>
            </a:endParaRPr>
          </a:p>
        </p:txBody>
      </p:sp>
      <p:sp>
        <p:nvSpPr>
          <p:cNvPr id="6" name="Tijdelijke aanduiding voor voettekst 5"/>
          <p:cNvSpPr>
            <a:spLocks noGrp="1"/>
          </p:cNvSpPr>
          <p:nvPr>
            <p:ph type="ftr" sz="quarter"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1200" b="0" i="0" u="none" strike="noStrike" kern="1200" cap="none" spc="0" normalizeH="0" baseline="0" noProof="0">
                <a:ln>
                  <a:noFill/>
                </a:ln>
                <a:solidFill>
                  <a:srgbClr val="000000"/>
                </a:solidFill>
                <a:effectLst/>
                <a:uLnTx/>
                <a:uFillTx/>
                <a:latin typeface="Verdana"/>
                <a:ea typeface="+mn-ea"/>
                <a:cs typeface="+mn-cs"/>
              </a:rPr>
              <a:t>Minicursus De Nieuwe Europese Verordeningen</a:t>
            </a:r>
            <a:endParaRPr kumimoji="0" lang="en-GB" altLang="nl-NL" sz="1200" b="0" i="0" u="none" strike="noStrike" kern="1200" cap="none" spc="0" normalizeH="0" baseline="0" noProof="0" dirty="0">
              <a:ln>
                <a:noFill/>
              </a:ln>
              <a:solidFill>
                <a:srgbClr val="000000"/>
              </a:solidFill>
              <a:effectLst/>
              <a:uLnTx/>
              <a:uFillTx/>
              <a:latin typeface="Verdana"/>
              <a:ea typeface="+mn-ea"/>
              <a:cs typeface="+mn-cs"/>
            </a:endParaRPr>
          </a:p>
        </p:txBody>
      </p:sp>
      <p:sp>
        <p:nvSpPr>
          <p:cNvPr id="7" name="Tijdelijke aanduiding voor dianummer 6"/>
          <p:cNvSpPr>
            <a:spLocks noGrp="1"/>
          </p:cNvSpPr>
          <p:nvPr>
            <p:ph type="sldNum" sz="quarter" idx="13"/>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B23A63C-561F-4E0A-89ED-BED38469BC02}" type="slidenum">
              <a:rPr kumimoji="0" lang="en-GB" altLang="nl-NL" sz="1200" b="0" i="0" u="none" strike="noStrike" kern="1200" cap="none" spc="0" normalizeH="0" baseline="0" noProof="0" smtClean="0">
                <a:ln>
                  <a:noFill/>
                </a:ln>
                <a:solidFill>
                  <a:srgbClr val="000000"/>
                </a:solidFill>
                <a:effectLst/>
                <a:uLnTx/>
                <a:uFillTx/>
                <a:latin typeface="Verdana"/>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GB" altLang="nl-NL" sz="1200" b="0" i="0" u="none" strike="noStrike" kern="1200" cap="none" spc="0" normalizeH="0" baseline="0" noProof="0" dirty="0">
              <a:ln>
                <a:noFill/>
              </a:ln>
              <a:solidFill>
                <a:srgbClr val="000000"/>
              </a:solidFill>
              <a:effectLst/>
              <a:uLnTx/>
              <a:uFillTx/>
              <a:latin typeface="Verdana"/>
              <a:ea typeface="+mn-ea"/>
              <a:cs typeface="+mn-cs"/>
            </a:endParaRPr>
          </a:p>
        </p:txBody>
      </p:sp>
    </p:spTree>
    <p:extLst>
      <p:ext uri="{BB962C8B-B14F-4D97-AF65-F5344CB8AC3E}">
        <p14:creationId xmlns:p14="http://schemas.microsoft.com/office/powerpoint/2010/main" val="14753242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A: </a:t>
            </a:r>
            <a:r>
              <a:rPr lang="nl-NL" dirty="0">
                <a:latin typeface="Verdana" panose="020B0604030504040204" pitchFamily="34" charset="0"/>
                <a:ea typeface="Calibri" panose="020F0502020204030204" pitchFamily="34" charset="0"/>
                <a:cs typeface="Times New Roman" panose="02020603050405020304" pitchFamily="18" charset="0"/>
              </a:rPr>
              <a:t>T</a:t>
            </a:r>
            <a:r>
              <a:rPr lang="nl-NL" sz="1200" dirty="0">
                <a:effectLst/>
                <a:latin typeface="Verdana" panose="020B0604030504040204" pitchFamily="34" charset="0"/>
                <a:ea typeface="Calibri" panose="020F0502020204030204" pitchFamily="34" charset="0"/>
                <a:cs typeface="Times New Roman" panose="02020603050405020304" pitchFamily="18" charset="0"/>
              </a:rPr>
              <a:t>rajecten waarin betaald en onbetaald werken en het versterken van beroepsvaardigheden gecombineerd wordt met het leren van de Nederlandse taal.</a:t>
            </a:r>
            <a:endParaRPr lang="nl-NL" dirty="0"/>
          </a:p>
          <a:p>
            <a:pPr marL="171450" indent="-171450">
              <a:buFontTx/>
              <a:buChar char="-"/>
            </a:pPr>
            <a:r>
              <a:rPr lang="nl-NL" dirty="0"/>
              <a:t>Geïntegreerde werk (-stage) trajecten waarin taal en participatie op elkaar aansluiten</a:t>
            </a:r>
          </a:p>
          <a:p>
            <a:pPr marL="171450" indent="-171450">
              <a:buFontTx/>
              <a:buChar char="-"/>
            </a:pPr>
            <a:r>
              <a:rPr lang="nl-NL" dirty="0"/>
              <a:t>Geïntegreerde sectortrajecten met vaktaal, -vaardigheden en toeleiding naar werk in de gekozen sector. </a:t>
            </a:r>
            <a:r>
              <a:rPr lang="nl-NL" b="0" dirty="0"/>
              <a:t>Vraag van werkgevers vormt hierbij het startpunt.</a:t>
            </a:r>
          </a:p>
          <a:p>
            <a:pPr marL="0" indent="0">
              <a:buFontTx/>
              <a:buNone/>
            </a:pPr>
            <a:endParaRPr lang="nl-NL" dirty="0"/>
          </a:p>
          <a:p>
            <a:pPr marL="0" indent="0">
              <a:buFontTx/>
              <a:buNone/>
            </a:pPr>
            <a:r>
              <a:rPr lang="nl-NL" dirty="0"/>
              <a:t>B: Activiteiten buiten het leslokaal gericht op situaties uit de leefwereld van de deelnemer, kunnen worden uitgevoerd in samenwerking met maatschappelijke organisaties, publieke instellingen, werkgevers en andere participatie-aanbieders, al dan niet verbonden aan een individuele cursist.</a:t>
            </a: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Voor actie B geen Wi2021. De gemeenten hebben hiervoor al naar de mening van het kabinet al genoeg financiering voor 2021; 2007 en 2013 kunnen nog wel een impuls gebruiken.</a:t>
            </a:r>
          </a:p>
          <a:p>
            <a:pPr marL="0" indent="0">
              <a:buFontTx/>
              <a:buNone/>
            </a:pPr>
            <a:endParaRPr lang="nl-NL" dirty="0"/>
          </a:p>
          <a:p>
            <a:pPr marL="0" indent="0">
              <a:buFontTx/>
              <a:buNone/>
            </a:pPr>
            <a:r>
              <a:rPr lang="nl-NL" dirty="0"/>
              <a:t>C:</a:t>
            </a:r>
          </a:p>
          <a:p>
            <a:pPr marL="171450" indent="-171450">
              <a:buFontTx/>
              <a:buChar char="-"/>
            </a:pPr>
            <a:r>
              <a:rPr lang="nl-NL" dirty="0"/>
              <a:t>Activiteiten gericht op netwerkversterking</a:t>
            </a:r>
          </a:p>
          <a:p>
            <a:pPr marL="171450" indent="-171450">
              <a:buFontTx/>
              <a:buChar char="-"/>
            </a:pPr>
            <a:r>
              <a:rPr lang="nl-NL" dirty="0"/>
              <a:t>Activiteiten gericht op digitale vaardigheden</a:t>
            </a:r>
          </a:p>
          <a:p>
            <a:pPr marL="171450" indent="-171450">
              <a:buFontTx/>
              <a:buChar char="-"/>
            </a:pPr>
            <a:r>
              <a:rPr lang="nl-NL" dirty="0"/>
              <a:t>Activiteiten gericht op gebruik van rolmodellen</a:t>
            </a:r>
          </a:p>
          <a:p>
            <a:pPr marL="171450" indent="-171450">
              <a:buFontTx/>
              <a:buChar char="-"/>
            </a:pPr>
            <a:r>
              <a:rPr lang="nl-NL" dirty="0"/>
              <a:t>Activiteiten gericht op gezondheidsvaardigheden</a:t>
            </a:r>
          </a:p>
          <a:p>
            <a:endParaRPr lang="nl-NL" dirty="0"/>
          </a:p>
          <a:p>
            <a:r>
              <a:rPr lang="nl-NL" dirty="0"/>
              <a:t>Er is nu 23 miljoen beschikbaar. Er komt minimaal nog 1 tijdvak voor de rest van de 40 miljoen die vooraf gaat door een evaluatie van onderdelen a, b en c.</a:t>
            </a:r>
          </a:p>
        </p:txBody>
      </p:sp>
      <p:sp>
        <p:nvSpPr>
          <p:cNvPr id="4" name="Tijdelijke aanduiding voor dianummer 3"/>
          <p:cNvSpPr>
            <a:spLocks noGrp="1"/>
          </p:cNvSpPr>
          <p:nvPr>
            <p:ph type="sldNum" sz="quarter" idx="5"/>
          </p:nvPr>
        </p:nvSpPr>
        <p:spPr/>
        <p:txBody>
          <a:bodyPr/>
          <a:lstStyle/>
          <a:p>
            <a:fld id="{DE501649-886C-4324-AD4C-E61C88D47728}" type="slidenum">
              <a:rPr lang="nl-NL" smtClean="0"/>
              <a:t>17</a:t>
            </a:fld>
            <a:endParaRPr lang="nl-NL"/>
          </a:p>
        </p:txBody>
      </p:sp>
    </p:spTree>
    <p:extLst>
      <p:ext uri="{BB962C8B-B14F-4D97-AF65-F5344CB8AC3E}">
        <p14:creationId xmlns:p14="http://schemas.microsoft.com/office/powerpoint/2010/main" val="12671822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E501649-886C-4324-AD4C-E61C88D47728}" type="slidenum">
              <a:rPr lang="nl-NL" smtClean="0"/>
              <a:t>64</a:t>
            </a:fld>
            <a:endParaRPr lang="nl-NL"/>
          </a:p>
        </p:txBody>
      </p:sp>
    </p:spTree>
    <p:extLst>
      <p:ext uri="{BB962C8B-B14F-4D97-AF65-F5344CB8AC3E}">
        <p14:creationId xmlns:p14="http://schemas.microsoft.com/office/powerpoint/2010/main" val="301966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E501649-886C-4324-AD4C-E61C88D47728}" type="slidenum">
              <a:rPr lang="nl-NL" smtClean="0"/>
              <a:t>65</a:t>
            </a:fld>
            <a:endParaRPr lang="nl-NL"/>
          </a:p>
        </p:txBody>
      </p:sp>
    </p:spTree>
    <p:extLst>
      <p:ext uri="{BB962C8B-B14F-4D97-AF65-F5344CB8AC3E}">
        <p14:creationId xmlns:p14="http://schemas.microsoft.com/office/powerpoint/2010/main" val="19460885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E501649-886C-4324-AD4C-E61C88D47728}" type="slidenum">
              <a:rPr lang="nl-NL" smtClean="0"/>
              <a:t>66</a:t>
            </a:fld>
            <a:endParaRPr lang="nl-NL"/>
          </a:p>
        </p:txBody>
      </p:sp>
    </p:spTree>
    <p:extLst>
      <p:ext uri="{BB962C8B-B14F-4D97-AF65-F5344CB8AC3E}">
        <p14:creationId xmlns:p14="http://schemas.microsoft.com/office/powerpoint/2010/main" val="9277820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 Id="rId5" Type="http://schemas.openxmlformats.org/officeDocument/2006/relationships/image" Target="../media/image13.png"/><Relationship Id="rId4"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 Id="rId5" Type="http://schemas.openxmlformats.org/officeDocument/2006/relationships/image" Target="../media/image14.png"/><Relationship Id="rId4" Type="http://schemas.openxmlformats.org/officeDocument/2006/relationships/image" Target="../media/image7.png"/></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3.xml"/><Relationship Id="rId5" Type="http://schemas.openxmlformats.org/officeDocument/2006/relationships/image" Target="../media/image13.png"/><Relationship Id="rId4" Type="http://schemas.openxmlformats.org/officeDocument/2006/relationships/image" Target="../media/image10.png"/></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4.xml"/><Relationship Id="rId5" Type="http://schemas.openxmlformats.org/officeDocument/2006/relationships/image" Target="../media/image15.png"/><Relationship Id="rId4" Type="http://schemas.openxmlformats.org/officeDocument/2006/relationships/image" Target="../media/image7.png"/></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4.xml"/><Relationship Id="rId5" Type="http://schemas.openxmlformats.org/officeDocument/2006/relationships/image" Target="../media/image16.png"/><Relationship Id="rId4" Type="http://schemas.openxmlformats.org/officeDocument/2006/relationships/image" Target="../media/image7.png"/></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4.xml"/><Relationship Id="rId5" Type="http://schemas.openxmlformats.org/officeDocument/2006/relationships/image" Target="../media/image15.png"/><Relationship Id="rId4" Type="http://schemas.openxmlformats.org/officeDocument/2006/relationships/image" Target="../media/image10.png"/></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5.xml"/></Relationships>
</file>

<file path=ppt/slideLayouts/_rels/slideLayout17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1.jpg"/><Relationship Id="rId1" Type="http://schemas.openxmlformats.org/officeDocument/2006/relationships/slideMaster" Target="../slideMasters/slideMaster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5.xml"/></Relationships>
</file>

<file path=ppt/slideLayouts/_rels/slideLayout17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4.png"/><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5.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5.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5.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5.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8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6.xml"/></Relationships>
</file>

<file path=ppt/slideLayouts/_rels/slideLayout2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6.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6.xml"/><Relationship Id="rId5" Type="http://schemas.openxmlformats.org/officeDocument/2006/relationships/image" Target="../media/image2.png"/><Relationship Id="rId4" Type="http://schemas.openxmlformats.org/officeDocument/2006/relationships/image" Target="../media/image7.pn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6.xml"/><Relationship Id="rId5" Type="http://schemas.openxmlformats.org/officeDocument/2006/relationships/image" Target="../media/image3.png"/><Relationship Id="rId4" Type="http://schemas.openxmlformats.org/officeDocument/2006/relationships/image" Target="../media/image7.png"/></Relationships>
</file>

<file path=ppt/slideLayouts/_rels/slideLayout2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6.xml"/><Relationship Id="rId5" Type="http://schemas.openxmlformats.org/officeDocument/2006/relationships/image" Target="../media/image2.png"/><Relationship Id="rId4" Type="http://schemas.openxmlformats.org/officeDocument/2006/relationships/image" Target="../media/image10.png"/></Relationships>
</file>

<file path=ppt/slideLayouts/_rels/slideLayout2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7.xml"/></Relationships>
</file>

<file path=ppt/slideLayouts/_rels/slideLayout2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9.png"/><Relationship Id="rId1" Type="http://schemas.openxmlformats.org/officeDocument/2006/relationships/slideMaster" Target="../slideMasters/slideMaster7.xml"/><Relationship Id="rId4" Type="http://schemas.openxmlformats.org/officeDocument/2006/relationships/image" Target="../media/image27.png"/></Relationships>
</file>

<file path=ppt/slideLayouts/_rels/slideLayout2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8.xml"/></Relationships>
</file>

<file path=ppt/slideLayouts/_rels/slideLayout2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8.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8.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8.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slideMaster" Target="../slideMasters/slideMaster8.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8.xml"/></Relationships>
</file>

<file path=ppt/slideLayouts/_rels/slideLayout2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8.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8.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1.jpg"/><Relationship Id="rId1" Type="http://schemas.openxmlformats.org/officeDocument/2006/relationships/slideMaster" Target="../slideMasters/slideMaster8.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8.xml"/></Relationships>
</file>

<file path=ppt/slideLayouts/_rels/slideLayout25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8.xml"/></Relationships>
</file>

<file path=ppt/slideLayouts/_rels/slideLayout25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4.png"/><Relationship Id="rId1" Type="http://schemas.openxmlformats.org/officeDocument/2006/relationships/slideMaster" Target="../slideMasters/slideMaster8.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8.xml"/></Relationships>
</file>

<file path=ppt/slideLayouts/_rels/slideLayout25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8.xml"/></Relationships>
</file>

<file path=ppt/slideLayouts/_rels/slideLayout25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8.xml"/></Relationships>
</file>

<file path=ppt/slideLayouts/_rels/slideLayout26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9.xml"/></Relationships>
</file>

<file path=ppt/slideLayouts/_rels/slideLayout26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9.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slideMaster" Target="../slideMasters/slideMaster9.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9.xml"/></Relationships>
</file>

<file path=ppt/slideLayouts/_rels/slideLayout28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1.jpg"/><Relationship Id="rId1" Type="http://schemas.openxmlformats.org/officeDocument/2006/relationships/slideMaster" Target="../slideMasters/slideMaster9.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29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9.xml"/></Relationships>
</file>

<file path=ppt/slideLayouts/_rels/slideLayout29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4.png"/><Relationship Id="rId1" Type="http://schemas.openxmlformats.org/officeDocument/2006/relationships/slideMaster" Target="../slideMasters/slideMaster9.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9.xml"/></Relationships>
</file>

<file path=ppt/slideLayouts/_rels/slideLayout29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9.xml"/></Relationships>
</file>

<file path=ppt/slideLayouts/_rels/slideLayout29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9.xml"/></Relationships>
</file>

<file path=ppt/slideLayouts/_rels/slideLayout29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9.xml"/></Relationships>
</file>

<file path=ppt/slideLayouts/_rels/slideLayout29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9.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7.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7.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0.png"/></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11.png"/><Relationship Id="rId4" Type="http://schemas.openxmlformats.org/officeDocument/2006/relationships/image" Target="../media/image7.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12.png"/><Relationship Id="rId4" Type="http://schemas.openxmlformats.org/officeDocument/2006/relationships/image" Target="../media/image7.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bg>
      <p:bgRef idx="1001">
        <a:schemeClr val="bg2"/>
      </p:bgRef>
    </p:bg>
    <p:spTree>
      <p:nvGrpSpPr>
        <p:cNvPr id="1" name=""/>
        <p:cNvGrpSpPr/>
        <p:nvPr/>
      </p:nvGrpSpPr>
      <p:grpSpPr>
        <a:xfrm>
          <a:off x="0" y="0"/>
          <a:ext cx="0" cy="0"/>
          <a:chOff x="0" y="0"/>
          <a:chExt cx="0" cy="0"/>
        </a:xfrm>
      </p:grpSpPr>
      <p:sp>
        <p:nvSpPr>
          <p:cNvPr id="2" name="Titel 1"/>
          <p:cNvSpPr>
            <a:spLocks noGrp="1"/>
          </p:cNvSpPr>
          <p:nvPr>
            <p:ph type="ctrTitle"/>
          </p:nvPr>
        </p:nvSpPr>
        <p:spPr>
          <a:xfrm>
            <a:off x="6554588" y="1882800"/>
            <a:ext cx="5004000" cy="233640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sp>
        <p:nvSpPr>
          <p:cNvPr id="3" name="Ondertitel 2"/>
          <p:cNvSpPr>
            <a:spLocks noGrp="1"/>
          </p:cNvSpPr>
          <p:nvPr>
            <p:ph type="subTitle" idx="1"/>
          </p:nvPr>
        </p:nvSpPr>
        <p:spPr>
          <a:xfrm>
            <a:off x="6554588" y="4215600"/>
            <a:ext cx="5004000" cy="133920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pic>
        <p:nvPicPr>
          <p:cNvPr id="13" name="Afbeelding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682495"/>
          </a:xfrm>
          <a:prstGeom prst="rect">
            <a:avLst/>
          </a:prstGeom>
        </p:spPr>
      </p:pic>
    </p:spTree>
    <p:extLst>
      <p:ext uri="{BB962C8B-B14F-4D97-AF65-F5344CB8AC3E}">
        <p14:creationId xmlns:p14="http://schemas.microsoft.com/office/powerpoint/2010/main" val="180877304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3636">
          <p15:clr>
            <a:srgbClr val="FBAE40"/>
          </p15:clr>
        </p15:guide>
        <p15:guide id="2" pos="404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ee objecten">
    <p:spTree>
      <p:nvGrpSpPr>
        <p:cNvPr id="1" name=""/>
        <p:cNvGrpSpPr/>
        <p:nvPr/>
      </p:nvGrpSpPr>
      <p:grpSpPr>
        <a:xfrm>
          <a:off x="0" y="0"/>
          <a:ext cx="0" cy="0"/>
          <a:chOff x="0" y="0"/>
          <a:chExt cx="0" cy="0"/>
        </a:xfrm>
      </p:grpSpPr>
      <p:sp>
        <p:nvSpPr>
          <p:cNvPr id="3" name="Tijdelijke aanduiding voor inhoud 2"/>
          <p:cNvSpPr>
            <a:spLocks noGrp="1"/>
          </p:cNvSpPr>
          <p:nvPr>
            <p:ph sz="half" idx="1"/>
          </p:nvPr>
        </p:nvSpPr>
        <p:spPr>
          <a:xfrm>
            <a:off x="635000" y="2276475"/>
            <a:ext cx="5226050" cy="39449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553199" y="2276475"/>
            <a:ext cx="5004000" cy="39449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p:txBody>
          <a:bodyPr/>
          <a:lstStyle/>
          <a:p>
            <a:r>
              <a:rPr lang="nl-NL"/>
              <a:t>Klik om de stijl te bewerken</a:t>
            </a:r>
          </a:p>
        </p:txBody>
      </p:sp>
      <p:sp>
        <p:nvSpPr>
          <p:cNvPr id="14" name="Tijdelijke aanduiding voor datum 13"/>
          <p:cNvSpPr>
            <a:spLocks noGrp="1"/>
          </p:cNvSpPr>
          <p:nvPr>
            <p:ph type="dt" sz="half" idx="10"/>
          </p:nvPr>
        </p:nvSpPr>
        <p:spPr/>
        <p:txBody>
          <a:bodyPr/>
          <a:lstStyle/>
          <a:p>
            <a:endParaRPr lang="nl-NL" dirty="0"/>
          </a:p>
        </p:txBody>
      </p:sp>
      <p:sp>
        <p:nvSpPr>
          <p:cNvPr id="15" name="Tijdelijke aanduiding voor voettekst 14"/>
          <p:cNvSpPr>
            <a:spLocks noGrp="1"/>
          </p:cNvSpPr>
          <p:nvPr>
            <p:ph type="ftr" sz="quarter" idx="11"/>
          </p:nvPr>
        </p:nvSpPr>
        <p:spPr/>
        <p:txBody>
          <a:bodyPr/>
          <a:lstStyle/>
          <a:p>
            <a:endParaRPr lang="nl-NL" dirty="0"/>
          </a:p>
        </p:txBody>
      </p:sp>
      <p:sp>
        <p:nvSpPr>
          <p:cNvPr id="16" name="Tijdelijke aanduiding voor dianummer 15"/>
          <p:cNvSpPr>
            <a:spLocks noGrp="1"/>
          </p:cNvSpPr>
          <p:nvPr>
            <p:ph type="sldNum" sz="quarter" idx="12"/>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38001744"/>
      </p:ext>
    </p:extLst>
  </p:cSld>
  <p:clrMapOvr>
    <a:masterClrMapping/>
  </p:clrMapOvr>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Afbeelding hor. kleur zonder titel">
    <p:bg>
      <p:bgRef idx="1001">
        <a:schemeClr val="bg2"/>
      </p:bgRef>
    </p:bg>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noFill/>
        </p:spPr>
        <p:txBody>
          <a:bodyPr wrap="square" lIns="720000" tIns="1152000">
            <a:noAutofit/>
          </a:bodyPr>
          <a:lstStyle>
            <a:lvl1pPr>
              <a:tabLst>
                <a:tab pos="1619250" algn="l"/>
              </a:tabLst>
              <a:defRPr>
                <a:solidFill>
                  <a:schemeClr val="bg1"/>
                </a:solidFill>
              </a:defRPr>
            </a:lvl1p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35000" y="3888000"/>
            <a:ext cx="10923588" cy="2333413"/>
          </a:xfrm>
        </p:spPr>
        <p:txBody>
          <a:bodyPr tIns="50400" numCol="2" spcCol="46800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5"/>
          </p:nvPr>
        </p:nvSpPr>
        <p:spPr/>
        <p:txBody>
          <a:bodyPr/>
          <a:lstStyle>
            <a:lvl1pPr>
              <a:defRPr>
                <a:solidFill>
                  <a:schemeClr val="tx2"/>
                </a:solidFill>
              </a:defRPr>
            </a:lvl1pPr>
          </a:lstStyle>
          <a:p>
            <a:endParaRPr lang="nl-NL" dirty="0"/>
          </a:p>
        </p:txBody>
      </p:sp>
      <p:sp>
        <p:nvSpPr>
          <p:cNvPr id="9" name="Tijdelijke aanduiding voor voettekst 8"/>
          <p:cNvSpPr>
            <a:spLocks noGrp="1"/>
          </p:cNvSpPr>
          <p:nvPr>
            <p:ph type="ftr" sz="quarter" idx="16"/>
          </p:nvPr>
        </p:nvSpPr>
        <p:spPr/>
        <p:txBody>
          <a:bodyPr/>
          <a:lstStyle>
            <a:lvl1pPr>
              <a:defRPr>
                <a:solidFill>
                  <a:schemeClr val="tx2"/>
                </a:solidFill>
              </a:defRPr>
            </a:lvl1pPr>
          </a:lstStyle>
          <a:p>
            <a:endParaRPr lang="nl-NL" dirty="0"/>
          </a:p>
        </p:txBody>
      </p:sp>
      <p:sp>
        <p:nvSpPr>
          <p:cNvPr id="10" name="Tijdelijke aanduiding voor dianummer 9"/>
          <p:cNvSpPr>
            <a:spLocks noGrp="1"/>
          </p:cNvSpPr>
          <p:nvPr>
            <p:ph type="sldNum" sz="quarter" idx="17"/>
          </p:nvPr>
        </p:nvSpPr>
        <p:spPr/>
        <p:txBody>
          <a:bodyPr/>
          <a:lstStyle>
            <a:lvl1pPr>
              <a:defRPr>
                <a:solidFill>
                  <a:schemeClr val="tx2"/>
                </a:solidFill>
              </a:defRPr>
            </a:lvl1p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346838340"/>
      </p:ext>
    </p:extLst>
  </p:cSld>
  <p:clrMapOvr>
    <a:overrideClrMapping bg1="dk1" tx1="lt1" bg2="dk2" tx2="lt2" accent1="accent1" accent2="accent2" accent3="accent3" accent4="accent4" accent5="accent5" accent6="accent6" hlink="hlink" folHlink="folHlink"/>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Afbeelding hor. wit zonder titel">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noFill/>
        </p:spPr>
        <p:txBody>
          <a:bodyPr wrap="square" lIns="720000" tIns="1152000">
            <a:noAutofit/>
          </a:body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35000" y="3888000"/>
            <a:ext cx="10923588" cy="2333413"/>
          </a:xfrm>
        </p:spPr>
        <p:txBody>
          <a:bodyPr tIns="50400" numCol="2" spcCol="46800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5"/>
          </p:nvPr>
        </p:nvSpPr>
        <p:spPr/>
        <p:txBody>
          <a:bodyPr/>
          <a:lstStyle/>
          <a:p>
            <a:endParaRPr lang="nl-NL" dirty="0"/>
          </a:p>
        </p:txBody>
      </p:sp>
      <p:sp>
        <p:nvSpPr>
          <p:cNvPr id="9" name="Tijdelijke aanduiding voor voettekst 8"/>
          <p:cNvSpPr>
            <a:spLocks noGrp="1"/>
          </p:cNvSpPr>
          <p:nvPr>
            <p:ph type="ftr" sz="quarter" idx="16"/>
          </p:nvPr>
        </p:nvSpPr>
        <p:spPr/>
        <p:txBody>
          <a:bodyPr/>
          <a:lstStyle/>
          <a:p>
            <a:endParaRPr lang="nl-NL" dirty="0"/>
          </a:p>
        </p:txBody>
      </p:sp>
      <p:sp>
        <p:nvSpPr>
          <p:cNvPr id="10" name="Tijdelijke aanduiding voor dianummer 9"/>
          <p:cNvSpPr>
            <a:spLocks noGrp="1"/>
          </p:cNvSpPr>
          <p:nvPr>
            <p:ph type="sldNum" sz="quarter" idx="17"/>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06928692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Afbeelding horizontaal kleur titel">
    <p:bg>
      <p:bgRef idx="1001">
        <a:schemeClr val="bg2"/>
      </p:bgRef>
    </p:bg>
    <p:spTree>
      <p:nvGrpSpPr>
        <p:cNvPr id="1" name=""/>
        <p:cNvGrpSpPr/>
        <p:nvPr/>
      </p:nvGrpSpPr>
      <p:grpSpPr>
        <a:xfrm>
          <a:off x="0" y="0"/>
          <a:ext cx="0" cy="0"/>
          <a:chOff x="0" y="0"/>
          <a:chExt cx="0" cy="0"/>
        </a:xfrm>
      </p:grpSpPr>
      <p:sp>
        <p:nvSpPr>
          <p:cNvPr id="11" name="Tijdelijke aanduiding voor afbeelding 10"/>
          <p:cNvSpPr>
            <a:spLocks noGrp="1"/>
          </p:cNvSpPr>
          <p:nvPr>
            <p:ph type="pic" sz="quarter" idx="14"/>
          </p:nvPr>
        </p:nvSpPr>
        <p:spPr>
          <a:xfrm>
            <a:off x="0" y="3427413"/>
            <a:ext cx="12192000" cy="3430587"/>
          </a:xfrm>
          <a:prstGeom prst="rect">
            <a:avLst/>
          </a:prstGeom>
          <a:noFill/>
        </p:spPr>
        <p:txBody>
          <a:bodyPr vert="horz" wrap="square" lIns="720000" tIns="1152000" rIns="91440" bIns="45720" rtlCol="0">
            <a:noAutofit/>
          </a:bodyPr>
          <a:lstStyle>
            <a:lvl1pPr>
              <a:defRPr lang="nl-NL" dirty="0"/>
            </a:lvl1pPr>
          </a:lstStyle>
          <a:p>
            <a:pPr lvl="0"/>
            <a:r>
              <a:rPr lang="nl-NL"/>
              <a:t>Klik op het pictogram als u een afbeelding wilt toevoegen</a:t>
            </a:r>
            <a:endParaRPr lang="nl-NL" dirty="0"/>
          </a:p>
        </p:txBody>
      </p:sp>
      <p:sp>
        <p:nvSpPr>
          <p:cNvPr id="2" name="Titel 1"/>
          <p:cNvSpPr>
            <a:spLocks noGrp="1"/>
          </p:cNvSpPr>
          <p:nvPr>
            <p:ph type="title"/>
          </p:nvPr>
        </p:nvSpPr>
        <p:spPr>
          <a:xfrm>
            <a:off x="633600" y="1051200"/>
            <a:ext cx="10924382" cy="946800"/>
          </a:xfrm>
        </p:spPr>
        <p:txBody>
          <a:bodyPr/>
          <a:lstStyle>
            <a:lvl1pPr>
              <a:defRPr>
                <a:solidFill>
                  <a:schemeClr val="tx1"/>
                </a:solidFill>
              </a:defRPr>
            </a:lvl1pPr>
          </a:lstStyle>
          <a:p>
            <a:r>
              <a:rPr lang="nl-NL"/>
              <a:t>Klik om de stijl te bewerken</a:t>
            </a:r>
            <a:endParaRPr lang="nl-NL" dirty="0"/>
          </a:p>
        </p:txBody>
      </p:sp>
      <p:sp>
        <p:nvSpPr>
          <p:cNvPr id="13" name="Tijdelijke aanduiding voor datum 12"/>
          <p:cNvSpPr>
            <a:spLocks noGrp="1"/>
          </p:cNvSpPr>
          <p:nvPr>
            <p:ph type="dt" sz="half" idx="15"/>
          </p:nvPr>
        </p:nvSpPr>
        <p:spPr/>
        <p:txBody>
          <a:bodyPr/>
          <a:lstStyle/>
          <a:p>
            <a:endParaRPr lang="nl-NL" dirty="0"/>
          </a:p>
        </p:txBody>
      </p:sp>
      <p:sp>
        <p:nvSpPr>
          <p:cNvPr id="14" name="Tijdelijke aanduiding voor voettekst 13"/>
          <p:cNvSpPr>
            <a:spLocks noGrp="1"/>
          </p:cNvSpPr>
          <p:nvPr>
            <p:ph type="ftr" sz="quarter" idx="16"/>
          </p:nvPr>
        </p:nvSpPr>
        <p:spPr/>
        <p:txBody>
          <a:bodyPr/>
          <a:lstStyle/>
          <a:p>
            <a:endParaRPr lang="nl-NL" dirty="0"/>
          </a:p>
        </p:txBody>
      </p:sp>
      <p:sp>
        <p:nvSpPr>
          <p:cNvPr id="15" name="Tijdelijke aanduiding voor dianummer 14"/>
          <p:cNvSpPr>
            <a:spLocks noGrp="1"/>
          </p:cNvSpPr>
          <p:nvPr>
            <p:ph type="sldNum" sz="quarter" idx="17"/>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4217487418"/>
      </p:ext>
    </p:extLst>
  </p:cSld>
  <p:clrMapOvr>
    <a:overrideClrMapping bg1="dk1" tx1="lt1" bg2="dk2" tx2="lt2" accent1="accent1" accent2="accent2" accent3="accent3" accent4="accent4" accent5="accent5" accent6="accent6" hlink="hlink" folHlink="folHlink"/>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Afbeelding horizontaal wit titel">
    <p:bg>
      <p:bgRef idx="1001">
        <a:schemeClr val="bg1"/>
      </p:bgRef>
    </p:bg>
    <p:spTree>
      <p:nvGrpSpPr>
        <p:cNvPr id="1" name=""/>
        <p:cNvGrpSpPr/>
        <p:nvPr/>
      </p:nvGrpSpPr>
      <p:grpSpPr>
        <a:xfrm>
          <a:off x="0" y="0"/>
          <a:ext cx="0" cy="0"/>
          <a:chOff x="0" y="0"/>
          <a:chExt cx="0" cy="0"/>
        </a:xfrm>
      </p:grpSpPr>
      <p:sp>
        <p:nvSpPr>
          <p:cNvPr id="11" name="Tijdelijke aanduiding voor afbeelding 10"/>
          <p:cNvSpPr>
            <a:spLocks noGrp="1"/>
          </p:cNvSpPr>
          <p:nvPr>
            <p:ph type="pic" sz="quarter" idx="14"/>
          </p:nvPr>
        </p:nvSpPr>
        <p:spPr>
          <a:xfrm>
            <a:off x="0" y="3427413"/>
            <a:ext cx="12192000" cy="3430587"/>
          </a:xfrm>
          <a:prstGeom prst="rect">
            <a:avLst/>
          </a:prstGeom>
          <a:noFill/>
        </p:spPr>
        <p:txBody>
          <a:bodyPr vert="horz" wrap="square" lIns="720000" tIns="1152000" rIns="91440" bIns="45720" rtlCol="0">
            <a:noAutofit/>
          </a:bodyPr>
          <a:lstStyle>
            <a:lvl1pPr>
              <a:defRPr lang="nl-NL"/>
            </a:lvl1pPr>
          </a:lstStyle>
          <a:p>
            <a:pPr lvl="0"/>
            <a:r>
              <a:rPr lang="nl-NL"/>
              <a:t>Klik op het pictogram als u een afbeelding wilt toevoegen</a:t>
            </a:r>
          </a:p>
        </p:txBody>
      </p:sp>
      <p:sp>
        <p:nvSpPr>
          <p:cNvPr id="9" name="Titel 8"/>
          <p:cNvSpPr>
            <a:spLocks noGrp="1"/>
          </p:cNvSpPr>
          <p:nvPr>
            <p:ph type="title"/>
          </p:nvPr>
        </p:nvSpPr>
        <p:spPr>
          <a:xfrm>
            <a:off x="634206" y="1051200"/>
            <a:ext cx="10924382" cy="946800"/>
          </a:xfrm>
        </p:spPr>
        <p:txBody>
          <a:bodyPr/>
          <a:lstStyle/>
          <a:p>
            <a:r>
              <a:rPr lang="nl-NL"/>
              <a:t>Klik om de stijl te bewerken</a:t>
            </a:r>
            <a:endParaRPr lang="nl-NL" dirty="0"/>
          </a:p>
        </p:txBody>
      </p:sp>
      <p:sp>
        <p:nvSpPr>
          <p:cNvPr id="5" name="Tijdelijke aanduiding voor datum 4"/>
          <p:cNvSpPr>
            <a:spLocks noGrp="1"/>
          </p:cNvSpPr>
          <p:nvPr>
            <p:ph type="dt" sz="half" idx="15"/>
          </p:nvPr>
        </p:nvSpPr>
        <p:spPr/>
        <p:txBody>
          <a:bodyPr/>
          <a:lstStyle/>
          <a:p>
            <a:endParaRPr lang="nl-NL" dirty="0"/>
          </a:p>
        </p:txBody>
      </p:sp>
      <p:sp>
        <p:nvSpPr>
          <p:cNvPr id="6" name="Tijdelijke aanduiding voor voettekst 5"/>
          <p:cNvSpPr>
            <a:spLocks noGrp="1"/>
          </p:cNvSpPr>
          <p:nvPr>
            <p:ph type="ftr" sz="quarter" idx="16"/>
          </p:nvPr>
        </p:nvSpPr>
        <p:spPr/>
        <p:txBody>
          <a:bodyPr/>
          <a:lstStyle/>
          <a:p>
            <a:endParaRPr lang="nl-NL" dirty="0"/>
          </a:p>
        </p:txBody>
      </p:sp>
      <p:sp>
        <p:nvSpPr>
          <p:cNvPr id="7" name="Tijdelijke aanduiding voor dianummer 6"/>
          <p:cNvSpPr>
            <a:spLocks noGrp="1"/>
          </p:cNvSpPr>
          <p:nvPr>
            <p:ph type="sldNum" sz="quarter" idx="17"/>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026163485"/>
      </p:ext>
    </p:extLst>
  </p:cSld>
  <p:clrMapOvr>
    <a:overrideClrMapping bg1="lt1" tx1="dk1" bg2="lt2" tx2="dk2" accent1="accent1" accent2="accent2" accent3="accent3" accent4="accent4" accent5="accent5" accent6="accent6" hlink="hlink" folHlink="folHlink"/>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Afbeelding">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7089994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Afbeelding met titel">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el 4"/>
          <p:cNvSpPr>
            <a:spLocks noGrp="1"/>
          </p:cNvSpPr>
          <p:nvPr>
            <p:ph type="title"/>
          </p:nvPr>
        </p:nvSpPr>
        <p:spPr>
          <a:xfrm>
            <a:off x="0" y="5153776"/>
            <a:ext cx="12192000" cy="576000"/>
          </a:xfrm>
          <a:solidFill>
            <a:schemeClr val="tx2"/>
          </a:solidFill>
        </p:spPr>
        <p:txBody>
          <a:bodyPr lIns="756000" anchor="ctr" anchorCtr="0">
            <a:noAutofit/>
          </a:bodyPr>
          <a:lstStyle>
            <a:lvl1pPr algn="l">
              <a:defRPr sz="3200">
                <a:solidFill>
                  <a:schemeClr val="bg1"/>
                </a:solidFill>
              </a:defRPr>
            </a:lvl1pPr>
          </a:lstStyle>
          <a:p>
            <a:r>
              <a:rPr lang="nl-NL"/>
              <a:t>Klik om de stijl te bewerken</a:t>
            </a:r>
            <a:endParaRPr lang="nl-NL" dirty="0"/>
          </a:p>
        </p:txBody>
      </p:sp>
      <p:sp>
        <p:nvSpPr>
          <p:cNvPr id="3" name="Tijdelijke aanduiding voor tekst 2"/>
          <p:cNvSpPr>
            <a:spLocks noGrp="1"/>
          </p:cNvSpPr>
          <p:nvPr>
            <p:ph type="body" sz="quarter" idx="10"/>
          </p:nvPr>
        </p:nvSpPr>
        <p:spPr>
          <a:xfrm>
            <a:off x="0" y="5825413"/>
            <a:ext cx="12192000" cy="396000"/>
          </a:xfrm>
          <a:solidFill>
            <a:schemeClr val="bg1"/>
          </a:solidFill>
        </p:spPr>
        <p:txBody>
          <a:bodyPr lIns="756000" anchor="ctr" anchorCtr="0">
            <a:normAutofit/>
          </a:bodyPr>
          <a:lstStyle>
            <a:lvl1pPr marL="0" indent="0">
              <a:buNone/>
              <a:defRPr sz="2000" i="0">
                <a:solidFill>
                  <a:schemeClr val="tx1"/>
                </a:solidFill>
              </a:defRPr>
            </a:lvl1pPr>
            <a:lvl2pPr marL="313200" indent="0">
              <a:buNone/>
              <a:defRPr/>
            </a:lvl2pPr>
            <a:lvl3pPr marL="630000" indent="0">
              <a:buNone/>
              <a:defRPr/>
            </a:lvl3pPr>
            <a:lvl4pPr marL="943200" indent="0">
              <a:buNone/>
              <a:defRPr/>
            </a:lvl4pPr>
            <a:lvl5pPr marL="1260000" indent="0">
              <a:buNone/>
              <a:defRPr/>
            </a:lvl5pPr>
          </a:lstStyle>
          <a:p>
            <a:pPr lvl="0"/>
            <a:r>
              <a:rPr lang="nl-NL"/>
              <a:t>Tekststijl van het model bewerken</a:t>
            </a:r>
          </a:p>
        </p:txBody>
      </p:sp>
      <p:pic>
        <p:nvPicPr>
          <p:cNvPr id="4" name="Afbeelding 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Tree>
    <p:extLst>
      <p:ext uri="{BB962C8B-B14F-4D97-AF65-F5344CB8AC3E}">
        <p14:creationId xmlns:p14="http://schemas.microsoft.com/office/powerpoint/2010/main" val="136103541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abel/grafiek">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nl-NL"/>
              <a:t>Klik om de stijl te bewerken</a:t>
            </a:r>
            <a:endParaRPr lang="nl-NL" dirty="0"/>
          </a:p>
        </p:txBody>
      </p:sp>
      <p:sp>
        <p:nvSpPr>
          <p:cNvPr id="3" name="Tijdelijke aanduiding voor inhoud 2"/>
          <p:cNvSpPr>
            <a:spLocks noGrp="1"/>
          </p:cNvSpPr>
          <p:nvPr>
            <p:ph sz="quarter" idx="13"/>
          </p:nvPr>
        </p:nvSpPr>
        <p:spPr>
          <a:xfrm>
            <a:off x="635000" y="2276475"/>
            <a:ext cx="10923588" cy="39449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0" name="Tijdelijke aanduiding voor datum 9"/>
          <p:cNvSpPr>
            <a:spLocks noGrp="1"/>
          </p:cNvSpPr>
          <p:nvPr>
            <p:ph type="dt" sz="half" idx="14"/>
          </p:nvPr>
        </p:nvSpPr>
        <p:spPr/>
        <p:txBody>
          <a:bodyPr/>
          <a:lstStyle/>
          <a:p>
            <a:endParaRPr lang="nl-NL" dirty="0"/>
          </a:p>
        </p:txBody>
      </p:sp>
      <p:sp>
        <p:nvSpPr>
          <p:cNvPr id="11" name="Tijdelijke aanduiding voor voettekst 10"/>
          <p:cNvSpPr>
            <a:spLocks noGrp="1"/>
          </p:cNvSpPr>
          <p:nvPr>
            <p:ph type="ftr" sz="quarter" idx="15"/>
          </p:nvPr>
        </p:nvSpPr>
        <p:spPr/>
        <p:txBody>
          <a:bodyPr/>
          <a:lstStyle/>
          <a:p>
            <a:endParaRPr lang="nl-NL" dirty="0"/>
          </a:p>
        </p:txBody>
      </p:sp>
      <p:sp>
        <p:nvSpPr>
          <p:cNvPr id="12" name="Tijdelijke aanduiding voor dianummer 11"/>
          <p:cNvSpPr>
            <a:spLocks noGrp="1"/>
          </p:cNvSpPr>
          <p:nvPr>
            <p:ph type="sldNum" sz="quarter" idx="16"/>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1612292"/>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abel/grafiek met bijschrift">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nl-NL"/>
              <a:t>Klik om de stijl te bewerken</a:t>
            </a:r>
          </a:p>
        </p:txBody>
      </p:sp>
      <p:sp>
        <p:nvSpPr>
          <p:cNvPr id="3" name="Tijdelijke aanduiding voor tekst 2"/>
          <p:cNvSpPr>
            <a:spLocks noGrp="1"/>
          </p:cNvSpPr>
          <p:nvPr>
            <p:ph type="body" sz="quarter" idx="14"/>
          </p:nvPr>
        </p:nvSpPr>
        <p:spPr>
          <a:xfrm>
            <a:off x="7958859" y="2276475"/>
            <a:ext cx="3600000" cy="3937000"/>
          </a:xfrm>
        </p:spPr>
        <p:txBody>
          <a:bodyPr/>
          <a:lstStyle>
            <a:lvl1pPr marL="0" indent="0">
              <a:buNone/>
              <a:defRPr sz="2000"/>
            </a:lvl1pPr>
            <a:lvl2pPr marL="313200" indent="0">
              <a:buNone/>
              <a:defRPr sz="1800"/>
            </a:lvl2pPr>
            <a:lvl3pPr marL="630000" indent="0">
              <a:buNone/>
              <a:defRPr sz="1600"/>
            </a:lvl3pPr>
            <a:lvl4pPr marL="943200" indent="0">
              <a:buNone/>
              <a:defRPr sz="1600"/>
            </a:lvl4pPr>
            <a:lvl5pPr marL="1260000" indent="0">
              <a:buNone/>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9" name="Tijdelijke aanduiding voor inhoud 8"/>
          <p:cNvSpPr>
            <a:spLocks noGrp="1"/>
          </p:cNvSpPr>
          <p:nvPr>
            <p:ph sz="quarter" idx="15"/>
          </p:nvPr>
        </p:nvSpPr>
        <p:spPr>
          <a:xfrm>
            <a:off x="635000" y="2276475"/>
            <a:ext cx="7178964" cy="39449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1" name="Tijdelijke aanduiding voor datum 10"/>
          <p:cNvSpPr>
            <a:spLocks noGrp="1"/>
          </p:cNvSpPr>
          <p:nvPr>
            <p:ph type="dt" sz="half" idx="16"/>
          </p:nvPr>
        </p:nvSpPr>
        <p:spPr/>
        <p:txBody>
          <a:bodyPr/>
          <a:lstStyle/>
          <a:p>
            <a:endParaRPr lang="nl-NL" dirty="0"/>
          </a:p>
        </p:txBody>
      </p:sp>
      <p:sp>
        <p:nvSpPr>
          <p:cNvPr id="12" name="Tijdelijke aanduiding voor voettekst 11"/>
          <p:cNvSpPr>
            <a:spLocks noGrp="1"/>
          </p:cNvSpPr>
          <p:nvPr>
            <p:ph type="ftr" sz="quarter" idx="17"/>
          </p:nvPr>
        </p:nvSpPr>
        <p:spPr/>
        <p:txBody>
          <a:bodyPr/>
          <a:lstStyle/>
          <a:p>
            <a:endParaRPr lang="nl-NL" dirty="0"/>
          </a:p>
        </p:txBody>
      </p:sp>
      <p:sp>
        <p:nvSpPr>
          <p:cNvPr id="13" name="Tijdelijke aanduiding voor dianummer 12"/>
          <p:cNvSpPr>
            <a:spLocks noGrp="1"/>
          </p:cNvSpPr>
          <p:nvPr>
            <p:ph type="sldNum" sz="quarter" idx="18"/>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36397803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abel/grafiek verticaal">
    <p:spTree>
      <p:nvGrpSpPr>
        <p:cNvPr id="1" name=""/>
        <p:cNvGrpSpPr/>
        <p:nvPr/>
      </p:nvGrpSpPr>
      <p:grpSpPr>
        <a:xfrm>
          <a:off x="0" y="0"/>
          <a:ext cx="0" cy="0"/>
          <a:chOff x="0" y="0"/>
          <a:chExt cx="0" cy="0"/>
        </a:xfrm>
      </p:grpSpPr>
      <p:sp>
        <p:nvSpPr>
          <p:cNvPr id="7" name="Rechthoek 6"/>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jdelijke aanduiding voor tekst 9"/>
          <p:cNvSpPr>
            <a:spLocks noGrp="1"/>
          </p:cNvSpPr>
          <p:nvPr>
            <p:ph type="body" sz="quarter" idx="14"/>
          </p:nvPr>
        </p:nvSpPr>
        <p:spPr>
          <a:xfrm>
            <a:off x="6550024" y="2289599"/>
            <a:ext cx="5004000" cy="3931813"/>
          </a:xfrm>
        </p:spPr>
        <p:txBody>
          <a:bodyPr anchor="t" anchorCtr="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defRPr>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2" name="Titel 1"/>
          <p:cNvSpPr>
            <a:spLocks noGrp="1"/>
          </p:cNvSpPr>
          <p:nvPr>
            <p:ph type="title"/>
          </p:nvPr>
        </p:nvSpPr>
        <p:spPr>
          <a:xfrm>
            <a:off x="6550024" y="1051200"/>
            <a:ext cx="5004000" cy="948047"/>
          </a:xfrm>
        </p:spPr>
        <p:txBody>
          <a:bodyPr/>
          <a:lstStyle>
            <a:lvl1pPr>
              <a:defRPr>
                <a:solidFill>
                  <a:schemeClr val="bg1"/>
                </a:solidFill>
              </a:defRPr>
            </a:lvl1pPr>
          </a:lstStyle>
          <a:p>
            <a:r>
              <a:rPr lang="nl-NL"/>
              <a:t>Klik om de stijl te bewerken</a:t>
            </a:r>
            <a:endParaRPr lang="nl-NL" dirty="0"/>
          </a:p>
        </p:txBody>
      </p:sp>
      <p:sp>
        <p:nvSpPr>
          <p:cNvPr id="9" name="Tijdelijke aanduiding voor inhoud 8"/>
          <p:cNvSpPr>
            <a:spLocks noGrp="1"/>
          </p:cNvSpPr>
          <p:nvPr>
            <p:ph sz="quarter" idx="19"/>
          </p:nvPr>
        </p:nvSpPr>
        <p:spPr>
          <a:xfrm>
            <a:off x="635000" y="1066799"/>
            <a:ext cx="5003800" cy="5154613"/>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4" name="Tijdelijke aanduiding voor datum 13"/>
          <p:cNvSpPr>
            <a:spLocks noGrp="1"/>
          </p:cNvSpPr>
          <p:nvPr>
            <p:ph type="dt" sz="half" idx="20"/>
          </p:nvPr>
        </p:nvSpPr>
        <p:spPr/>
        <p:txBody>
          <a:bodyPr/>
          <a:lstStyle/>
          <a:p>
            <a:endParaRPr lang="nl-NL" dirty="0"/>
          </a:p>
        </p:txBody>
      </p:sp>
      <p:sp>
        <p:nvSpPr>
          <p:cNvPr id="15" name="Tijdelijke aanduiding voor voettekst 14"/>
          <p:cNvSpPr>
            <a:spLocks noGrp="1"/>
          </p:cNvSpPr>
          <p:nvPr>
            <p:ph type="ftr" sz="quarter" idx="21"/>
          </p:nvPr>
        </p:nvSpPr>
        <p:spPr/>
        <p:txBody>
          <a:bodyPr/>
          <a:lstStyle/>
          <a:p>
            <a:endParaRPr lang="nl-NL" dirty="0"/>
          </a:p>
        </p:txBody>
      </p:sp>
      <p:sp>
        <p:nvSpPr>
          <p:cNvPr id="16" name="Tijdelijke aanduiding voor dianummer 15"/>
          <p:cNvSpPr>
            <a:spLocks noGrp="1"/>
          </p:cNvSpPr>
          <p:nvPr>
            <p:ph type="sldNum" sz="quarter" idx="22"/>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620007438"/>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userDrawn="1">
  <p:cSld name="Contact A">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hasCustomPrompt="1"/>
          </p:nvPr>
        </p:nvSpPr>
        <p:spPr>
          <a:xfrm>
            <a:off x="635000" y="1875617"/>
            <a:ext cx="10923588" cy="1551796"/>
          </a:xfrm>
        </p:spPr>
        <p:txBody>
          <a:bodyPr anchor="ctr" anchorCtr="0">
            <a:normAutofit/>
          </a:bodyPr>
          <a:lstStyle>
            <a:lvl1pPr>
              <a:defRPr sz="4800">
                <a:solidFill>
                  <a:schemeClr val="bg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5156753" y="3846022"/>
            <a:ext cx="4680000"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5156753" y="4639509"/>
            <a:ext cx="4680000"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5156753" y="5405528"/>
            <a:ext cx="4680000"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21" name="Tijdelijke aanduiding voor afbeelding 3"/>
          <p:cNvSpPr>
            <a:spLocks noGrp="1" noChangeAspect="1"/>
          </p:cNvSpPr>
          <p:nvPr>
            <p:ph type="pic" sz="quarter" idx="19"/>
          </p:nvPr>
        </p:nvSpPr>
        <p:spPr>
          <a:xfrm>
            <a:off x="4544781" y="3921366"/>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4544781" y="4707382"/>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4544781" y="5480872"/>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7" name="Tijdelijke aanduiding voor datum 6"/>
          <p:cNvSpPr>
            <a:spLocks noGrp="1"/>
          </p:cNvSpPr>
          <p:nvPr>
            <p:ph type="dt" sz="half" idx="22"/>
          </p:nvPr>
        </p:nvSpPr>
        <p:spPr/>
        <p:txBody>
          <a:bodyPr/>
          <a:lstStyle/>
          <a:p>
            <a:endParaRPr lang="nl-NL" dirty="0"/>
          </a:p>
        </p:txBody>
      </p:sp>
      <p:sp>
        <p:nvSpPr>
          <p:cNvPr id="8" name="Tijdelijke aanduiding voor voettekst 7"/>
          <p:cNvSpPr>
            <a:spLocks noGrp="1"/>
          </p:cNvSpPr>
          <p:nvPr>
            <p:ph type="ftr" sz="quarter" idx="23"/>
          </p:nvPr>
        </p:nvSpPr>
        <p:spPr/>
        <p:txBody>
          <a:bodyPr/>
          <a:lstStyle/>
          <a:p>
            <a:endParaRPr lang="nl-NL" dirty="0"/>
          </a:p>
        </p:txBody>
      </p:sp>
      <p:sp>
        <p:nvSpPr>
          <p:cNvPr id="9" name="Tijdelijke aanduiding voor dianummer 8"/>
          <p:cNvSpPr>
            <a:spLocks noGrp="1"/>
          </p:cNvSpPr>
          <p:nvPr>
            <p:ph type="sldNum" sz="quarter" idx="24"/>
          </p:nvPr>
        </p:nvSpPr>
        <p:spPr/>
        <p:txBody>
          <a:bodyPr/>
          <a:lstStyle/>
          <a:p>
            <a:fld id="{10A0A6AF-03C5-477E-939A-E28F7E7F05EA}" type="slidenum">
              <a:rPr lang="nl-NL" smtClean="0"/>
              <a:pPr/>
              <a:t>‹nr.›</a:t>
            </a:fld>
            <a:endParaRPr lang="nl-NL" dirty="0"/>
          </a:p>
        </p:txBody>
      </p:sp>
      <p:pic>
        <p:nvPicPr>
          <p:cNvPr id="3" name="Afbeelding 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13284134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gelijking">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635001" y="2306037"/>
            <a:ext cx="5004000" cy="648000"/>
          </a:xfrm>
          <a:noFill/>
        </p:spPr>
        <p:txBody>
          <a:bodyPr lIns="180000" tIns="180000" rIns="180000" bIns="72000" anchor="b">
            <a:noAutofit/>
          </a:bodyPr>
          <a:lstStyle>
            <a:lvl1pPr marL="0" indent="0">
              <a:buNone/>
              <a:defRPr sz="1800" b="1"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Tijdelijke aanduiding voor inhoud 3"/>
          <p:cNvSpPr>
            <a:spLocks noGrp="1"/>
          </p:cNvSpPr>
          <p:nvPr>
            <p:ph sz="half" idx="2"/>
          </p:nvPr>
        </p:nvSpPr>
        <p:spPr>
          <a:xfrm>
            <a:off x="635001" y="2953738"/>
            <a:ext cx="5004000" cy="3267676"/>
          </a:xfrm>
          <a:noFill/>
        </p:spPr>
        <p:txBody>
          <a:bodyPr lIns="180000" tIns="180000" rIns="180000" bIns="7200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5" name="Tijdelijke aanduiding voor tekst 4"/>
          <p:cNvSpPr>
            <a:spLocks noGrp="1"/>
          </p:cNvSpPr>
          <p:nvPr>
            <p:ph type="body" sz="quarter" idx="3"/>
          </p:nvPr>
        </p:nvSpPr>
        <p:spPr>
          <a:xfrm>
            <a:off x="6553200" y="2306037"/>
            <a:ext cx="5004000" cy="647228"/>
          </a:xfrm>
          <a:noFill/>
        </p:spPr>
        <p:txBody>
          <a:bodyPr lIns="180000" tIns="180000" rIns="180000" bIns="72000" anchor="b">
            <a:noAutofit/>
          </a:bodyPr>
          <a:lstStyle>
            <a:lvl1pPr marL="0" indent="0">
              <a:buNone/>
              <a:defRPr sz="1800" b="1"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Tijdelijke aanduiding voor inhoud 5"/>
          <p:cNvSpPr>
            <a:spLocks noGrp="1"/>
          </p:cNvSpPr>
          <p:nvPr>
            <p:ph sz="quarter" idx="4"/>
          </p:nvPr>
        </p:nvSpPr>
        <p:spPr>
          <a:xfrm>
            <a:off x="6553200" y="2953738"/>
            <a:ext cx="5005388" cy="3267676"/>
          </a:xfrm>
          <a:noFill/>
        </p:spPr>
        <p:txBody>
          <a:bodyPr lIns="180000" tIns="180000" rIns="180000" bIns="7200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0" name="Titel 9"/>
          <p:cNvSpPr>
            <a:spLocks noGrp="1"/>
          </p:cNvSpPr>
          <p:nvPr>
            <p:ph type="title"/>
          </p:nvPr>
        </p:nvSpPr>
        <p:spPr/>
        <p:txBody>
          <a:bodyPr/>
          <a:lstStyle/>
          <a:p>
            <a:r>
              <a:rPr lang="nl-NL"/>
              <a:t>Klik om de stijl te bewerken</a:t>
            </a:r>
            <a:endParaRPr lang="nl-NL" dirty="0"/>
          </a:p>
        </p:txBody>
      </p:sp>
      <p:sp>
        <p:nvSpPr>
          <p:cNvPr id="16" name="Tijdelijke aanduiding voor datum 15"/>
          <p:cNvSpPr>
            <a:spLocks noGrp="1"/>
          </p:cNvSpPr>
          <p:nvPr>
            <p:ph type="dt" sz="half" idx="10"/>
          </p:nvPr>
        </p:nvSpPr>
        <p:spPr/>
        <p:txBody>
          <a:bodyPr/>
          <a:lstStyle/>
          <a:p>
            <a:endParaRPr lang="nl-NL" dirty="0"/>
          </a:p>
        </p:txBody>
      </p:sp>
      <p:sp>
        <p:nvSpPr>
          <p:cNvPr id="17" name="Tijdelijke aanduiding voor voettekst 16"/>
          <p:cNvSpPr>
            <a:spLocks noGrp="1"/>
          </p:cNvSpPr>
          <p:nvPr>
            <p:ph type="ftr" sz="quarter" idx="11"/>
          </p:nvPr>
        </p:nvSpPr>
        <p:spPr/>
        <p:txBody>
          <a:bodyPr/>
          <a:lstStyle/>
          <a:p>
            <a:endParaRPr lang="nl-NL" dirty="0"/>
          </a:p>
        </p:txBody>
      </p:sp>
      <p:sp>
        <p:nvSpPr>
          <p:cNvPr id="18" name="Tijdelijke aanduiding voor dianummer 17"/>
          <p:cNvSpPr>
            <a:spLocks noGrp="1"/>
          </p:cNvSpPr>
          <p:nvPr>
            <p:ph type="sldNum" sz="quarter" idx="12"/>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190576183"/>
      </p:ext>
    </p:extLst>
  </p:cSld>
  <p:clrMapOvr>
    <a:masterClrMapping/>
  </p:clrMapOvr>
  <p:extLst>
    <p:ext uri="{DCECCB84-F9BA-43D5-87BE-67443E8EF086}">
      <p15:sldGuideLst xmlns:p15="http://schemas.microsoft.com/office/powerpoint/2012/main">
        <p15:guide id="1" pos="3988" userDrawn="1">
          <p15:clr>
            <a:srgbClr val="FBAE40"/>
          </p15:clr>
        </p15:guide>
        <p15:guide id="2" pos="3693" userDrawn="1">
          <p15:clr>
            <a:srgbClr val="FBAE40"/>
          </p15:clr>
        </p15:guide>
        <p15:guide id="3" orient="horz" pos="1661" userDrawn="1">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Contact B">
    <p:spTree>
      <p:nvGrpSpPr>
        <p:cNvPr id="1" name=""/>
        <p:cNvGrpSpPr/>
        <p:nvPr/>
      </p:nvGrpSpPr>
      <p:grpSpPr>
        <a:xfrm>
          <a:off x="0" y="0"/>
          <a:ext cx="0" cy="0"/>
          <a:chOff x="0" y="0"/>
          <a:chExt cx="0" cy="0"/>
        </a:xfrm>
      </p:grpSpPr>
      <p:sp>
        <p:nvSpPr>
          <p:cNvPr id="6" name="Rechthoek 5"/>
          <p:cNvSpPr/>
          <p:nvPr userDrawn="1"/>
        </p:nvSpPr>
        <p:spPr>
          <a:xfrm>
            <a:off x="0" y="-1"/>
            <a:ext cx="6096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hasCustomPrompt="1"/>
          </p:nvPr>
        </p:nvSpPr>
        <p:spPr>
          <a:xfrm>
            <a:off x="635000" y="2565400"/>
            <a:ext cx="5003800" cy="1727200"/>
          </a:xfrm>
        </p:spPr>
        <p:txBody>
          <a:bodyPr anchor="ctr" anchorCtr="0">
            <a:normAutofit/>
          </a:bodyPr>
          <a:lstStyle>
            <a:lvl1pPr>
              <a:defRPr sz="4800">
                <a:solidFill>
                  <a:schemeClr val="bg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7176285" y="2286000"/>
            <a:ext cx="4382303"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7176285" y="3079487"/>
            <a:ext cx="4382303"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7176285" y="3845506"/>
            <a:ext cx="4382303"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21" name="Tijdelijke aanduiding voor afbeelding 3"/>
          <p:cNvSpPr>
            <a:spLocks noGrp="1" noChangeAspect="1"/>
          </p:cNvSpPr>
          <p:nvPr>
            <p:ph type="pic" sz="quarter" idx="19"/>
          </p:nvPr>
        </p:nvSpPr>
        <p:spPr>
          <a:xfrm>
            <a:off x="6564313" y="2361344"/>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6564313" y="3147360"/>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6564313" y="3920850"/>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7" name="Tijdelijke aanduiding voor datum 6"/>
          <p:cNvSpPr>
            <a:spLocks noGrp="1"/>
          </p:cNvSpPr>
          <p:nvPr>
            <p:ph type="dt" sz="half" idx="22"/>
          </p:nvPr>
        </p:nvSpPr>
        <p:spPr/>
        <p:txBody>
          <a:bodyPr/>
          <a:lstStyle/>
          <a:p>
            <a:endParaRPr lang="nl-NL" dirty="0"/>
          </a:p>
        </p:txBody>
      </p:sp>
      <p:sp>
        <p:nvSpPr>
          <p:cNvPr id="8" name="Tijdelijke aanduiding voor voettekst 7"/>
          <p:cNvSpPr>
            <a:spLocks noGrp="1"/>
          </p:cNvSpPr>
          <p:nvPr>
            <p:ph type="ftr" sz="quarter" idx="23"/>
          </p:nvPr>
        </p:nvSpPr>
        <p:spPr/>
        <p:txBody>
          <a:bodyPr/>
          <a:lstStyle/>
          <a:p>
            <a:endParaRPr lang="nl-NL" dirty="0"/>
          </a:p>
        </p:txBody>
      </p:sp>
      <p:sp>
        <p:nvSpPr>
          <p:cNvPr id="9" name="Tijdelijke aanduiding voor dianummer 8"/>
          <p:cNvSpPr>
            <a:spLocks noGrp="1"/>
          </p:cNvSpPr>
          <p:nvPr>
            <p:ph type="sldNum" sz="quarter" idx="24"/>
          </p:nvPr>
        </p:nvSpPr>
        <p:spPr/>
        <p:txBody>
          <a:bodyPr/>
          <a:lstStyle/>
          <a:p>
            <a:fld id="{10A0A6AF-03C5-477E-939A-E28F7E7F05EA}" type="slidenum">
              <a:rPr lang="nl-NL" smtClean="0"/>
              <a:pPr/>
              <a:t>‹nr.›</a:t>
            </a:fld>
            <a:endParaRPr lang="nl-NL" dirty="0"/>
          </a:p>
        </p:txBody>
      </p:sp>
      <p:pic>
        <p:nvPicPr>
          <p:cNvPr id="5" name="Afbeelding 4"/>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171799395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Contact C">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35000" y="1875617"/>
            <a:ext cx="10923588" cy="1551795"/>
          </a:xfrm>
        </p:spPr>
        <p:txBody>
          <a:bodyPr anchor="ctr" anchorCtr="0">
            <a:normAutofit/>
          </a:bodyPr>
          <a:lstStyle>
            <a:lvl1pPr>
              <a:defRPr sz="4800">
                <a:solidFill>
                  <a:schemeClr val="tx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4224313" y="3846022"/>
            <a:ext cx="4680000"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4224313" y="4639509"/>
            <a:ext cx="4680000"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4224313" y="5405528"/>
            <a:ext cx="4680000"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21" name="Tijdelijke aanduiding voor afbeelding 3"/>
          <p:cNvSpPr>
            <a:spLocks noGrp="1" noChangeAspect="1"/>
          </p:cNvSpPr>
          <p:nvPr>
            <p:ph type="pic" sz="quarter" idx="19"/>
          </p:nvPr>
        </p:nvSpPr>
        <p:spPr>
          <a:xfrm>
            <a:off x="3612341" y="3921366"/>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3612341" y="4707382"/>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3612341" y="5480872"/>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6" name="Tijdelijke aanduiding voor datum 5"/>
          <p:cNvSpPr>
            <a:spLocks noGrp="1"/>
          </p:cNvSpPr>
          <p:nvPr>
            <p:ph type="dt" sz="half" idx="22"/>
          </p:nvPr>
        </p:nvSpPr>
        <p:spPr/>
        <p:txBody>
          <a:bodyPr/>
          <a:lstStyle>
            <a:lvl1pPr>
              <a:defRPr>
                <a:solidFill>
                  <a:schemeClr val="tx2"/>
                </a:solidFill>
              </a:defRPr>
            </a:lvl1pPr>
          </a:lstStyle>
          <a:p>
            <a:endParaRPr lang="nl-NL" dirty="0"/>
          </a:p>
        </p:txBody>
      </p:sp>
      <p:sp>
        <p:nvSpPr>
          <p:cNvPr id="7" name="Tijdelijke aanduiding voor voettekst 6"/>
          <p:cNvSpPr>
            <a:spLocks noGrp="1"/>
          </p:cNvSpPr>
          <p:nvPr>
            <p:ph type="ftr" sz="quarter" idx="23"/>
          </p:nvPr>
        </p:nvSpPr>
        <p:spPr/>
        <p:txBody>
          <a:bodyPr/>
          <a:lstStyle>
            <a:lvl1pPr>
              <a:defRPr>
                <a:solidFill>
                  <a:schemeClr val="tx2"/>
                </a:solidFill>
              </a:defRPr>
            </a:lvl1pPr>
          </a:lstStyle>
          <a:p>
            <a:endParaRPr lang="nl-NL" dirty="0"/>
          </a:p>
        </p:txBody>
      </p:sp>
      <p:sp>
        <p:nvSpPr>
          <p:cNvPr id="8" name="Tijdelijke aanduiding voor dianummer 7"/>
          <p:cNvSpPr>
            <a:spLocks noGrp="1"/>
          </p:cNvSpPr>
          <p:nvPr>
            <p:ph type="sldNum" sz="quarter" idx="24"/>
          </p:nvPr>
        </p:nvSpPr>
        <p:spPr/>
        <p:txBody>
          <a:bodyPr/>
          <a:lstStyle>
            <a:lvl1pPr>
              <a:defRPr>
                <a:solidFill>
                  <a:schemeClr val="tx2"/>
                </a:solidFill>
              </a:defRPr>
            </a:lvl1pPr>
          </a:lstStyle>
          <a:p>
            <a:fld id="{10A0A6AF-03C5-477E-939A-E28F7E7F05EA}" type="slidenum">
              <a:rPr lang="nl-NL" smtClean="0"/>
              <a:pPr/>
              <a:t>‹nr.›</a:t>
            </a:fld>
            <a:endParaRPr lang="nl-NL" dirty="0"/>
          </a:p>
        </p:txBody>
      </p:sp>
      <p:pic>
        <p:nvPicPr>
          <p:cNvPr id="3" name="Afbeelding 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1497605836"/>
      </p:ext>
    </p:extLst>
  </p:cSld>
  <p:clrMapOvr>
    <a:overrideClrMapping bg1="dk1" tx1="lt1" bg2="dk2" tx2="lt2" accent1="accent1" accent2="accent2" accent3="accent3" accent4="accent4" accent5="accent5" accent6="accent6" hlink="hlink" folHlink="folHlink"/>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type="title" preserve="1">
  <p:cSld name="Titeldia">
    <p:bg>
      <p:bgRef idx="1001">
        <a:schemeClr val="bg2"/>
      </p:bgRef>
    </p:bg>
    <p:spTree>
      <p:nvGrpSpPr>
        <p:cNvPr id="1" name=""/>
        <p:cNvGrpSpPr/>
        <p:nvPr/>
      </p:nvGrpSpPr>
      <p:grpSpPr>
        <a:xfrm>
          <a:off x="0" y="0"/>
          <a:ext cx="0" cy="0"/>
          <a:chOff x="0" y="0"/>
          <a:chExt cx="0" cy="0"/>
        </a:xfrm>
      </p:grpSpPr>
      <p:sp>
        <p:nvSpPr>
          <p:cNvPr id="2" name="Titel 1"/>
          <p:cNvSpPr>
            <a:spLocks noGrp="1"/>
          </p:cNvSpPr>
          <p:nvPr>
            <p:ph type="ctrTitle"/>
          </p:nvPr>
        </p:nvSpPr>
        <p:spPr>
          <a:xfrm>
            <a:off x="6554588" y="1882800"/>
            <a:ext cx="5004000" cy="233640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sp>
        <p:nvSpPr>
          <p:cNvPr id="3" name="Ondertitel 2"/>
          <p:cNvSpPr>
            <a:spLocks noGrp="1"/>
          </p:cNvSpPr>
          <p:nvPr>
            <p:ph type="subTitle" idx="1"/>
          </p:nvPr>
        </p:nvSpPr>
        <p:spPr>
          <a:xfrm>
            <a:off x="6554588" y="4215600"/>
            <a:ext cx="5004000" cy="133920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150837349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3636">
          <p15:clr>
            <a:srgbClr val="FBAE40"/>
          </p15:clr>
        </p15:guide>
        <p15:guide id="2" pos="4044">
          <p15:clr>
            <a:srgbClr val="FBAE40"/>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numCol="2" spcCol="46800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p:txBody>
          <a:bodyPr/>
          <a:lstStyle/>
          <a:p>
            <a:r>
              <a:rPr lang="nl-NL"/>
              <a:t>Klik om de stijl te bewerken</a:t>
            </a:r>
          </a:p>
        </p:txBody>
      </p:sp>
      <p:sp>
        <p:nvSpPr>
          <p:cNvPr id="13" name="Tijdelijke aanduiding voor datum 12"/>
          <p:cNvSpPr>
            <a:spLocks noGrp="1"/>
          </p:cNvSpPr>
          <p:nvPr>
            <p:ph type="dt" sz="half" idx="10"/>
          </p:nvPr>
        </p:nvSpPr>
        <p:spPr/>
        <p:txBody>
          <a:bodyPr/>
          <a:lstStyle/>
          <a:p>
            <a:endParaRPr lang="nl-NL" dirty="0"/>
          </a:p>
        </p:txBody>
      </p:sp>
      <p:sp>
        <p:nvSpPr>
          <p:cNvPr id="14" name="Tijdelijke aanduiding voor voettekst 13"/>
          <p:cNvSpPr>
            <a:spLocks noGrp="1"/>
          </p:cNvSpPr>
          <p:nvPr>
            <p:ph type="ftr" sz="quarter" idx="11"/>
          </p:nvPr>
        </p:nvSpPr>
        <p:spPr/>
        <p:txBody>
          <a:bodyPr/>
          <a:lstStyle/>
          <a:p>
            <a:endParaRPr lang="nl-NL" dirty="0"/>
          </a:p>
        </p:txBody>
      </p:sp>
      <p:sp>
        <p:nvSpPr>
          <p:cNvPr id="15" name="Tijdelijke aanduiding voor dianummer 14"/>
          <p:cNvSpPr>
            <a:spLocks noGrp="1"/>
          </p:cNvSpPr>
          <p:nvPr>
            <p:ph type="sldNum" sz="quarter" idx="12"/>
          </p:nvPr>
        </p:nvSpPr>
        <p:spPr/>
        <p:txBody>
          <a:bodyPr/>
          <a:lstStyle/>
          <a:p>
            <a:fld id="{10A0A6AF-03C5-477E-939A-E28F7E7F05EA}" type="slidenum">
              <a:rPr lang="nl-NL" smtClean="0"/>
              <a:pPr/>
              <a:t>‹nr.›</a:t>
            </a:fld>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221534661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1_Titeldia afbeelding verticaal">
    <p:spTree>
      <p:nvGrpSpPr>
        <p:cNvPr id="1" name=""/>
        <p:cNvGrpSpPr/>
        <p:nvPr/>
      </p:nvGrpSpPr>
      <p:grpSpPr>
        <a:xfrm>
          <a:off x="0" y="0"/>
          <a:ext cx="0" cy="0"/>
          <a:chOff x="0" y="0"/>
          <a:chExt cx="0" cy="0"/>
        </a:xfrm>
      </p:grpSpPr>
      <p:sp>
        <p:nvSpPr>
          <p:cNvPr id="16" name="Rechthoek 15"/>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3" name="Afbeelding 1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24"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11" name="Tijdelijke aanduiding voor datum 10"/>
          <p:cNvSpPr>
            <a:spLocks noGrp="1"/>
          </p:cNvSpPr>
          <p:nvPr>
            <p:ph type="dt" sz="half" idx="23"/>
          </p:nvPr>
        </p:nvSpPr>
        <p:spPr/>
        <p:txBody>
          <a:bodyPr/>
          <a:lstStyle/>
          <a:p>
            <a:endParaRPr lang="nl-NL" dirty="0"/>
          </a:p>
        </p:txBody>
      </p:sp>
      <p:sp>
        <p:nvSpPr>
          <p:cNvPr id="12" name="Tijdelijke aanduiding voor voettekst 11"/>
          <p:cNvSpPr>
            <a:spLocks noGrp="1"/>
          </p:cNvSpPr>
          <p:nvPr>
            <p:ph type="ftr" sz="quarter" idx="24"/>
          </p:nvPr>
        </p:nvSpPr>
        <p:spPr/>
        <p:txBody>
          <a:bodyPr/>
          <a:lstStyle/>
          <a:p>
            <a:endParaRPr lang="nl-NL" dirty="0"/>
          </a:p>
        </p:txBody>
      </p:sp>
      <p:sp>
        <p:nvSpPr>
          <p:cNvPr id="15" name="Tijdelijke aanduiding voor dianummer 14"/>
          <p:cNvSpPr>
            <a:spLocks noGrp="1"/>
          </p:cNvSpPr>
          <p:nvPr>
            <p:ph type="sldNum" sz="quarter" idx="25"/>
          </p:nvPr>
        </p:nvSpPr>
        <p:spPr/>
        <p:txBody>
          <a:bodyPr/>
          <a:lstStyle/>
          <a:p>
            <a:fld id="{10A0A6AF-03C5-477E-939A-E28F7E7F05EA}" type="slidenum">
              <a:rPr lang="nl-NL" smtClean="0"/>
              <a:pPr/>
              <a:t>‹nr.›</a:t>
            </a:fld>
            <a:endParaRPr lang="nl-NL" dirty="0"/>
          </a:p>
        </p:txBody>
      </p:sp>
      <p:sp>
        <p:nvSpPr>
          <p:cNvPr id="17" name="Titel 1"/>
          <p:cNvSpPr>
            <a:spLocks noGrp="1"/>
          </p:cNvSpPr>
          <p:nvPr>
            <p:ph type="ctrTitle"/>
          </p:nvPr>
        </p:nvSpPr>
        <p:spPr>
          <a:xfrm>
            <a:off x="6553200" y="1885467"/>
            <a:ext cx="5004000" cy="2336400"/>
          </a:xfrm>
        </p:spPr>
        <p:txBody>
          <a:bodyPr tIns="90000" bIns="90000" anchor="b">
            <a:normAutofit/>
          </a:bodyPr>
          <a:lstStyle>
            <a:lvl1pPr algn="l">
              <a:defRPr sz="3600">
                <a:solidFill>
                  <a:schemeClr val="bg1"/>
                </a:solidFill>
              </a:defRPr>
            </a:lvl1pPr>
          </a:lstStyle>
          <a:p>
            <a:r>
              <a:rPr lang="nl-NL"/>
              <a:t>Klik om de stijl te bewerken</a:t>
            </a:r>
            <a:endParaRPr lang="nl-NL" dirty="0"/>
          </a:p>
        </p:txBody>
      </p:sp>
      <p:sp>
        <p:nvSpPr>
          <p:cNvPr id="18" name="Ondertitel 2"/>
          <p:cNvSpPr>
            <a:spLocks noGrp="1"/>
          </p:cNvSpPr>
          <p:nvPr>
            <p:ph type="subTitle" idx="1"/>
          </p:nvPr>
        </p:nvSpPr>
        <p:spPr>
          <a:xfrm>
            <a:off x="6553200" y="4218267"/>
            <a:ext cx="5004000" cy="1613786"/>
          </a:xfrm>
        </p:spPr>
        <p:txBody>
          <a:bodyPr lIns="104400" tIns="90000" rIns="90000" bIns="468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0" name="Tijdelijke aanduiding voor afbeelding 19">
            <a:extLst>
              <a:ext uri="{FF2B5EF4-FFF2-40B4-BE49-F238E27FC236}">
                <a16:creationId xmlns:a16="http://schemas.microsoft.com/office/drawing/2014/main" id="{85292067-D04E-EE40-B16F-5668AD7590FE}"/>
              </a:ext>
            </a:extLst>
          </p:cNvPr>
          <p:cNvSpPr>
            <a:spLocks noGrp="1"/>
          </p:cNvSpPr>
          <p:nvPr>
            <p:ph type="pic" sz="quarter" idx="22"/>
          </p:nvPr>
        </p:nvSpPr>
        <p:spPr>
          <a:xfrm>
            <a:off x="-3175" y="0"/>
            <a:ext cx="6101229" cy="6858000"/>
          </a:xfrm>
          <a:custGeom>
            <a:avLst/>
            <a:gdLst>
              <a:gd name="connsiteX0" fmla="*/ 0 w 6099175"/>
              <a:gd name="connsiteY0" fmla="*/ 0 h 6858000"/>
              <a:gd name="connsiteX1" fmla="*/ 5773588 w 6099175"/>
              <a:gd name="connsiteY1" fmla="*/ 0 h 6858000"/>
              <a:gd name="connsiteX2" fmla="*/ 5773588 w 6099175"/>
              <a:gd name="connsiteY2" fmla="*/ 1152000 h 6858000"/>
              <a:gd name="connsiteX3" fmla="*/ 6099175 w 6099175"/>
              <a:gd name="connsiteY3" fmla="*/ 1152000 h 6858000"/>
              <a:gd name="connsiteX4" fmla="*/ 6099175 w 6099175"/>
              <a:gd name="connsiteY4" fmla="*/ 6858000 h 6858000"/>
              <a:gd name="connsiteX5" fmla="*/ 0 w 6099175"/>
              <a:gd name="connsiteY5" fmla="*/ 6858000 h 6858000"/>
              <a:gd name="connsiteX0" fmla="*/ 0 w 6099175"/>
              <a:gd name="connsiteY0" fmla="*/ 0 h 6858000"/>
              <a:gd name="connsiteX1" fmla="*/ 5773588 w 6099175"/>
              <a:gd name="connsiteY1" fmla="*/ 0 h 6858000"/>
              <a:gd name="connsiteX2" fmla="*/ 5773588 w 6099175"/>
              <a:gd name="connsiteY2" fmla="*/ 1276287 h 6858000"/>
              <a:gd name="connsiteX3" fmla="*/ 6099175 w 6099175"/>
              <a:gd name="connsiteY3" fmla="*/ 1152000 h 6858000"/>
              <a:gd name="connsiteX4" fmla="*/ 6099175 w 6099175"/>
              <a:gd name="connsiteY4" fmla="*/ 6858000 h 6858000"/>
              <a:gd name="connsiteX5" fmla="*/ 0 w 6099175"/>
              <a:gd name="connsiteY5" fmla="*/ 6858000 h 6858000"/>
              <a:gd name="connsiteX6" fmla="*/ 0 w 6099175"/>
              <a:gd name="connsiteY6" fmla="*/ 0 h 6858000"/>
              <a:gd name="connsiteX0" fmla="*/ 0 w 6108053"/>
              <a:gd name="connsiteY0" fmla="*/ 0 h 6858000"/>
              <a:gd name="connsiteX1" fmla="*/ 5773588 w 6108053"/>
              <a:gd name="connsiteY1" fmla="*/ 0 h 6858000"/>
              <a:gd name="connsiteX2" fmla="*/ 5773588 w 6108053"/>
              <a:gd name="connsiteY2" fmla="*/ 1276287 h 6858000"/>
              <a:gd name="connsiteX3" fmla="*/ 6108053 w 6108053"/>
              <a:gd name="connsiteY3" fmla="*/ 1240776 h 6858000"/>
              <a:gd name="connsiteX4" fmla="*/ 6099175 w 6108053"/>
              <a:gd name="connsiteY4" fmla="*/ 6858000 h 6858000"/>
              <a:gd name="connsiteX5" fmla="*/ 0 w 6108053"/>
              <a:gd name="connsiteY5" fmla="*/ 6858000 h 6858000"/>
              <a:gd name="connsiteX6" fmla="*/ 0 w 6108053"/>
              <a:gd name="connsiteY6" fmla="*/ 0 h 6858000"/>
              <a:gd name="connsiteX0" fmla="*/ 0 w 6101229"/>
              <a:gd name="connsiteY0" fmla="*/ 0 h 6858000"/>
              <a:gd name="connsiteX1" fmla="*/ 5773588 w 6101229"/>
              <a:gd name="connsiteY1" fmla="*/ 0 h 6858000"/>
              <a:gd name="connsiteX2" fmla="*/ 5773588 w 6101229"/>
              <a:gd name="connsiteY2" fmla="*/ 1276287 h 6858000"/>
              <a:gd name="connsiteX3" fmla="*/ 6101229 w 6101229"/>
              <a:gd name="connsiteY3" fmla="*/ 1274896 h 6858000"/>
              <a:gd name="connsiteX4" fmla="*/ 6099175 w 6101229"/>
              <a:gd name="connsiteY4" fmla="*/ 6858000 h 6858000"/>
              <a:gd name="connsiteX5" fmla="*/ 0 w 6101229"/>
              <a:gd name="connsiteY5" fmla="*/ 6858000 h 6858000"/>
              <a:gd name="connsiteX6" fmla="*/ 0 w 6101229"/>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1229" h="6858000">
                <a:moveTo>
                  <a:pt x="0" y="0"/>
                </a:moveTo>
                <a:lnTo>
                  <a:pt x="5773588" y="0"/>
                </a:lnTo>
                <a:lnTo>
                  <a:pt x="5773588" y="1276287"/>
                </a:lnTo>
                <a:lnTo>
                  <a:pt x="6101229" y="1274896"/>
                </a:lnTo>
                <a:cubicBezTo>
                  <a:pt x="6098270" y="3147304"/>
                  <a:pt x="6102134" y="4985592"/>
                  <a:pt x="6099175" y="6858000"/>
                </a:cubicBezTo>
                <a:lnTo>
                  <a:pt x="0" y="6858000"/>
                </a:lnTo>
                <a:lnTo>
                  <a:pt x="0" y="0"/>
                </a:lnTo>
                <a:close/>
              </a:path>
            </a:pathLst>
          </a:custGeom>
          <a:noFill/>
        </p:spPr>
        <p:txBody>
          <a:bodyPr wrap="square" lIns="612000" anchor="ctr" anchorCtr="0">
            <a:noAutofit/>
          </a:bodyPr>
          <a:lstStyle/>
          <a:p>
            <a:r>
              <a:rPr lang="nl-NL"/>
              <a:t>Klik op het pictogram als u een afbeelding wilt toevoegen</a:t>
            </a:r>
          </a:p>
        </p:txBody>
      </p:sp>
      <p:pic>
        <p:nvPicPr>
          <p:cNvPr id="19" name="Afbeelding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1496295102"/>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userDrawn="1">
  <p:cSld name="Titeldia afbeelding horizontaal">
    <p:bg>
      <p:bgRef idx="1001">
        <a:schemeClr val="bg2"/>
      </p:bgRef>
    </p:bg>
    <p:spTree>
      <p:nvGrpSpPr>
        <p:cNvPr id="1" name=""/>
        <p:cNvGrpSpPr/>
        <p:nvPr/>
      </p:nvGrpSpPr>
      <p:grpSpPr>
        <a:xfrm>
          <a:off x="0" y="0"/>
          <a:ext cx="0" cy="0"/>
          <a:chOff x="0" y="0"/>
          <a:chExt cx="0" cy="0"/>
        </a:xfrm>
      </p:grpSpPr>
      <p:sp>
        <p:nvSpPr>
          <p:cNvPr id="2" name="Titel 1"/>
          <p:cNvSpPr>
            <a:spLocks noGrp="1"/>
          </p:cNvSpPr>
          <p:nvPr>
            <p:ph type="ctrTitle"/>
          </p:nvPr>
        </p:nvSpPr>
        <p:spPr>
          <a:xfrm>
            <a:off x="634682" y="3427412"/>
            <a:ext cx="10923906" cy="1726479"/>
          </a:xfrm>
        </p:spPr>
        <p:txBody>
          <a:bodyPr lIns="57600" tIns="90000" bIns="90000" anchor="b">
            <a:normAutofit/>
          </a:bodyPr>
          <a:lstStyle>
            <a:lvl1pPr algn="l">
              <a:defRPr sz="3600" b="0">
                <a:solidFill>
                  <a:schemeClr val="tx1"/>
                </a:solidFill>
              </a:defRPr>
            </a:lvl1pPr>
          </a:lstStyle>
          <a:p>
            <a:r>
              <a:rPr lang="nl-NL"/>
              <a:t>Klik om de stijl te bewerken</a:t>
            </a:r>
            <a:endParaRPr lang="nl-NL" dirty="0"/>
          </a:p>
        </p:txBody>
      </p:sp>
      <p:sp>
        <p:nvSpPr>
          <p:cNvPr id="3" name="Ondertitel 2"/>
          <p:cNvSpPr>
            <a:spLocks noGrp="1"/>
          </p:cNvSpPr>
          <p:nvPr>
            <p:ph type="subTitle" idx="1"/>
          </p:nvPr>
        </p:nvSpPr>
        <p:spPr>
          <a:xfrm>
            <a:off x="634682" y="5162400"/>
            <a:ext cx="10923906" cy="664319"/>
          </a:xfrm>
        </p:spPr>
        <p:txBody>
          <a:bodyPr lIns="72000" tIns="90000">
            <a:norm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17" name="Tijdelijke aanduiding voor tekst 16"/>
          <p:cNvSpPr>
            <a:spLocks noGrp="1"/>
          </p:cNvSpPr>
          <p:nvPr>
            <p:ph type="body" sz="quarter" idx="10" hasCustomPrompt="1"/>
          </p:nvPr>
        </p:nvSpPr>
        <p:spPr>
          <a:xfrm>
            <a:off x="633412" y="5829386"/>
            <a:ext cx="5138738" cy="389360"/>
          </a:xfrm>
        </p:spPr>
        <p:txBody>
          <a:bodyPr lIns="86400" anchor="b" anchorCtr="0">
            <a:noAutofit/>
          </a:bodyPr>
          <a:lstStyle>
            <a:lvl1pPr marL="0" indent="0" algn="l">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16" name="Tijdelijke aanduiding voor afbeelding 15"/>
          <p:cNvSpPr>
            <a:spLocks noGrp="1"/>
          </p:cNvSpPr>
          <p:nvPr>
            <p:ph type="pic" sz="quarter" idx="11"/>
          </p:nvPr>
        </p:nvSpPr>
        <p:spPr>
          <a:xfrm>
            <a:off x="0" y="0"/>
            <a:ext cx="12192000" cy="3427413"/>
          </a:xfrm>
          <a:custGeom>
            <a:avLst/>
            <a:gdLst>
              <a:gd name="connsiteX0" fmla="*/ 5772000 w 12192000"/>
              <a:gd name="connsiteY0" fmla="*/ 1 h 3427413"/>
              <a:gd name="connsiteX1" fmla="*/ 5772000 w 12192000"/>
              <a:gd name="connsiteY1" fmla="*/ 1144801 h 3427413"/>
              <a:gd name="connsiteX2" fmla="*/ 6420000 w 12192000"/>
              <a:gd name="connsiteY2" fmla="*/ 1144801 h 3427413"/>
              <a:gd name="connsiteX3" fmla="*/ 6420000 w 12192000"/>
              <a:gd name="connsiteY3" fmla="*/ 1 h 3427413"/>
              <a:gd name="connsiteX4" fmla="*/ 0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 name="connsiteX0" fmla="*/ 5772000 w 12192000"/>
              <a:gd name="connsiteY0" fmla="*/ 1 h 3427413"/>
              <a:gd name="connsiteX1" fmla="*/ 5772000 w 12192000"/>
              <a:gd name="connsiteY1" fmla="*/ 1144801 h 3427413"/>
              <a:gd name="connsiteX2" fmla="*/ 6429144 w 12192000"/>
              <a:gd name="connsiteY2" fmla="*/ 1281961 h 3427413"/>
              <a:gd name="connsiteX3" fmla="*/ 6420000 w 12192000"/>
              <a:gd name="connsiteY3" fmla="*/ 1 h 3427413"/>
              <a:gd name="connsiteX4" fmla="*/ 5772000 w 12192000"/>
              <a:gd name="connsiteY4" fmla="*/ 1 h 3427413"/>
              <a:gd name="connsiteX5" fmla="*/ 0 w 12192000"/>
              <a:gd name="connsiteY5" fmla="*/ 0 h 3427413"/>
              <a:gd name="connsiteX6" fmla="*/ 12192000 w 12192000"/>
              <a:gd name="connsiteY6" fmla="*/ 0 h 3427413"/>
              <a:gd name="connsiteX7" fmla="*/ 12192000 w 12192000"/>
              <a:gd name="connsiteY7" fmla="*/ 3427413 h 3427413"/>
              <a:gd name="connsiteX8" fmla="*/ 0 w 12192000"/>
              <a:gd name="connsiteY8" fmla="*/ 3427413 h 3427413"/>
              <a:gd name="connsiteX9" fmla="*/ 0 w 12192000"/>
              <a:gd name="connsiteY9" fmla="*/ 0 h 3427413"/>
              <a:gd name="connsiteX0" fmla="*/ 5772000 w 12192000"/>
              <a:gd name="connsiteY0" fmla="*/ 1 h 3427413"/>
              <a:gd name="connsiteX1" fmla="*/ 5772000 w 12192000"/>
              <a:gd name="connsiteY1" fmla="*/ 1144801 h 3427413"/>
              <a:gd name="connsiteX2" fmla="*/ 6429144 w 12192000"/>
              <a:gd name="connsiteY2" fmla="*/ 1281961 h 3427413"/>
              <a:gd name="connsiteX3" fmla="*/ 6420000 w 12192000"/>
              <a:gd name="connsiteY3" fmla="*/ 1 h 3427413"/>
              <a:gd name="connsiteX4" fmla="*/ 5772000 w 12192000"/>
              <a:gd name="connsiteY4" fmla="*/ 1 h 3427413"/>
              <a:gd name="connsiteX5" fmla="*/ 0 w 12192000"/>
              <a:gd name="connsiteY5" fmla="*/ 0 h 3427413"/>
              <a:gd name="connsiteX6" fmla="*/ 12192000 w 12192000"/>
              <a:gd name="connsiteY6" fmla="*/ 0 h 3427413"/>
              <a:gd name="connsiteX7" fmla="*/ 12192000 w 12192000"/>
              <a:gd name="connsiteY7" fmla="*/ 3427413 h 3427413"/>
              <a:gd name="connsiteX8" fmla="*/ 0 w 12192000"/>
              <a:gd name="connsiteY8" fmla="*/ 3427413 h 3427413"/>
              <a:gd name="connsiteX9" fmla="*/ 0 w 12192000"/>
              <a:gd name="connsiteY9" fmla="*/ 0 h 3427413"/>
              <a:gd name="connsiteX0" fmla="*/ 5772000 w 12192000"/>
              <a:gd name="connsiteY0" fmla="*/ 1 h 3427413"/>
              <a:gd name="connsiteX1" fmla="*/ 5781144 w 12192000"/>
              <a:gd name="connsiteY1" fmla="*/ 1291105 h 3427413"/>
              <a:gd name="connsiteX2" fmla="*/ 6429144 w 12192000"/>
              <a:gd name="connsiteY2" fmla="*/ 1281961 h 3427413"/>
              <a:gd name="connsiteX3" fmla="*/ 6420000 w 12192000"/>
              <a:gd name="connsiteY3" fmla="*/ 1 h 3427413"/>
              <a:gd name="connsiteX4" fmla="*/ 5772000 w 12192000"/>
              <a:gd name="connsiteY4" fmla="*/ 1 h 3427413"/>
              <a:gd name="connsiteX5" fmla="*/ 0 w 12192000"/>
              <a:gd name="connsiteY5" fmla="*/ 0 h 3427413"/>
              <a:gd name="connsiteX6" fmla="*/ 12192000 w 12192000"/>
              <a:gd name="connsiteY6" fmla="*/ 0 h 3427413"/>
              <a:gd name="connsiteX7" fmla="*/ 12192000 w 12192000"/>
              <a:gd name="connsiteY7" fmla="*/ 3427413 h 3427413"/>
              <a:gd name="connsiteX8" fmla="*/ 0 w 12192000"/>
              <a:gd name="connsiteY8" fmla="*/ 3427413 h 3427413"/>
              <a:gd name="connsiteX9" fmla="*/ 0 w 12192000"/>
              <a:gd name="connsiteY9" fmla="*/ 0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3427413">
                <a:moveTo>
                  <a:pt x="5772000" y="1"/>
                </a:moveTo>
                <a:lnTo>
                  <a:pt x="5781144" y="1291105"/>
                </a:lnTo>
                <a:lnTo>
                  <a:pt x="6429144" y="1281961"/>
                </a:lnTo>
                <a:cubicBezTo>
                  <a:pt x="6429144" y="900361"/>
                  <a:pt x="6420000" y="381601"/>
                  <a:pt x="6420000" y="1"/>
                </a:cubicBezTo>
                <a:lnTo>
                  <a:pt x="5772000" y="1"/>
                </a:lnTo>
                <a:close/>
                <a:moveTo>
                  <a:pt x="0" y="0"/>
                </a:moveTo>
                <a:lnTo>
                  <a:pt x="12192000" y="0"/>
                </a:lnTo>
                <a:lnTo>
                  <a:pt x="12192000" y="3427413"/>
                </a:lnTo>
                <a:lnTo>
                  <a:pt x="0" y="3427413"/>
                </a:lnTo>
                <a:lnTo>
                  <a:pt x="0" y="0"/>
                </a:lnTo>
                <a:close/>
              </a:path>
            </a:pathLst>
          </a:custGeom>
          <a:noFill/>
        </p:spPr>
        <p:txBody>
          <a:bodyPr wrap="square" lIns="648000" anchor="ctr" anchorCtr="0">
            <a:noAutofit/>
          </a:bodyPr>
          <a:lstStyle>
            <a:lvl1pPr>
              <a:buClr>
                <a:schemeClr val="bg2"/>
              </a:buClr>
              <a:defRPr>
                <a:solidFill>
                  <a:schemeClr val="bg1"/>
                </a:solidFill>
              </a:defRPr>
            </a:lvl1pPr>
          </a:lstStyle>
          <a:p>
            <a:r>
              <a:rPr lang="nl-NL" dirty="0"/>
              <a:t>Klik op het pictogram als u een afbeelding wilt toevoegen</a:t>
            </a:r>
          </a:p>
        </p:txBody>
      </p:sp>
      <p:sp>
        <p:nvSpPr>
          <p:cNvPr id="7" name="Tijdelijke aanduiding voor datum 6"/>
          <p:cNvSpPr>
            <a:spLocks noGrp="1"/>
          </p:cNvSpPr>
          <p:nvPr>
            <p:ph type="dt" sz="half" idx="12"/>
          </p:nvPr>
        </p:nvSpPr>
        <p:spPr/>
        <p:txBody>
          <a:bodyPr/>
          <a:lstStyle>
            <a:lvl1pPr>
              <a:defRPr>
                <a:solidFill>
                  <a:schemeClr val="tx2"/>
                </a:solidFill>
              </a:defRPr>
            </a:lvl1pPr>
          </a:lstStyle>
          <a:p>
            <a:endParaRPr lang="nl-NL" dirty="0"/>
          </a:p>
        </p:txBody>
      </p:sp>
      <p:sp>
        <p:nvSpPr>
          <p:cNvPr id="9" name="Tijdelijke aanduiding voor voettekst 8"/>
          <p:cNvSpPr>
            <a:spLocks noGrp="1"/>
          </p:cNvSpPr>
          <p:nvPr>
            <p:ph type="ftr" sz="quarter" idx="13"/>
          </p:nvPr>
        </p:nvSpPr>
        <p:spPr/>
        <p:txBody>
          <a:bodyPr/>
          <a:lstStyle>
            <a:lvl1pPr>
              <a:defRPr>
                <a:solidFill>
                  <a:schemeClr val="tx2"/>
                </a:solidFill>
              </a:defRPr>
            </a:lvl1pPr>
          </a:lstStyle>
          <a:p>
            <a:endParaRPr lang="nl-NL" dirty="0"/>
          </a:p>
        </p:txBody>
      </p:sp>
      <p:sp>
        <p:nvSpPr>
          <p:cNvPr id="10" name="Tijdelijke aanduiding voor dianummer 9"/>
          <p:cNvSpPr>
            <a:spLocks noGrp="1"/>
          </p:cNvSpPr>
          <p:nvPr>
            <p:ph type="sldNum" sz="quarter" idx="14"/>
          </p:nvPr>
        </p:nvSpPr>
        <p:spPr/>
        <p:txBody>
          <a:bodyPr/>
          <a:lstStyle>
            <a:lvl1pPr>
              <a:defRPr>
                <a:solidFill>
                  <a:schemeClr val="tx2"/>
                </a:solidFill>
              </a:defRPr>
            </a:lvl1pPr>
          </a:lstStyle>
          <a:p>
            <a:fld id="{10A0A6AF-03C5-477E-939A-E28F7E7F05EA}" type="slidenum">
              <a:rPr lang="nl-NL" smtClean="0"/>
              <a:pPr/>
              <a:t>‹nr.›</a:t>
            </a:fld>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44" y="9144"/>
            <a:ext cx="12192000" cy="1682496"/>
          </a:xfrm>
          <a:prstGeom prst="rect">
            <a:avLst/>
          </a:prstGeom>
        </p:spPr>
      </p:pic>
    </p:spTree>
    <p:extLst>
      <p:ext uri="{BB962C8B-B14F-4D97-AF65-F5344CB8AC3E}">
        <p14:creationId xmlns:p14="http://schemas.microsoft.com/office/powerpoint/2010/main" val="355843734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1185">
          <p15:clr>
            <a:srgbClr val="FBAE40"/>
          </p15:clr>
        </p15:guide>
        <p15:guide id="2" orient="horz" pos="2656">
          <p15:clr>
            <a:srgbClr val="FBAE40"/>
          </p15:clr>
        </p15:guide>
        <p15:guide id="3" pos="4044">
          <p15:clr>
            <a:srgbClr val="FBAE40"/>
          </p15:clr>
        </p15:guide>
        <p15:guide id="4" pos="3636">
          <p15:clr>
            <a:srgbClr val="FBAE40"/>
          </p15:clr>
        </p15:guide>
        <p15:guide id="5" orient="horz" pos="3135">
          <p15:clr>
            <a:srgbClr val="FBAE40"/>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eldia verticaal">
    <p:spTree>
      <p:nvGrpSpPr>
        <p:cNvPr id="1" name=""/>
        <p:cNvGrpSpPr/>
        <p:nvPr/>
      </p:nvGrpSpPr>
      <p:grpSpPr>
        <a:xfrm>
          <a:off x="0" y="0"/>
          <a:ext cx="0" cy="0"/>
          <a:chOff x="0" y="0"/>
          <a:chExt cx="0" cy="0"/>
        </a:xfrm>
      </p:grpSpPr>
      <p:sp>
        <p:nvSpPr>
          <p:cNvPr id="13" name="Rechthoek 12"/>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4" name="Afbeelding 1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8" name="Tijdelijke aanduiding voor datum 17"/>
          <p:cNvSpPr>
            <a:spLocks noGrp="1"/>
          </p:cNvSpPr>
          <p:nvPr>
            <p:ph type="dt" sz="half" idx="17"/>
          </p:nvPr>
        </p:nvSpPr>
        <p:spPr/>
        <p:txBody>
          <a:bodyPr/>
          <a:lstStyle/>
          <a:p>
            <a:endParaRPr lang="nl-NL" dirty="0"/>
          </a:p>
        </p:txBody>
      </p:sp>
      <p:sp>
        <p:nvSpPr>
          <p:cNvPr id="19" name="Tijdelijke aanduiding voor voettekst 18"/>
          <p:cNvSpPr>
            <a:spLocks noGrp="1"/>
          </p:cNvSpPr>
          <p:nvPr>
            <p:ph type="ftr" sz="quarter" idx="18"/>
          </p:nvPr>
        </p:nvSpPr>
        <p:spPr/>
        <p:txBody>
          <a:bodyPr/>
          <a:lstStyle/>
          <a:p>
            <a:endParaRPr lang="nl-NL" dirty="0"/>
          </a:p>
        </p:txBody>
      </p:sp>
      <p:sp>
        <p:nvSpPr>
          <p:cNvPr id="20" name="Tijdelijke aanduiding voor dianummer 19"/>
          <p:cNvSpPr>
            <a:spLocks noGrp="1"/>
          </p:cNvSpPr>
          <p:nvPr>
            <p:ph type="sldNum" sz="quarter" idx="19"/>
          </p:nvPr>
        </p:nvSpPr>
        <p:spPr/>
        <p:txBody>
          <a:bodyPr/>
          <a:lstStyle/>
          <a:p>
            <a:fld id="{10A0A6AF-03C5-477E-939A-E28F7E7F05EA}" type="slidenum">
              <a:rPr lang="nl-NL" smtClean="0"/>
              <a:pPr/>
              <a:t>‹nr.›</a:t>
            </a:fld>
            <a:endParaRPr lang="nl-NL" dirty="0"/>
          </a:p>
        </p:txBody>
      </p:sp>
      <p:sp>
        <p:nvSpPr>
          <p:cNvPr id="24"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5"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bg1"/>
                </a:solidFill>
              </a:defRPr>
            </a:lvl1pPr>
          </a:lstStyle>
          <a:p>
            <a:r>
              <a:rPr lang="nl-NL"/>
              <a:t>Klik om de stijl te bewerken</a:t>
            </a:r>
            <a:endParaRPr lang="nl-NL" dirty="0"/>
          </a:p>
        </p:txBody>
      </p:sp>
      <p:pic>
        <p:nvPicPr>
          <p:cNvPr id="2" name="Afbeelding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2895786899"/>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eldia horizontaal">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5000" y="1879600"/>
            <a:ext cx="10923588" cy="1547813"/>
          </a:xfrm>
        </p:spPr>
        <p:txBody>
          <a:bodyPr anchor="ctr" anchorCtr="0">
            <a:normAutofit/>
          </a:bodyPr>
          <a:lstStyle>
            <a:lvl1pPr>
              <a:defRPr sz="4800">
                <a:solidFill>
                  <a:schemeClr val="bg1"/>
                </a:solidFill>
              </a:defRPr>
            </a:lvl1pPr>
          </a:lstStyle>
          <a:p>
            <a:r>
              <a:rPr lang="nl-NL"/>
              <a:t>Klik om de stijl te bewerken</a:t>
            </a:r>
            <a:endParaRPr lang="nl-NL" dirty="0"/>
          </a:p>
        </p:txBody>
      </p:sp>
      <p:pic>
        <p:nvPicPr>
          <p:cNvPr id="7" name="Afbeelding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5" name="Tijdelijke aanduiding voor datum 14"/>
          <p:cNvSpPr>
            <a:spLocks noGrp="1"/>
          </p:cNvSpPr>
          <p:nvPr>
            <p:ph type="dt" sz="half" idx="14"/>
          </p:nvPr>
        </p:nvSpPr>
        <p:spPr/>
        <p:txBody>
          <a:bodyPr/>
          <a:lstStyle/>
          <a:p>
            <a:endParaRPr lang="nl-NL" dirty="0"/>
          </a:p>
        </p:txBody>
      </p:sp>
      <p:sp>
        <p:nvSpPr>
          <p:cNvPr id="16" name="Tijdelijke aanduiding voor voettekst 15"/>
          <p:cNvSpPr>
            <a:spLocks noGrp="1"/>
          </p:cNvSpPr>
          <p:nvPr>
            <p:ph type="ftr" sz="quarter" idx="15"/>
          </p:nvPr>
        </p:nvSpPr>
        <p:spPr/>
        <p:txBody>
          <a:bodyPr/>
          <a:lstStyle/>
          <a:p>
            <a:endParaRPr lang="nl-NL" dirty="0"/>
          </a:p>
        </p:txBody>
      </p:sp>
      <p:sp>
        <p:nvSpPr>
          <p:cNvPr id="17" name="Tijdelijke aanduiding voor dianummer 16"/>
          <p:cNvSpPr>
            <a:spLocks noGrp="1"/>
          </p:cNvSpPr>
          <p:nvPr>
            <p:ph type="sldNum" sz="quarter" idx="16"/>
          </p:nvPr>
        </p:nvSpPr>
        <p:spPr/>
        <p:txBody>
          <a:bodyPr/>
          <a:lstStyle/>
          <a:p>
            <a:fld id="{10A0A6AF-03C5-477E-939A-E28F7E7F05EA}" type="slidenum">
              <a:rPr lang="nl-NL" smtClean="0"/>
              <a:pPr/>
              <a:t>‹nr.›</a:t>
            </a:fld>
            <a:endParaRPr lang="nl-NL" dirty="0"/>
          </a:p>
        </p:txBody>
      </p:sp>
      <p:sp>
        <p:nvSpPr>
          <p:cNvPr id="9" name="Ondertitel 2"/>
          <p:cNvSpPr>
            <a:spLocks noGrp="1"/>
          </p:cNvSpPr>
          <p:nvPr>
            <p:ph type="subTitle" idx="1"/>
          </p:nvPr>
        </p:nvSpPr>
        <p:spPr>
          <a:xfrm>
            <a:off x="635000" y="3749487"/>
            <a:ext cx="10925176" cy="2077232"/>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10" name="Tijdelijke aanduiding voor tekst 16"/>
          <p:cNvSpPr>
            <a:spLocks noGrp="1"/>
          </p:cNvSpPr>
          <p:nvPr>
            <p:ph type="body" sz="quarter" idx="10" hasCustomPrompt="1"/>
          </p:nvPr>
        </p:nvSpPr>
        <p:spPr>
          <a:xfrm>
            <a:off x="633412" y="5829386"/>
            <a:ext cx="5005388" cy="389360"/>
          </a:xfrm>
        </p:spPr>
        <p:txBody>
          <a:bodyPr lIns="86400" anchor="b" anchorCtr="0">
            <a:noAutofit/>
          </a:bodyPr>
          <a:lstStyle>
            <a:lvl1pPr marL="0" indent="0" algn="l">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pic>
        <p:nvPicPr>
          <p:cNvPr id="3" name="Afbeelding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390132827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Inhoudsopgave">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Titel 1"/>
          <p:cNvSpPr>
            <a:spLocks noGrp="1"/>
          </p:cNvSpPr>
          <p:nvPr>
            <p:ph type="title"/>
          </p:nvPr>
        </p:nvSpPr>
        <p:spPr>
          <a:xfrm>
            <a:off x="634999" y="2636838"/>
            <a:ext cx="5003801" cy="1584325"/>
          </a:xfrm>
        </p:spPr>
        <p:txBody>
          <a:bodyPr anchor="ctr" anchorCtr="0">
            <a:normAutofit/>
          </a:bodyPr>
          <a:lstStyle>
            <a:lvl1pPr algn="r">
              <a:defRPr sz="3600">
                <a:solidFill>
                  <a:schemeClr val="bg1"/>
                </a:solidFill>
              </a:defRPr>
            </a:lvl1pPr>
          </a:lstStyle>
          <a:p>
            <a:r>
              <a:rPr lang="nl-NL"/>
              <a:t>Klik om de stijl te bewerken</a:t>
            </a:r>
            <a:endParaRPr lang="nl-NL" dirty="0"/>
          </a:p>
        </p:txBody>
      </p:sp>
      <p:sp>
        <p:nvSpPr>
          <p:cNvPr id="13" name="Tijdelijke aanduiding voor tekst 4"/>
          <p:cNvSpPr>
            <a:spLocks noGrp="1"/>
          </p:cNvSpPr>
          <p:nvPr>
            <p:ph type="body" sz="quarter" idx="15"/>
          </p:nvPr>
        </p:nvSpPr>
        <p:spPr>
          <a:xfrm>
            <a:off x="7791732" y="916926"/>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Tekststijl van het model bewerken</a:t>
            </a:r>
          </a:p>
        </p:txBody>
      </p:sp>
      <p:sp>
        <p:nvSpPr>
          <p:cNvPr id="14" name="Tijdelijke aanduiding voor tekst 4"/>
          <p:cNvSpPr>
            <a:spLocks noGrp="1"/>
          </p:cNvSpPr>
          <p:nvPr>
            <p:ph type="body" sz="quarter" idx="16"/>
          </p:nvPr>
        </p:nvSpPr>
        <p:spPr>
          <a:xfrm>
            <a:off x="7791732" y="2061911"/>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Tekststijl van het model bewerken</a:t>
            </a:r>
          </a:p>
        </p:txBody>
      </p:sp>
      <p:sp>
        <p:nvSpPr>
          <p:cNvPr id="15" name="Tijdelijke aanduiding voor tekst 4"/>
          <p:cNvSpPr>
            <a:spLocks noGrp="1"/>
          </p:cNvSpPr>
          <p:nvPr>
            <p:ph type="body" sz="quarter" idx="17"/>
          </p:nvPr>
        </p:nvSpPr>
        <p:spPr>
          <a:xfrm>
            <a:off x="7791732" y="32112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Tekststijl van het model bewerken</a:t>
            </a:r>
          </a:p>
        </p:txBody>
      </p:sp>
      <p:sp>
        <p:nvSpPr>
          <p:cNvPr id="16" name="Tijdelijke aanduiding voor tekst 4"/>
          <p:cNvSpPr>
            <a:spLocks noGrp="1"/>
          </p:cNvSpPr>
          <p:nvPr>
            <p:ph type="body" sz="quarter" idx="18"/>
          </p:nvPr>
        </p:nvSpPr>
        <p:spPr>
          <a:xfrm>
            <a:off x="7791732" y="43524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Tekststijl van het model bewerken</a:t>
            </a:r>
          </a:p>
        </p:txBody>
      </p:sp>
      <p:sp>
        <p:nvSpPr>
          <p:cNvPr id="17" name="Tijdelijke aanduiding voor tekst 4"/>
          <p:cNvSpPr>
            <a:spLocks noGrp="1"/>
          </p:cNvSpPr>
          <p:nvPr>
            <p:ph type="body" sz="quarter" idx="19"/>
          </p:nvPr>
        </p:nvSpPr>
        <p:spPr>
          <a:xfrm>
            <a:off x="7791732" y="54972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Tekststijl van het model bewerken</a:t>
            </a:r>
          </a:p>
        </p:txBody>
      </p:sp>
      <p:pic>
        <p:nvPicPr>
          <p:cNvPr id="19" name="Afbeelding 1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5" name="Tijdelijke aanduiding voor datum 4"/>
          <p:cNvSpPr>
            <a:spLocks noGrp="1"/>
          </p:cNvSpPr>
          <p:nvPr>
            <p:ph type="dt" sz="half" idx="20"/>
          </p:nvPr>
        </p:nvSpPr>
        <p:spPr/>
        <p:txBody>
          <a:bodyPr/>
          <a:lstStyle/>
          <a:p>
            <a:endParaRPr lang="nl-NL" dirty="0"/>
          </a:p>
        </p:txBody>
      </p:sp>
      <p:sp>
        <p:nvSpPr>
          <p:cNvPr id="9" name="Tijdelijke aanduiding voor voettekst 8"/>
          <p:cNvSpPr>
            <a:spLocks noGrp="1"/>
          </p:cNvSpPr>
          <p:nvPr>
            <p:ph type="ftr" sz="quarter" idx="21"/>
          </p:nvPr>
        </p:nvSpPr>
        <p:spPr/>
        <p:txBody>
          <a:bodyPr/>
          <a:lstStyle/>
          <a:p>
            <a:endParaRPr lang="nl-NL" dirty="0"/>
          </a:p>
        </p:txBody>
      </p:sp>
      <p:sp>
        <p:nvSpPr>
          <p:cNvPr id="18" name="Tijdelijke aanduiding voor dianummer 17"/>
          <p:cNvSpPr>
            <a:spLocks noGrp="1"/>
          </p:cNvSpPr>
          <p:nvPr>
            <p:ph type="sldNum" sz="quarter" idx="22"/>
          </p:nvPr>
        </p:nvSpPr>
        <p:spPr/>
        <p:txBody>
          <a:bodyPr/>
          <a:lstStyle/>
          <a:p>
            <a:fld id="{10A0A6AF-03C5-477E-939A-E28F7E7F05EA}" type="slidenum">
              <a:rPr lang="nl-NL" smtClean="0"/>
              <a:pPr/>
              <a:t>‹nr.›</a:t>
            </a:fld>
            <a:endParaRPr lang="nl-NL" dirty="0"/>
          </a:p>
        </p:txBody>
      </p:sp>
      <p:sp>
        <p:nvSpPr>
          <p:cNvPr id="22" name="Tijdelijke aanduiding voor tekst 2"/>
          <p:cNvSpPr>
            <a:spLocks noGrp="1"/>
          </p:cNvSpPr>
          <p:nvPr>
            <p:ph type="body" sz="quarter" idx="10" hasCustomPrompt="1"/>
          </p:nvPr>
        </p:nvSpPr>
        <p:spPr>
          <a:xfrm>
            <a:off x="6418727" y="998445"/>
            <a:ext cx="1373005" cy="817563"/>
          </a:xfrm>
        </p:spPr>
        <p:txBody>
          <a:bodyPr bIns="46800" anchor="b" anchorCtr="0">
            <a:normAutofit/>
          </a:bodyPr>
          <a:lstStyle>
            <a:lvl1pPr marL="0" indent="0" algn="r">
              <a:buNone/>
              <a:defRPr sz="4800">
                <a:solidFill>
                  <a:schemeClr val="tx2"/>
                </a:solidFill>
              </a:defRPr>
            </a:lvl1pPr>
          </a:lstStyle>
          <a:p>
            <a:pPr lvl="0"/>
            <a:r>
              <a:rPr lang="nl-NL" dirty="0"/>
              <a:t>#</a:t>
            </a:r>
          </a:p>
        </p:txBody>
      </p:sp>
      <p:sp>
        <p:nvSpPr>
          <p:cNvPr id="23" name="Tijdelijke aanduiding voor tekst 2"/>
          <p:cNvSpPr>
            <a:spLocks noGrp="1"/>
          </p:cNvSpPr>
          <p:nvPr>
            <p:ph type="body" sz="quarter" idx="11" hasCustomPrompt="1"/>
          </p:nvPr>
        </p:nvSpPr>
        <p:spPr>
          <a:xfrm>
            <a:off x="6418727" y="2143674"/>
            <a:ext cx="1373005" cy="817563"/>
          </a:xfrm>
        </p:spPr>
        <p:txBody>
          <a:bodyPr bIns="46800" anchor="b" anchorCtr="0">
            <a:normAutofit/>
          </a:bodyPr>
          <a:lstStyle>
            <a:lvl1pPr marL="0" indent="0" algn="r">
              <a:buNone/>
              <a:defRPr sz="4800">
                <a:solidFill>
                  <a:schemeClr val="tx2"/>
                </a:solidFill>
              </a:defRPr>
            </a:lvl1pPr>
          </a:lstStyle>
          <a:p>
            <a:pPr lvl="0"/>
            <a:r>
              <a:rPr lang="nl-NL" dirty="0"/>
              <a:t>#</a:t>
            </a:r>
          </a:p>
        </p:txBody>
      </p:sp>
      <p:sp>
        <p:nvSpPr>
          <p:cNvPr id="24" name="Tijdelijke aanduiding voor tekst 2"/>
          <p:cNvSpPr>
            <a:spLocks noGrp="1"/>
          </p:cNvSpPr>
          <p:nvPr>
            <p:ph type="body" sz="quarter" idx="12" hasCustomPrompt="1"/>
          </p:nvPr>
        </p:nvSpPr>
        <p:spPr>
          <a:xfrm>
            <a:off x="6418727" y="3288903"/>
            <a:ext cx="1373005" cy="817563"/>
          </a:xfrm>
        </p:spPr>
        <p:txBody>
          <a:bodyPr bIns="46800" anchor="b" anchorCtr="0">
            <a:normAutofit/>
          </a:bodyPr>
          <a:lstStyle>
            <a:lvl1pPr marL="0" indent="0" algn="r">
              <a:buNone/>
              <a:defRPr sz="4800">
                <a:solidFill>
                  <a:schemeClr val="tx2"/>
                </a:solidFill>
              </a:defRPr>
            </a:lvl1pPr>
          </a:lstStyle>
          <a:p>
            <a:pPr lvl="0"/>
            <a:r>
              <a:rPr lang="nl-NL" dirty="0"/>
              <a:t>#</a:t>
            </a:r>
          </a:p>
        </p:txBody>
      </p:sp>
      <p:sp>
        <p:nvSpPr>
          <p:cNvPr id="25" name="Tijdelijke aanduiding voor tekst 2"/>
          <p:cNvSpPr>
            <a:spLocks noGrp="1"/>
          </p:cNvSpPr>
          <p:nvPr>
            <p:ph type="body" sz="quarter" idx="13" hasCustomPrompt="1"/>
          </p:nvPr>
        </p:nvSpPr>
        <p:spPr>
          <a:xfrm>
            <a:off x="6418727" y="4434132"/>
            <a:ext cx="1373005" cy="817563"/>
          </a:xfrm>
        </p:spPr>
        <p:txBody>
          <a:bodyPr bIns="46800" anchor="b" anchorCtr="0">
            <a:normAutofit/>
          </a:bodyPr>
          <a:lstStyle>
            <a:lvl1pPr marL="0" indent="0" algn="r">
              <a:buNone/>
              <a:defRPr sz="4800">
                <a:solidFill>
                  <a:schemeClr val="tx2"/>
                </a:solidFill>
              </a:defRPr>
            </a:lvl1pPr>
          </a:lstStyle>
          <a:p>
            <a:pPr lvl="0"/>
            <a:r>
              <a:rPr lang="nl-NL" dirty="0"/>
              <a:t>#</a:t>
            </a:r>
          </a:p>
        </p:txBody>
      </p:sp>
      <p:sp>
        <p:nvSpPr>
          <p:cNvPr id="26" name="Tijdelijke aanduiding voor tekst 2"/>
          <p:cNvSpPr>
            <a:spLocks noGrp="1"/>
          </p:cNvSpPr>
          <p:nvPr>
            <p:ph type="body" sz="quarter" idx="14" hasCustomPrompt="1"/>
          </p:nvPr>
        </p:nvSpPr>
        <p:spPr>
          <a:xfrm>
            <a:off x="6418727" y="5579361"/>
            <a:ext cx="1373005" cy="817563"/>
          </a:xfrm>
        </p:spPr>
        <p:txBody>
          <a:bodyPr bIns="46800" anchor="b" anchorCtr="0">
            <a:normAutofit/>
          </a:bodyPr>
          <a:lstStyle>
            <a:lvl1pPr marL="0" indent="0" algn="r">
              <a:buNone/>
              <a:defRPr sz="4800">
                <a:solidFill>
                  <a:schemeClr val="tx2"/>
                </a:solidFill>
              </a:defRPr>
            </a:lvl1pPr>
          </a:lstStyle>
          <a:p>
            <a:pPr lvl="0"/>
            <a:r>
              <a:rPr lang="nl-NL" dirty="0"/>
              <a:t>#</a:t>
            </a:r>
          </a:p>
        </p:txBody>
      </p:sp>
    </p:spTree>
    <p:extLst>
      <p:ext uri="{BB962C8B-B14F-4D97-AF65-F5344CB8AC3E}">
        <p14:creationId xmlns:p14="http://schemas.microsoft.com/office/powerpoint/2010/main" val="780895924"/>
      </p:ext>
    </p:extLst>
  </p:cSld>
  <p:clrMapOvr>
    <a:masterClrMapping/>
  </p:clrMapOvr>
  <p:extLst>
    <p:ext uri="{DCECCB84-F9BA-43D5-87BE-67443E8EF086}">
      <p15:sldGuideLst xmlns:p15="http://schemas.microsoft.com/office/powerpoint/2012/main"/>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Inhoudsopgave met afbeelding">
    <p:spTree>
      <p:nvGrpSpPr>
        <p:cNvPr id="1" name=""/>
        <p:cNvGrpSpPr/>
        <p:nvPr/>
      </p:nvGrpSpPr>
      <p:grpSpPr>
        <a:xfrm>
          <a:off x="0" y="0"/>
          <a:ext cx="0" cy="0"/>
          <a:chOff x="0" y="0"/>
          <a:chExt cx="0" cy="0"/>
        </a:xfrm>
      </p:grpSpPr>
      <p:sp>
        <p:nvSpPr>
          <p:cNvPr id="5" name="Rechthoek 4"/>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Tijdelijke aanduiding voor tekst 11"/>
          <p:cNvSpPr>
            <a:spLocks noGrp="1"/>
          </p:cNvSpPr>
          <p:nvPr>
            <p:ph type="body" sz="quarter" idx="13"/>
          </p:nvPr>
        </p:nvSpPr>
        <p:spPr>
          <a:xfrm>
            <a:off x="6553200" y="2289600"/>
            <a:ext cx="5004000" cy="3931813"/>
          </a:xfrm>
        </p:spPr>
        <p:txBody>
          <a:bodyPr/>
          <a:lstStyle>
            <a:lvl1pPr marL="457200" indent="-457200">
              <a:buClr>
                <a:schemeClr val="bg1"/>
              </a:buClr>
              <a:buFont typeface="+mj-lt"/>
              <a:buAutoNum type="arabicPeriod"/>
              <a:defRPr>
                <a:solidFill>
                  <a:schemeClr val="bg1"/>
                </a:solidFill>
              </a:defRPr>
            </a:lvl1pPr>
            <a:lvl2pPr marL="684000" indent="-216000">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Tx/>
              <a:defRPr>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13" name="Afbeelding 1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6" name="Titel 5"/>
          <p:cNvSpPr>
            <a:spLocks noGrp="1"/>
          </p:cNvSpPr>
          <p:nvPr>
            <p:ph type="title"/>
          </p:nvPr>
        </p:nvSpPr>
        <p:spPr>
          <a:xfrm>
            <a:off x="6553200" y="1051200"/>
            <a:ext cx="5004000" cy="948047"/>
          </a:xfrm>
        </p:spPr>
        <p:txBody>
          <a:bodyPr/>
          <a:lstStyle>
            <a:lvl1pPr>
              <a:defRPr>
                <a:solidFill>
                  <a:schemeClr val="bg1"/>
                </a:solidFill>
              </a:defRPr>
            </a:lvl1pPr>
          </a:lstStyle>
          <a:p>
            <a:r>
              <a:rPr lang="nl-NL"/>
              <a:t>Klik om de stijl te bewerken</a:t>
            </a:r>
            <a:endParaRPr lang="nl-NL" dirty="0"/>
          </a:p>
        </p:txBody>
      </p:sp>
      <p:sp>
        <p:nvSpPr>
          <p:cNvPr id="17" name="Tijdelijke aanduiding voor datum 16"/>
          <p:cNvSpPr>
            <a:spLocks noGrp="1"/>
          </p:cNvSpPr>
          <p:nvPr>
            <p:ph type="dt" sz="half" idx="14"/>
          </p:nvPr>
        </p:nvSpPr>
        <p:spPr/>
        <p:txBody>
          <a:bodyPr/>
          <a:lstStyle/>
          <a:p>
            <a:endParaRPr lang="nl-NL" dirty="0"/>
          </a:p>
        </p:txBody>
      </p:sp>
      <p:sp>
        <p:nvSpPr>
          <p:cNvPr id="18" name="Tijdelijke aanduiding voor voettekst 17"/>
          <p:cNvSpPr>
            <a:spLocks noGrp="1"/>
          </p:cNvSpPr>
          <p:nvPr>
            <p:ph type="ftr" sz="quarter" idx="15"/>
          </p:nvPr>
        </p:nvSpPr>
        <p:spPr/>
        <p:txBody>
          <a:bodyPr/>
          <a:lstStyle/>
          <a:p>
            <a:endParaRPr lang="nl-NL" dirty="0"/>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pPr/>
              <a:t>‹nr.›</a:t>
            </a:fld>
            <a:endParaRPr lang="nl-NL" dirty="0"/>
          </a:p>
        </p:txBody>
      </p:sp>
      <p:sp>
        <p:nvSpPr>
          <p:cNvPr id="12" name="Tijdelijke aanduiding voor afbeelding 11">
            <a:extLst>
              <a:ext uri="{FF2B5EF4-FFF2-40B4-BE49-F238E27FC236}">
                <a16:creationId xmlns:a16="http://schemas.microsoft.com/office/drawing/2014/main" id="{65CDA938-34ED-EC47-B19D-D582D052909F}"/>
              </a:ext>
            </a:extLst>
          </p:cNvPr>
          <p:cNvSpPr>
            <a:spLocks noGrp="1"/>
          </p:cNvSpPr>
          <p:nvPr>
            <p:ph type="pic" sz="quarter" idx="10"/>
          </p:nvPr>
        </p:nvSpPr>
        <p:spPr>
          <a:xfrm>
            <a:off x="0" y="0"/>
            <a:ext cx="6098242" cy="6858000"/>
          </a:xfrm>
          <a:custGeom>
            <a:avLst/>
            <a:gdLst>
              <a:gd name="connsiteX0" fmla="*/ 0 w 6098242"/>
              <a:gd name="connsiteY0" fmla="*/ 0 h 6858000"/>
              <a:gd name="connsiteX1" fmla="*/ 5860200 w 6098242"/>
              <a:gd name="connsiteY1" fmla="*/ 0 h 6858000"/>
              <a:gd name="connsiteX2" fmla="*/ 5860200 w 6098242"/>
              <a:gd name="connsiteY2" fmla="*/ 712800 h 6858000"/>
              <a:gd name="connsiteX3" fmla="*/ 6098242 w 6098242"/>
              <a:gd name="connsiteY3" fmla="*/ 712800 h 6858000"/>
              <a:gd name="connsiteX4" fmla="*/ 6098242 w 6098242"/>
              <a:gd name="connsiteY4" fmla="*/ 6858000 h 6858000"/>
              <a:gd name="connsiteX5" fmla="*/ 0 w 6098242"/>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8242" h="6858000">
                <a:moveTo>
                  <a:pt x="0" y="0"/>
                </a:moveTo>
                <a:lnTo>
                  <a:pt x="5860200" y="0"/>
                </a:lnTo>
                <a:lnTo>
                  <a:pt x="5860200" y="712800"/>
                </a:lnTo>
                <a:lnTo>
                  <a:pt x="6098242" y="712800"/>
                </a:lnTo>
                <a:lnTo>
                  <a:pt x="6098242" y="6858000"/>
                </a:lnTo>
                <a:lnTo>
                  <a:pt x="0" y="6858000"/>
                </a:lnTo>
                <a:close/>
              </a:path>
            </a:pathLst>
          </a:custGeom>
          <a:noFill/>
        </p:spPr>
        <p:txBody>
          <a:bodyPr wrap="square" lIns="612000" anchor="ctr" anchorCtr="0">
            <a:noAutofit/>
          </a:bodyPr>
          <a:lstStyle>
            <a:lvl1pPr algn="l">
              <a:defRPr>
                <a:solidFill>
                  <a:schemeClr val="tx1"/>
                </a:solidFill>
              </a:defRPr>
            </a:lvl1pPr>
          </a:lstStyle>
          <a:p>
            <a:r>
              <a:rPr lang="nl-NL"/>
              <a:t>Klik op het pictogram als u een afbeelding wilt toevoegen</a:t>
            </a:r>
            <a:endParaRPr lang="nl-NL" dirty="0"/>
          </a:p>
        </p:txBody>
      </p:sp>
    </p:spTree>
    <p:extLst>
      <p:ext uri="{BB962C8B-B14F-4D97-AF65-F5344CB8AC3E}">
        <p14:creationId xmlns:p14="http://schemas.microsoft.com/office/powerpoint/2010/main" val="28735167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nl-NL" dirty="0"/>
          </a:p>
        </p:txBody>
      </p:sp>
      <p:sp>
        <p:nvSpPr>
          <p:cNvPr id="12" name="Tijdelijke aanduiding voor datum 11"/>
          <p:cNvSpPr>
            <a:spLocks noGrp="1"/>
          </p:cNvSpPr>
          <p:nvPr>
            <p:ph type="dt" sz="half" idx="10"/>
          </p:nvPr>
        </p:nvSpPr>
        <p:spPr/>
        <p:txBody>
          <a:bodyPr/>
          <a:lstStyle/>
          <a:p>
            <a:endParaRPr lang="nl-NL" dirty="0"/>
          </a:p>
        </p:txBody>
      </p:sp>
      <p:sp>
        <p:nvSpPr>
          <p:cNvPr id="13" name="Tijdelijke aanduiding voor voettekst 12"/>
          <p:cNvSpPr>
            <a:spLocks noGrp="1"/>
          </p:cNvSpPr>
          <p:nvPr>
            <p:ph type="ftr" sz="quarter" idx="11"/>
          </p:nvPr>
        </p:nvSpPr>
        <p:spPr/>
        <p:txBody>
          <a:bodyPr/>
          <a:lstStyle/>
          <a:p>
            <a:endParaRPr lang="nl-NL" dirty="0"/>
          </a:p>
        </p:txBody>
      </p:sp>
      <p:sp>
        <p:nvSpPr>
          <p:cNvPr id="14" name="Tijdelijke aanduiding voor dianummer 13"/>
          <p:cNvSpPr>
            <a:spLocks noGrp="1"/>
          </p:cNvSpPr>
          <p:nvPr>
            <p:ph type="sldNum" sz="quarter" idx="12"/>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4279042346"/>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ectiekop">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4999" y="2636837"/>
            <a:ext cx="5003801" cy="1584325"/>
          </a:xfrm>
        </p:spPr>
        <p:txBody>
          <a:bodyPr anchor="b">
            <a:normAutofit/>
          </a:bodyPr>
          <a:lstStyle>
            <a:lvl1pPr algn="r">
              <a:defRPr sz="3600">
                <a:solidFill>
                  <a:schemeClr val="bg1"/>
                </a:solidFill>
              </a:defRPr>
            </a:lvl1pPr>
          </a:lstStyle>
          <a:p>
            <a:r>
              <a:rPr lang="nl-NL"/>
              <a:t>Klik om de stijl te bewerken</a:t>
            </a:r>
            <a:endParaRPr lang="nl-NL" dirty="0"/>
          </a:p>
        </p:txBody>
      </p:sp>
      <p:sp>
        <p:nvSpPr>
          <p:cNvPr id="3" name="Tijdelijke aanduiding voor tekst 2"/>
          <p:cNvSpPr>
            <a:spLocks noGrp="1"/>
          </p:cNvSpPr>
          <p:nvPr>
            <p:ph type="body" idx="1"/>
          </p:nvPr>
        </p:nvSpPr>
        <p:spPr>
          <a:xfrm>
            <a:off x="634999" y="4221162"/>
            <a:ext cx="5003801" cy="2000251"/>
          </a:xfrm>
        </p:spPr>
        <p:txBody>
          <a:bodyPr tIns="90000" rIns="100800"/>
          <a:lstStyle>
            <a:lvl1pPr marL="0" indent="0" algn="r">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Tekststijl van het model bewerken</a:t>
            </a:r>
          </a:p>
        </p:txBody>
      </p:sp>
      <p:sp>
        <p:nvSpPr>
          <p:cNvPr id="9" name="Tijdelijke aanduiding voor tekst 8"/>
          <p:cNvSpPr>
            <a:spLocks noGrp="1"/>
          </p:cNvSpPr>
          <p:nvPr>
            <p:ph type="body" sz="quarter" idx="13" hasCustomPrompt="1"/>
          </p:nvPr>
        </p:nvSpPr>
        <p:spPr>
          <a:xfrm>
            <a:off x="634999" y="1171575"/>
            <a:ext cx="5003801" cy="1463674"/>
          </a:xfrm>
        </p:spPr>
        <p:txBody>
          <a:bodyPr rIns="0" anchor="b" anchorCtr="0">
            <a:normAutofit/>
          </a:bodyPr>
          <a:lstStyle>
            <a:lvl1pPr marL="0" indent="0" algn="r">
              <a:buNone/>
              <a:defRPr sz="9600" b="1" i="0">
                <a:solidFill>
                  <a:schemeClr val="bg1"/>
                </a:solidFill>
              </a:defRPr>
            </a:lvl1pPr>
            <a:lvl2pPr marL="313200" indent="0" algn="r">
              <a:buNone/>
              <a:defRPr/>
            </a:lvl2pPr>
            <a:lvl3pPr marL="630000" indent="0" algn="r">
              <a:buNone/>
              <a:defRPr/>
            </a:lvl3pPr>
            <a:lvl4pPr marL="943200" indent="0" algn="r">
              <a:buNone/>
              <a:defRPr/>
            </a:lvl4pPr>
            <a:lvl5pPr marL="1260000" indent="0" algn="r">
              <a:buNone/>
              <a:defRPr/>
            </a:lvl5pPr>
          </a:lstStyle>
          <a:p>
            <a:pPr lvl="0"/>
            <a:r>
              <a:rPr lang="nl-NL" dirty="0"/>
              <a:t>#</a:t>
            </a:r>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0" name="Tijdelijke aanduiding voor datum 9"/>
          <p:cNvSpPr>
            <a:spLocks noGrp="1"/>
          </p:cNvSpPr>
          <p:nvPr>
            <p:ph type="dt" sz="half" idx="14"/>
          </p:nvPr>
        </p:nvSpPr>
        <p:spPr/>
        <p:txBody>
          <a:bodyPr/>
          <a:lstStyle/>
          <a:p>
            <a:endParaRPr lang="nl-NL" dirty="0"/>
          </a:p>
        </p:txBody>
      </p:sp>
      <p:sp>
        <p:nvSpPr>
          <p:cNvPr id="12" name="Tijdelijke aanduiding voor voettekst 11"/>
          <p:cNvSpPr>
            <a:spLocks noGrp="1"/>
          </p:cNvSpPr>
          <p:nvPr>
            <p:ph type="ftr" sz="quarter" idx="15"/>
          </p:nvPr>
        </p:nvSpPr>
        <p:spPr/>
        <p:txBody>
          <a:bodyPr/>
          <a:lstStyle/>
          <a:p>
            <a:endParaRPr lang="nl-NL" dirty="0"/>
          </a:p>
        </p:txBody>
      </p:sp>
      <p:sp>
        <p:nvSpPr>
          <p:cNvPr id="13" name="Tijdelijke aanduiding voor dianummer 12"/>
          <p:cNvSpPr>
            <a:spLocks noGrp="1"/>
          </p:cNvSpPr>
          <p:nvPr>
            <p:ph type="sldNum" sz="quarter" idx="16"/>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425741500"/>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wee objecten">
    <p:spTree>
      <p:nvGrpSpPr>
        <p:cNvPr id="1" name=""/>
        <p:cNvGrpSpPr/>
        <p:nvPr/>
      </p:nvGrpSpPr>
      <p:grpSpPr>
        <a:xfrm>
          <a:off x="0" y="0"/>
          <a:ext cx="0" cy="0"/>
          <a:chOff x="0" y="0"/>
          <a:chExt cx="0" cy="0"/>
        </a:xfrm>
      </p:grpSpPr>
      <p:sp>
        <p:nvSpPr>
          <p:cNvPr id="3" name="Tijdelijke aanduiding voor inhoud 2"/>
          <p:cNvSpPr>
            <a:spLocks noGrp="1"/>
          </p:cNvSpPr>
          <p:nvPr>
            <p:ph sz="half" idx="1"/>
          </p:nvPr>
        </p:nvSpPr>
        <p:spPr>
          <a:xfrm>
            <a:off x="635000" y="2276475"/>
            <a:ext cx="5226050" cy="39449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553199" y="2276475"/>
            <a:ext cx="5004000" cy="39449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p:txBody>
          <a:bodyPr/>
          <a:lstStyle/>
          <a:p>
            <a:r>
              <a:rPr lang="nl-NL"/>
              <a:t>Klik om de stijl te bewerken</a:t>
            </a:r>
          </a:p>
        </p:txBody>
      </p:sp>
      <p:sp>
        <p:nvSpPr>
          <p:cNvPr id="14" name="Tijdelijke aanduiding voor datum 13"/>
          <p:cNvSpPr>
            <a:spLocks noGrp="1"/>
          </p:cNvSpPr>
          <p:nvPr>
            <p:ph type="dt" sz="half" idx="10"/>
          </p:nvPr>
        </p:nvSpPr>
        <p:spPr/>
        <p:txBody>
          <a:bodyPr/>
          <a:lstStyle/>
          <a:p>
            <a:endParaRPr lang="nl-NL" dirty="0"/>
          </a:p>
        </p:txBody>
      </p:sp>
      <p:sp>
        <p:nvSpPr>
          <p:cNvPr id="15" name="Tijdelijke aanduiding voor voettekst 14"/>
          <p:cNvSpPr>
            <a:spLocks noGrp="1"/>
          </p:cNvSpPr>
          <p:nvPr>
            <p:ph type="ftr" sz="quarter" idx="11"/>
          </p:nvPr>
        </p:nvSpPr>
        <p:spPr/>
        <p:txBody>
          <a:bodyPr/>
          <a:lstStyle/>
          <a:p>
            <a:endParaRPr lang="nl-NL" dirty="0"/>
          </a:p>
        </p:txBody>
      </p:sp>
      <p:sp>
        <p:nvSpPr>
          <p:cNvPr id="16" name="Tijdelijke aanduiding voor dianummer 15"/>
          <p:cNvSpPr>
            <a:spLocks noGrp="1"/>
          </p:cNvSpPr>
          <p:nvPr>
            <p:ph type="sldNum" sz="quarter" idx="12"/>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463726508"/>
      </p:ext>
    </p:extLst>
  </p:cSld>
  <p:clrMapOvr>
    <a:masterClrMapping/>
  </p:clrMapOvr>
  <p:extLst>
    <p:ext uri="{DCECCB84-F9BA-43D5-87BE-67443E8EF086}">
      <p15:sldGuideLst xmlns:p15="http://schemas.microsoft.com/office/powerpoint/2012/main"/>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Vergelijking">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635001" y="2306037"/>
            <a:ext cx="5004000" cy="648000"/>
          </a:xfrm>
          <a:noFill/>
        </p:spPr>
        <p:txBody>
          <a:bodyPr lIns="180000" tIns="180000" rIns="180000" bIns="72000" anchor="b">
            <a:noAutofit/>
          </a:bodyPr>
          <a:lstStyle>
            <a:lvl1pPr marL="0" indent="0">
              <a:buNone/>
              <a:defRPr sz="1800" b="1"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Tijdelijke aanduiding voor inhoud 3"/>
          <p:cNvSpPr>
            <a:spLocks noGrp="1"/>
          </p:cNvSpPr>
          <p:nvPr>
            <p:ph sz="half" idx="2"/>
          </p:nvPr>
        </p:nvSpPr>
        <p:spPr>
          <a:xfrm>
            <a:off x="635001" y="2953738"/>
            <a:ext cx="5004000" cy="3267676"/>
          </a:xfrm>
          <a:noFill/>
        </p:spPr>
        <p:txBody>
          <a:bodyPr lIns="180000" tIns="180000" rIns="180000" bIns="7200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5" name="Tijdelijke aanduiding voor tekst 4"/>
          <p:cNvSpPr>
            <a:spLocks noGrp="1"/>
          </p:cNvSpPr>
          <p:nvPr>
            <p:ph type="body" sz="quarter" idx="3"/>
          </p:nvPr>
        </p:nvSpPr>
        <p:spPr>
          <a:xfrm>
            <a:off x="6553200" y="2306037"/>
            <a:ext cx="5004000" cy="647228"/>
          </a:xfrm>
          <a:noFill/>
        </p:spPr>
        <p:txBody>
          <a:bodyPr lIns="180000" tIns="180000" rIns="180000" bIns="72000" anchor="b">
            <a:noAutofit/>
          </a:bodyPr>
          <a:lstStyle>
            <a:lvl1pPr marL="0" indent="0">
              <a:buNone/>
              <a:defRPr sz="1800" b="1"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Tijdelijke aanduiding voor inhoud 5"/>
          <p:cNvSpPr>
            <a:spLocks noGrp="1"/>
          </p:cNvSpPr>
          <p:nvPr>
            <p:ph sz="quarter" idx="4"/>
          </p:nvPr>
        </p:nvSpPr>
        <p:spPr>
          <a:xfrm>
            <a:off x="6553200" y="2953738"/>
            <a:ext cx="5005388" cy="3267676"/>
          </a:xfrm>
          <a:noFill/>
        </p:spPr>
        <p:txBody>
          <a:bodyPr lIns="180000" tIns="180000" rIns="180000" bIns="7200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0" name="Titel 9"/>
          <p:cNvSpPr>
            <a:spLocks noGrp="1"/>
          </p:cNvSpPr>
          <p:nvPr>
            <p:ph type="title"/>
          </p:nvPr>
        </p:nvSpPr>
        <p:spPr/>
        <p:txBody>
          <a:bodyPr/>
          <a:lstStyle/>
          <a:p>
            <a:r>
              <a:rPr lang="nl-NL"/>
              <a:t>Klik om de stijl te bewerken</a:t>
            </a:r>
            <a:endParaRPr lang="nl-NL" dirty="0"/>
          </a:p>
        </p:txBody>
      </p:sp>
      <p:sp>
        <p:nvSpPr>
          <p:cNvPr id="16" name="Tijdelijke aanduiding voor datum 15"/>
          <p:cNvSpPr>
            <a:spLocks noGrp="1"/>
          </p:cNvSpPr>
          <p:nvPr>
            <p:ph type="dt" sz="half" idx="10"/>
          </p:nvPr>
        </p:nvSpPr>
        <p:spPr/>
        <p:txBody>
          <a:bodyPr/>
          <a:lstStyle/>
          <a:p>
            <a:endParaRPr lang="nl-NL" dirty="0"/>
          </a:p>
        </p:txBody>
      </p:sp>
      <p:sp>
        <p:nvSpPr>
          <p:cNvPr id="17" name="Tijdelijke aanduiding voor voettekst 16"/>
          <p:cNvSpPr>
            <a:spLocks noGrp="1"/>
          </p:cNvSpPr>
          <p:nvPr>
            <p:ph type="ftr" sz="quarter" idx="11"/>
          </p:nvPr>
        </p:nvSpPr>
        <p:spPr/>
        <p:txBody>
          <a:bodyPr/>
          <a:lstStyle/>
          <a:p>
            <a:endParaRPr lang="nl-NL" dirty="0"/>
          </a:p>
        </p:txBody>
      </p:sp>
      <p:sp>
        <p:nvSpPr>
          <p:cNvPr id="18" name="Tijdelijke aanduiding voor dianummer 17"/>
          <p:cNvSpPr>
            <a:spLocks noGrp="1"/>
          </p:cNvSpPr>
          <p:nvPr>
            <p:ph type="sldNum" sz="quarter" idx="12"/>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310195335"/>
      </p:ext>
    </p:extLst>
  </p:cSld>
  <p:clrMapOvr>
    <a:masterClrMapping/>
  </p:clrMapOvr>
  <p:extLst>
    <p:ext uri="{DCECCB84-F9BA-43D5-87BE-67443E8EF086}">
      <p15:sldGuideLst xmlns:p15="http://schemas.microsoft.com/office/powerpoint/2012/main">
        <p15:guide id="1" pos="3988">
          <p15:clr>
            <a:srgbClr val="FBAE40"/>
          </p15:clr>
        </p15:guide>
        <p15:guide id="2" pos="3693">
          <p15:clr>
            <a:srgbClr val="FBAE40"/>
          </p15:clr>
        </p15:guide>
        <p15:guide id="3" orient="horz" pos="1661">
          <p15:clr>
            <a:srgbClr val="FBAE40"/>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nl-NL" dirty="0"/>
          </a:p>
        </p:txBody>
      </p:sp>
      <p:sp>
        <p:nvSpPr>
          <p:cNvPr id="12" name="Tijdelijke aanduiding voor datum 11"/>
          <p:cNvSpPr>
            <a:spLocks noGrp="1"/>
          </p:cNvSpPr>
          <p:nvPr>
            <p:ph type="dt" sz="half" idx="10"/>
          </p:nvPr>
        </p:nvSpPr>
        <p:spPr/>
        <p:txBody>
          <a:bodyPr/>
          <a:lstStyle/>
          <a:p>
            <a:endParaRPr lang="nl-NL" dirty="0"/>
          </a:p>
        </p:txBody>
      </p:sp>
      <p:sp>
        <p:nvSpPr>
          <p:cNvPr id="13" name="Tijdelijke aanduiding voor voettekst 12"/>
          <p:cNvSpPr>
            <a:spLocks noGrp="1"/>
          </p:cNvSpPr>
          <p:nvPr>
            <p:ph type="ftr" sz="quarter" idx="11"/>
          </p:nvPr>
        </p:nvSpPr>
        <p:spPr/>
        <p:txBody>
          <a:bodyPr/>
          <a:lstStyle/>
          <a:p>
            <a:endParaRPr lang="nl-NL" dirty="0"/>
          </a:p>
        </p:txBody>
      </p:sp>
      <p:sp>
        <p:nvSpPr>
          <p:cNvPr id="14" name="Tijdelijke aanduiding voor dianummer 13"/>
          <p:cNvSpPr>
            <a:spLocks noGrp="1"/>
          </p:cNvSpPr>
          <p:nvPr>
            <p:ph type="sldNum" sz="quarter" idx="12"/>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832508506"/>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11" name="Tijdelijke aanduiding voor datum 10"/>
          <p:cNvSpPr>
            <a:spLocks noGrp="1"/>
          </p:cNvSpPr>
          <p:nvPr>
            <p:ph type="dt" sz="half" idx="10"/>
          </p:nvPr>
        </p:nvSpPr>
        <p:spPr/>
        <p:txBody>
          <a:bodyPr/>
          <a:lstStyle/>
          <a:p>
            <a:endParaRPr lang="nl-NL" dirty="0"/>
          </a:p>
        </p:txBody>
      </p:sp>
      <p:sp>
        <p:nvSpPr>
          <p:cNvPr id="12" name="Tijdelijke aanduiding voor voettekst 11"/>
          <p:cNvSpPr>
            <a:spLocks noGrp="1"/>
          </p:cNvSpPr>
          <p:nvPr>
            <p:ph type="ftr" sz="quarter" idx="11"/>
          </p:nvPr>
        </p:nvSpPr>
        <p:spPr/>
        <p:txBody>
          <a:bodyPr/>
          <a:lstStyle/>
          <a:p>
            <a:endParaRPr lang="nl-NL" dirty="0"/>
          </a:p>
        </p:txBody>
      </p:sp>
      <p:sp>
        <p:nvSpPr>
          <p:cNvPr id="13" name="Tijdelijke aanduiding voor dianummer 12"/>
          <p:cNvSpPr>
            <a:spLocks noGrp="1"/>
          </p:cNvSpPr>
          <p:nvPr>
            <p:ph type="sldNum" sz="quarter" idx="12"/>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794526861"/>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Inhoud met bijschrift">
    <p:spTree>
      <p:nvGrpSpPr>
        <p:cNvPr id="1" name=""/>
        <p:cNvGrpSpPr/>
        <p:nvPr/>
      </p:nvGrpSpPr>
      <p:grpSpPr>
        <a:xfrm>
          <a:off x="0" y="0"/>
          <a:ext cx="0" cy="0"/>
          <a:chOff x="0" y="0"/>
          <a:chExt cx="0" cy="0"/>
        </a:xfrm>
      </p:grpSpPr>
      <p:sp>
        <p:nvSpPr>
          <p:cNvPr id="4" name="Tijdelijke aanduiding voor tekst 3"/>
          <p:cNvSpPr>
            <a:spLocks noGrp="1"/>
          </p:cNvSpPr>
          <p:nvPr>
            <p:ph type="body" sz="half" idx="2"/>
          </p:nvPr>
        </p:nvSpPr>
        <p:spPr>
          <a:xfrm>
            <a:off x="635000" y="3427413"/>
            <a:ext cx="5003800" cy="2793999"/>
          </a:xfrm>
        </p:spPr>
        <p:txBody>
          <a:bodyPr anchor="t" anchorCtr="0">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10" name="Tijdelijke aanduiding voor inhoud 9"/>
          <p:cNvSpPr>
            <a:spLocks noGrp="1"/>
          </p:cNvSpPr>
          <p:nvPr>
            <p:ph sz="quarter" idx="13"/>
          </p:nvPr>
        </p:nvSpPr>
        <p:spPr>
          <a:xfrm>
            <a:off x="6554588" y="1052513"/>
            <a:ext cx="5004000" cy="5168900"/>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3" name="Titel 2"/>
          <p:cNvSpPr>
            <a:spLocks noGrp="1"/>
          </p:cNvSpPr>
          <p:nvPr>
            <p:ph type="title"/>
          </p:nvPr>
        </p:nvSpPr>
        <p:spPr>
          <a:xfrm>
            <a:off x="635000" y="1052513"/>
            <a:ext cx="5003800" cy="948047"/>
          </a:xfrm>
        </p:spPr>
        <p:txBody>
          <a:bodyPr/>
          <a:lstStyle/>
          <a:p>
            <a:r>
              <a:rPr lang="nl-NL"/>
              <a:t>Klik om de stijl te bewerken</a:t>
            </a:r>
            <a:endParaRPr lang="nl-NL" dirty="0"/>
          </a:p>
        </p:txBody>
      </p:sp>
      <p:sp>
        <p:nvSpPr>
          <p:cNvPr id="17" name="Tijdelijke aanduiding voor datum 16"/>
          <p:cNvSpPr>
            <a:spLocks noGrp="1"/>
          </p:cNvSpPr>
          <p:nvPr>
            <p:ph type="dt" sz="half" idx="14"/>
          </p:nvPr>
        </p:nvSpPr>
        <p:spPr/>
        <p:txBody>
          <a:bodyPr/>
          <a:lstStyle/>
          <a:p>
            <a:endParaRPr lang="nl-NL" dirty="0"/>
          </a:p>
        </p:txBody>
      </p:sp>
      <p:sp>
        <p:nvSpPr>
          <p:cNvPr id="18" name="Tijdelijke aanduiding voor voettekst 17"/>
          <p:cNvSpPr>
            <a:spLocks noGrp="1"/>
          </p:cNvSpPr>
          <p:nvPr>
            <p:ph type="ftr" sz="quarter" idx="15"/>
          </p:nvPr>
        </p:nvSpPr>
        <p:spPr/>
        <p:txBody>
          <a:bodyPr/>
          <a:lstStyle/>
          <a:p>
            <a:endParaRPr lang="nl-NL" dirty="0"/>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3546775697"/>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Grote tekst A">
    <p:bg>
      <p:bgRef idx="1001">
        <a:schemeClr val="bg2"/>
      </p:bgRef>
    </p:bg>
    <p:spTree>
      <p:nvGrpSpPr>
        <p:cNvPr id="1" name=""/>
        <p:cNvGrpSpPr/>
        <p:nvPr/>
      </p:nvGrpSpPr>
      <p:grpSpPr>
        <a:xfrm>
          <a:off x="0" y="0"/>
          <a:ext cx="0" cy="0"/>
          <a:chOff x="0" y="0"/>
          <a:chExt cx="0" cy="0"/>
        </a:xfrm>
      </p:grpSpPr>
      <p:sp>
        <p:nvSpPr>
          <p:cNvPr id="20" name="Titel 1"/>
          <p:cNvSpPr>
            <a:spLocks noGrp="1"/>
          </p:cNvSpPr>
          <p:nvPr>
            <p:ph type="title"/>
          </p:nvPr>
        </p:nvSpPr>
        <p:spPr>
          <a:xfrm>
            <a:off x="635000" y="1052514"/>
            <a:ext cx="10923588" cy="4024800"/>
          </a:xfrm>
        </p:spPr>
        <p:txBody>
          <a:bodyPr anchor="b" anchorCtr="0">
            <a:normAutofit/>
          </a:bodyPr>
          <a:lstStyle>
            <a:lvl1pPr algn="l">
              <a:defRPr sz="8000" b="0">
                <a:solidFill>
                  <a:schemeClr val="tx1"/>
                </a:solidFill>
              </a:defRPr>
            </a:lvl1pPr>
          </a:lstStyle>
          <a:p>
            <a:r>
              <a:rPr lang="nl-NL"/>
              <a:t>Klik om de stijl te bewerken</a:t>
            </a:r>
            <a:endParaRPr lang="nl-NL" dirty="0"/>
          </a:p>
        </p:txBody>
      </p:sp>
      <p:sp>
        <p:nvSpPr>
          <p:cNvPr id="4" name="Ondertitel 2"/>
          <p:cNvSpPr>
            <a:spLocks noGrp="1"/>
          </p:cNvSpPr>
          <p:nvPr>
            <p:ph type="subTitle" idx="1"/>
          </p:nvPr>
        </p:nvSpPr>
        <p:spPr>
          <a:xfrm>
            <a:off x="635000" y="5077315"/>
            <a:ext cx="5461000" cy="1144098"/>
          </a:xfrm>
        </p:spPr>
        <p:txBody>
          <a:bodyPr lIns="162000" tIns="90000" rIns="90000">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9" name="Tijdelijke aanduiding voor datum 8"/>
          <p:cNvSpPr>
            <a:spLocks noGrp="1"/>
          </p:cNvSpPr>
          <p:nvPr>
            <p:ph type="dt" sz="half" idx="10"/>
          </p:nvPr>
        </p:nvSpPr>
        <p:spPr/>
        <p:txBody>
          <a:bodyPr/>
          <a:lstStyle>
            <a:lvl1pPr>
              <a:defRPr>
                <a:solidFill>
                  <a:schemeClr val="tx2"/>
                </a:solidFill>
              </a:defRPr>
            </a:lvl1pPr>
          </a:lstStyle>
          <a:p>
            <a:endParaRPr lang="nl-NL" dirty="0"/>
          </a:p>
        </p:txBody>
      </p:sp>
      <p:sp>
        <p:nvSpPr>
          <p:cNvPr id="10" name="Tijdelijke aanduiding voor voettekst 9"/>
          <p:cNvSpPr>
            <a:spLocks noGrp="1"/>
          </p:cNvSpPr>
          <p:nvPr>
            <p:ph type="ftr" sz="quarter" idx="11"/>
          </p:nvPr>
        </p:nvSpPr>
        <p:spPr/>
        <p:txBody>
          <a:bodyPr/>
          <a:lstStyle>
            <a:lvl1pPr>
              <a:defRPr>
                <a:solidFill>
                  <a:schemeClr val="tx2"/>
                </a:solidFill>
              </a:defRPr>
            </a:lvl1pPr>
          </a:lstStyle>
          <a:p>
            <a:endParaRPr lang="nl-NL" dirty="0"/>
          </a:p>
        </p:txBody>
      </p:sp>
      <p:sp>
        <p:nvSpPr>
          <p:cNvPr id="11" name="Tijdelijke aanduiding voor dianummer 10"/>
          <p:cNvSpPr>
            <a:spLocks noGrp="1"/>
          </p:cNvSpPr>
          <p:nvPr>
            <p:ph type="sldNum" sz="quarter" idx="12"/>
          </p:nvPr>
        </p:nvSpPr>
        <p:spPr/>
        <p:txBody>
          <a:bodyPr/>
          <a:lstStyle>
            <a:lvl1pPr>
              <a:defRPr>
                <a:solidFill>
                  <a:schemeClr val="tx2"/>
                </a:solidFill>
              </a:defRPr>
            </a:lvl1p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349270075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2" orient="horz" pos="2659">
          <p15:clr>
            <a:srgbClr val="FBAE40"/>
          </p15:clr>
        </p15:guide>
      </p15:sldGuideLst>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Grote tekst B">
    <p:bg>
      <p:bgRef idx="1001">
        <a:schemeClr val="bg1"/>
      </p:bgRef>
    </p:bg>
    <p:spTree>
      <p:nvGrpSpPr>
        <p:cNvPr id="1" name=""/>
        <p:cNvGrpSpPr/>
        <p:nvPr/>
      </p:nvGrpSpPr>
      <p:grpSpPr>
        <a:xfrm>
          <a:off x="0" y="0"/>
          <a:ext cx="0" cy="0"/>
          <a:chOff x="0" y="0"/>
          <a:chExt cx="0" cy="0"/>
        </a:xfrm>
      </p:grpSpPr>
      <p:sp>
        <p:nvSpPr>
          <p:cNvPr id="20" name="Titel 1"/>
          <p:cNvSpPr>
            <a:spLocks noGrp="1"/>
          </p:cNvSpPr>
          <p:nvPr>
            <p:ph type="title"/>
          </p:nvPr>
        </p:nvSpPr>
        <p:spPr>
          <a:xfrm>
            <a:off x="635000" y="1052514"/>
            <a:ext cx="10923588" cy="4024800"/>
          </a:xfrm>
        </p:spPr>
        <p:txBody>
          <a:bodyPr anchor="b" anchorCtr="0">
            <a:normAutofit/>
          </a:bodyPr>
          <a:lstStyle>
            <a:lvl1pPr algn="l">
              <a:defRPr sz="8000" b="0">
                <a:solidFill>
                  <a:schemeClr val="tx2"/>
                </a:solidFill>
              </a:defRPr>
            </a:lvl1pPr>
          </a:lstStyle>
          <a:p>
            <a:r>
              <a:rPr lang="nl-NL"/>
              <a:t>Klik om de stijl te bewerken</a:t>
            </a:r>
            <a:endParaRPr lang="nl-NL" dirty="0"/>
          </a:p>
        </p:txBody>
      </p:sp>
      <p:sp>
        <p:nvSpPr>
          <p:cNvPr id="4" name="Ondertitel 2"/>
          <p:cNvSpPr>
            <a:spLocks noGrp="1"/>
          </p:cNvSpPr>
          <p:nvPr>
            <p:ph type="subTitle" idx="1"/>
          </p:nvPr>
        </p:nvSpPr>
        <p:spPr>
          <a:xfrm>
            <a:off x="635000" y="5077314"/>
            <a:ext cx="5461000" cy="1144099"/>
          </a:xfrm>
        </p:spPr>
        <p:txBody>
          <a:bodyPr lIns="162000" tIns="90000">
            <a:norm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6" name="Tijdelijke aanduiding voor datum 5"/>
          <p:cNvSpPr>
            <a:spLocks noGrp="1"/>
          </p:cNvSpPr>
          <p:nvPr>
            <p:ph type="dt" sz="half" idx="10"/>
          </p:nvPr>
        </p:nvSpPr>
        <p:spPr/>
        <p:txBody>
          <a:bodyPr/>
          <a:lstStyle/>
          <a:p>
            <a:endParaRPr lang="nl-NL" dirty="0"/>
          </a:p>
        </p:txBody>
      </p:sp>
      <p:sp>
        <p:nvSpPr>
          <p:cNvPr id="7" name="Tijdelijke aanduiding voor voettekst 6"/>
          <p:cNvSpPr>
            <a:spLocks noGrp="1"/>
          </p:cNvSpPr>
          <p:nvPr>
            <p:ph type="ftr" sz="quarter" idx="11"/>
          </p:nvPr>
        </p:nvSpPr>
        <p:spPr/>
        <p:txBody>
          <a:bodyPr/>
          <a:lstStyle/>
          <a:p>
            <a:endParaRPr lang="nl-NL" dirty="0"/>
          </a:p>
        </p:txBody>
      </p:sp>
      <p:sp>
        <p:nvSpPr>
          <p:cNvPr id="8" name="Tijdelijke aanduiding voor dianummer 7"/>
          <p:cNvSpPr>
            <a:spLocks noGrp="1"/>
          </p:cNvSpPr>
          <p:nvPr>
            <p:ph type="sldNum" sz="quarter" idx="12"/>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8577304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orient="horz" pos="2659">
          <p15:clr>
            <a:srgbClr val="FBAE40"/>
          </p15:clr>
        </p15:guide>
      </p15:sldGuideLst>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Tekstvlak A">
    <p:spTree>
      <p:nvGrpSpPr>
        <p:cNvPr id="1" name=""/>
        <p:cNvGrpSpPr/>
        <p:nvPr/>
      </p:nvGrpSpPr>
      <p:grpSpPr>
        <a:xfrm>
          <a:off x="0" y="0"/>
          <a:ext cx="0" cy="0"/>
          <a:chOff x="0" y="0"/>
          <a:chExt cx="0" cy="0"/>
        </a:xfrm>
      </p:grpSpPr>
      <p:sp>
        <p:nvSpPr>
          <p:cNvPr id="7" name="Rechthoek 6"/>
          <p:cNvSpPr/>
          <p:nvPr userDrawn="1"/>
        </p:nvSpPr>
        <p:spPr>
          <a:xfrm>
            <a:off x="6096000" y="-1588"/>
            <a:ext cx="6096000" cy="68595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indent="0" algn="l">
              <a:buFont typeface="Arial" charset="0"/>
              <a:buNone/>
            </a:pPr>
            <a:endParaRPr lang="nl-NL" sz="1000">
              <a:solidFill>
                <a:schemeClr val="bg1"/>
              </a:solidFill>
            </a:endParaRPr>
          </a:p>
        </p:txBody>
      </p:sp>
      <p:sp>
        <p:nvSpPr>
          <p:cNvPr id="6" name="Titel 5"/>
          <p:cNvSpPr>
            <a:spLocks noGrp="1"/>
          </p:cNvSpPr>
          <p:nvPr>
            <p:ph type="title"/>
          </p:nvPr>
        </p:nvSpPr>
        <p:spPr>
          <a:xfrm>
            <a:off x="635000" y="2636838"/>
            <a:ext cx="5003799" cy="1584324"/>
          </a:xfrm>
        </p:spPr>
        <p:txBody>
          <a:bodyPr anchor="ctr" anchorCtr="0"/>
          <a:lstStyle>
            <a:lvl1pPr>
              <a:defRPr sz="4000">
                <a:solidFill>
                  <a:schemeClr val="tx2"/>
                </a:solidFill>
              </a:defRPr>
            </a:lvl1pPr>
          </a:lstStyle>
          <a:p>
            <a:r>
              <a:rPr lang="nl-NL"/>
              <a:t>Klik om de stijl te bewerken</a:t>
            </a:r>
            <a:endParaRPr lang="nl-NL" dirty="0"/>
          </a:p>
        </p:txBody>
      </p:sp>
      <p:pic>
        <p:nvPicPr>
          <p:cNvPr id="14" name="Afbeelding 1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3" name="Tijdelijke aanduiding voor tekst 2"/>
          <p:cNvSpPr>
            <a:spLocks noGrp="1"/>
          </p:cNvSpPr>
          <p:nvPr>
            <p:ph type="body" sz="quarter" idx="10"/>
          </p:nvPr>
        </p:nvSpPr>
        <p:spPr>
          <a:xfrm>
            <a:off x="6554588" y="1066800"/>
            <a:ext cx="5004000" cy="5154613"/>
          </a:xfrm>
        </p:spPr>
        <p:txBody>
          <a:bodyPr anchor="ct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defRPr>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1" name="Tijdelijke aanduiding voor datum 10"/>
          <p:cNvSpPr>
            <a:spLocks noGrp="1"/>
          </p:cNvSpPr>
          <p:nvPr>
            <p:ph type="dt" sz="half" idx="11"/>
          </p:nvPr>
        </p:nvSpPr>
        <p:spPr/>
        <p:txBody>
          <a:bodyPr/>
          <a:lstStyle/>
          <a:p>
            <a:endParaRPr lang="nl-NL" dirty="0"/>
          </a:p>
        </p:txBody>
      </p:sp>
      <p:sp>
        <p:nvSpPr>
          <p:cNvPr id="12" name="Tijdelijke aanduiding voor voettekst 11"/>
          <p:cNvSpPr>
            <a:spLocks noGrp="1"/>
          </p:cNvSpPr>
          <p:nvPr>
            <p:ph type="ftr" sz="quarter" idx="12"/>
          </p:nvPr>
        </p:nvSpPr>
        <p:spPr/>
        <p:txBody>
          <a:bodyPr/>
          <a:lstStyle/>
          <a:p>
            <a:endParaRPr lang="nl-NL" dirty="0"/>
          </a:p>
        </p:txBody>
      </p:sp>
      <p:sp>
        <p:nvSpPr>
          <p:cNvPr id="13" name="Tijdelijke aanduiding voor dianummer 12"/>
          <p:cNvSpPr>
            <a:spLocks noGrp="1"/>
          </p:cNvSpPr>
          <p:nvPr>
            <p:ph type="sldNum" sz="quarter" idx="13"/>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728733287"/>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guide id="3" pos="5609">
          <p15:clr>
            <a:srgbClr val="FBAE40"/>
          </p15:clr>
        </p15:guide>
        <p15:guide id="4" pos="5904">
          <p15:clr>
            <a:srgbClr val="FBAE40"/>
          </p15:clr>
        </p15:guide>
      </p15:sldGuideLst>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Tekstvlak B">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Titel 5"/>
          <p:cNvSpPr>
            <a:spLocks noGrp="1"/>
          </p:cNvSpPr>
          <p:nvPr>
            <p:ph type="title"/>
          </p:nvPr>
        </p:nvSpPr>
        <p:spPr>
          <a:xfrm>
            <a:off x="634999" y="2636839"/>
            <a:ext cx="5004000" cy="1584324"/>
          </a:xfrm>
        </p:spPr>
        <p:txBody>
          <a:bodyPr anchor="ctr" anchorCtr="0"/>
          <a:lstStyle>
            <a:lvl1pPr>
              <a:defRPr sz="4000">
                <a:solidFill>
                  <a:schemeClr val="bg1"/>
                </a:solidFill>
              </a:defRPr>
            </a:lvl1pPr>
          </a:lstStyle>
          <a:p>
            <a:r>
              <a:rPr lang="nl-NL"/>
              <a:t>Klik om de stijl te bewerken</a:t>
            </a:r>
            <a:endParaRPr lang="nl-NL" dirty="0"/>
          </a:p>
        </p:txBody>
      </p:sp>
      <p:sp>
        <p:nvSpPr>
          <p:cNvPr id="4" name="Tijdelijke aanduiding voor tekst 3"/>
          <p:cNvSpPr>
            <a:spLocks noGrp="1"/>
          </p:cNvSpPr>
          <p:nvPr>
            <p:ph type="body" sz="quarter" idx="10"/>
          </p:nvPr>
        </p:nvSpPr>
        <p:spPr>
          <a:xfrm>
            <a:off x="6553199" y="1052513"/>
            <a:ext cx="5004000" cy="5168900"/>
          </a:xfrm>
        </p:spPr>
        <p:txBody>
          <a:bodyPr anchor="ctr" anchorCtr="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3" name="Tijdelijke aanduiding voor datum 12"/>
          <p:cNvSpPr>
            <a:spLocks noGrp="1"/>
          </p:cNvSpPr>
          <p:nvPr>
            <p:ph type="dt" sz="half" idx="11"/>
          </p:nvPr>
        </p:nvSpPr>
        <p:spPr/>
        <p:txBody>
          <a:bodyPr/>
          <a:lstStyle/>
          <a:p>
            <a:endParaRPr lang="nl-NL" dirty="0"/>
          </a:p>
        </p:txBody>
      </p:sp>
      <p:sp>
        <p:nvSpPr>
          <p:cNvPr id="14" name="Tijdelijke aanduiding voor voettekst 13"/>
          <p:cNvSpPr>
            <a:spLocks noGrp="1"/>
          </p:cNvSpPr>
          <p:nvPr>
            <p:ph type="ftr" sz="quarter" idx="12"/>
          </p:nvPr>
        </p:nvSpPr>
        <p:spPr/>
        <p:txBody>
          <a:bodyPr/>
          <a:lstStyle/>
          <a:p>
            <a:endParaRPr lang="nl-NL" dirty="0"/>
          </a:p>
        </p:txBody>
      </p:sp>
      <p:sp>
        <p:nvSpPr>
          <p:cNvPr id="15" name="Tijdelijke aanduiding voor dianummer 14"/>
          <p:cNvSpPr>
            <a:spLocks noGrp="1"/>
          </p:cNvSpPr>
          <p:nvPr>
            <p:ph type="sldNum" sz="quarter" idx="13"/>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02616252"/>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11" name="Tijdelijke aanduiding voor datum 10"/>
          <p:cNvSpPr>
            <a:spLocks noGrp="1"/>
          </p:cNvSpPr>
          <p:nvPr>
            <p:ph type="dt" sz="half" idx="10"/>
          </p:nvPr>
        </p:nvSpPr>
        <p:spPr/>
        <p:txBody>
          <a:bodyPr/>
          <a:lstStyle/>
          <a:p>
            <a:endParaRPr lang="nl-NL" dirty="0"/>
          </a:p>
        </p:txBody>
      </p:sp>
      <p:sp>
        <p:nvSpPr>
          <p:cNvPr id="12" name="Tijdelijke aanduiding voor voettekst 11"/>
          <p:cNvSpPr>
            <a:spLocks noGrp="1"/>
          </p:cNvSpPr>
          <p:nvPr>
            <p:ph type="ftr" sz="quarter" idx="11"/>
          </p:nvPr>
        </p:nvSpPr>
        <p:spPr/>
        <p:txBody>
          <a:bodyPr/>
          <a:lstStyle/>
          <a:p>
            <a:endParaRPr lang="nl-NL" dirty="0"/>
          </a:p>
        </p:txBody>
      </p:sp>
      <p:sp>
        <p:nvSpPr>
          <p:cNvPr id="13" name="Tijdelijke aanduiding voor dianummer 12"/>
          <p:cNvSpPr>
            <a:spLocks noGrp="1"/>
          </p:cNvSpPr>
          <p:nvPr>
            <p:ph type="sldNum" sz="quarter" idx="12"/>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908591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Afbeelding met bijschrift">
    <p:spTree>
      <p:nvGrpSpPr>
        <p:cNvPr id="1" name=""/>
        <p:cNvGrpSpPr/>
        <p:nvPr/>
      </p:nvGrpSpPr>
      <p:grpSpPr>
        <a:xfrm>
          <a:off x="0" y="0"/>
          <a:ext cx="0" cy="0"/>
          <a:chOff x="0" y="0"/>
          <a:chExt cx="0" cy="0"/>
        </a:xfrm>
      </p:grpSpPr>
      <p:sp>
        <p:nvSpPr>
          <p:cNvPr id="4" name="Tijdelijke aanduiding voor tekst 3"/>
          <p:cNvSpPr>
            <a:spLocks noGrp="1"/>
          </p:cNvSpPr>
          <p:nvPr>
            <p:ph type="body" sz="half" idx="2"/>
          </p:nvPr>
        </p:nvSpPr>
        <p:spPr>
          <a:xfrm>
            <a:off x="635000" y="3427413"/>
            <a:ext cx="5003800" cy="2794000"/>
          </a:xfrm>
        </p:spPr>
        <p:txBody>
          <a:bodyPr anchor="t" anchorCtr="0">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9" name="Titel 8"/>
          <p:cNvSpPr>
            <a:spLocks noGrp="1"/>
          </p:cNvSpPr>
          <p:nvPr>
            <p:ph type="title"/>
          </p:nvPr>
        </p:nvSpPr>
        <p:spPr>
          <a:xfrm>
            <a:off x="635000" y="1052513"/>
            <a:ext cx="5003800" cy="948047"/>
          </a:xfrm>
        </p:spPr>
        <p:txBody>
          <a:bodyPr/>
          <a:lstStyle/>
          <a:p>
            <a:r>
              <a:rPr lang="nl-NL"/>
              <a:t>Klik om de stijl te bewerken</a:t>
            </a:r>
            <a:endParaRPr lang="nl-NL" dirty="0"/>
          </a:p>
        </p:txBody>
      </p:sp>
      <p:sp>
        <p:nvSpPr>
          <p:cNvPr id="11" name="Tijdelijke aanduiding voor datum 10"/>
          <p:cNvSpPr>
            <a:spLocks noGrp="1"/>
          </p:cNvSpPr>
          <p:nvPr>
            <p:ph type="dt" sz="half" idx="25"/>
          </p:nvPr>
        </p:nvSpPr>
        <p:spPr/>
        <p:txBody>
          <a:bodyPr/>
          <a:lstStyle/>
          <a:p>
            <a:endParaRPr lang="nl-NL" dirty="0"/>
          </a:p>
        </p:txBody>
      </p:sp>
      <p:sp>
        <p:nvSpPr>
          <p:cNvPr id="12" name="Tijdelijke aanduiding voor voettekst 11"/>
          <p:cNvSpPr>
            <a:spLocks noGrp="1"/>
          </p:cNvSpPr>
          <p:nvPr>
            <p:ph type="ftr" sz="quarter" idx="26"/>
          </p:nvPr>
        </p:nvSpPr>
        <p:spPr/>
        <p:txBody>
          <a:bodyPr/>
          <a:lstStyle/>
          <a:p>
            <a:endParaRPr lang="nl-NL" dirty="0"/>
          </a:p>
        </p:txBody>
      </p:sp>
      <p:sp>
        <p:nvSpPr>
          <p:cNvPr id="13" name="Tijdelijke aanduiding voor dianummer 12"/>
          <p:cNvSpPr>
            <a:spLocks noGrp="1"/>
          </p:cNvSpPr>
          <p:nvPr>
            <p:ph type="sldNum" sz="quarter" idx="27"/>
          </p:nvPr>
        </p:nvSpPr>
        <p:spPr/>
        <p:txBody>
          <a:bodyPr/>
          <a:lstStyle/>
          <a:p>
            <a:fld id="{10A0A6AF-03C5-477E-939A-E28F7E7F05EA}" type="slidenum">
              <a:rPr lang="nl-NL" smtClean="0"/>
              <a:pPr/>
              <a:t>‹nr.›</a:t>
            </a:fld>
            <a:endParaRPr lang="nl-NL" dirty="0"/>
          </a:p>
        </p:txBody>
      </p:sp>
      <p:sp>
        <p:nvSpPr>
          <p:cNvPr id="10" name="Tijdelijke aanduiding voor afbeelding 16">
            <a:extLst>
              <a:ext uri="{FF2B5EF4-FFF2-40B4-BE49-F238E27FC236}">
                <a16:creationId xmlns:a16="http://schemas.microsoft.com/office/drawing/2014/main" id="{BBCE35AD-A624-6445-84E4-C0AC03B155AD}"/>
              </a:ext>
            </a:extLst>
          </p:cNvPr>
          <p:cNvSpPr>
            <a:spLocks noGrp="1"/>
          </p:cNvSpPr>
          <p:nvPr>
            <p:ph type="pic" sz="quarter" idx="24"/>
          </p:nvPr>
        </p:nvSpPr>
        <p:spPr>
          <a:xfrm>
            <a:off x="6096000" y="-2381"/>
            <a:ext cx="6096000" cy="6860381"/>
          </a:xfrm>
          <a:custGeom>
            <a:avLst/>
            <a:gdLst>
              <a:gd name="connsiteX0" fmla="*/ 235800 w 6096000"/>
              <a:gd name="connsiteY0" fmla="*/ 0 h 6860381"/>
              <a:gd name="connsiteX1" fmla="*/ 6096000 w 6096000"/>
              <a:gd name="connsiteY1" fmla="*/ 0 h 6860381"/>
              <a:gd name="connsiteX2" fmla="*/ 6096000 w 6096000"/>
              <a:gd name="connsiteY2" fmla="*/ 6860381 h 6860381"/>
              <a:gd name="connsiteX3" fmla="*/ 0 w 6096000"/>
              <a:gd name="connsiteY3" fmla="*/ 6860381 h 6860381"/>
              <a:gd name="connsiteX4" fmla="*/ 0 w 6096000"/>
              <a:gd name="connsiteY4" fmla="*/ 711581 h 6860381"/>
              <a:gd name="connsiteX5" fmla="*/ 235800 w 6096000"/>
              <a:gd name="connsiteY5" fmla="*/ 711581 h 6860381"/>
              <a:gd name="connsiteX6" fmla="*/ 235800 w 6096000"/>
              <a:gd name="connsiteY6" fmla="*/ 2381 h 686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0" h="6860381">
                <a:moveTo>
                  <a:pt x="235800" y="0"/>
                </a:moveTo>
                <a:lnTo>
                  <a:pt x="6096000" y="0"/>
                </a:lnTo>
                <a:lnTo>
                  <a:pt x="6096000" y="6860381"/>
                </a:lnTo>
                <a:lnTo>
                  <a:pt x="0" y="6860381"/>
                </a:lnTo>
                <a:lnTo>
                  <a:pt x="0" y="711581"/>
                </a:lnTo>
                <a:lnTo>
                  <a:pt x="235800" y="711581"/>
                </a:lnTo>
                <a:lnTo>
                  <a:pt x="235800" y="2381"/>
                </a:lnTo>
                <a:close/>
              </a:path>
            </a:pathLst>
          </a:custGeom>
          <a:noFill/>
        </p:spPr>
        <p:txBody>
          <a:bodyPr wrap="square" anchor="ctr" anchorCtr="0">
            <a:noAutofit/>
          </a:bodyPr>
          <a:lstStyle/>
          <a:p>
            <a:r>
              <a:rPr lang="nl-NL"/>
              <a:t>Klik op het pictogram als u een afbeelding wilt toevoegen</a:t>
            </a:r>
            <a:endParaRPr lang="nl-NL" dirty="0"/>
          </a:p>
        </p:txBody>
      </p:sp>
    </p:spTree>
    <p:extLst>
      <p:ext uri="{BB962C8B-B14F-4D97-AF65-F5344CB8AC3E}">
        <p14:creationId xmlns:p14="http://schemas.microsoft.com/office/powerpoint/2010/main" val="751457574"/>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Afbeelding verticaal kleur">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jdelijke aanduiding voor tekst 9"/>
          <p:cNvSpPr>
            <a:spLocks noGrp="1"/>
          </p:cNvSpPr>
          <p:nvPr>
            <p:ph type="body" sz="quarter" idx="15"/>
          </p:nvPr>
        </p:nvSpPr>
        <p:spPr>
          <a:xfrm>
            <a:off x="635000" y="2289600"/>
            <a:ext cx="5005388" cy="3935413"/>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defRPr>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12" name="Afbeelding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2" name="Titel 1"/>
          <p:cNvSpPr>
            <a:spLocks noGrp="1"/>
          </p:cNvSpPr>
          <p:nvPr>
            <p:ph type="title"/>
          </p:nvPr>
        </p:nvSpPr>
        <p:spPr>
          <a:xfrm>
            <a:off x="634206" y="1051200"/>
            <a:ext cx="5004594" cy="948047"/>
          </a:xfrm>
        </p:spPr>
        <p:txBody>
          <a:bodyPr/>
          <a:lstStyle>
            <a:lvl1pPr>
              <a:defRPr>
                <a:solidFill>
                  <a:schemeClr val="bg1"/>
                </a:solidFill>
              </a:defRPr>
            </a:lvl1pPr>
          </a:lstStyle>
          <a:p>
            <a:r>
              <a:rPr lang="nl-NL"/>
              <a:t>Klik om de stijl te bewerken</a:t>
            </a:r>
            <a:endParaRPr lang="nl-NL" dirty="0"/>
          </a:p>
        </p:txBody>
      </p:sp>
      <p:sp>
        <p:nvSpPr>
          <p:cNvPr id="20" name="Tijdelijke aanduiding voor datum 19"/>
          <p:cNvSpPr>
            <a:spLocks noGrp="1"/>
          </p:cNvSpPr>
          <p:nvPr>
            <p:ph type="dt" sz="half" idx="25"/>
          </p:nvPr>
        </p:nvSpPr>
        <p:spPr/>
        <p:txBody>
          <a:bodyPr/>
          <a:lstStyle/>
          <a:p>
            <a:endParaRPr lang="nl-NL" dirty="0"/>
          </a:p>
        </p:txBody>
      </p:sp>
      <p:sp>
        <p:nvSpPr>
          <p:cNvPr id="21" name="Tijdelijke aanduiding voor voettekst 20"/>
          <p:cNvSpPr>
            <a:spLocks noGrp="1"/>
          </p:cNvSpPr>
          <p:nvPr>
            <p:ph type="ftr" sz="quarter" idx="26"/>
          </p:nvPr>
        </p:nvSpPr>
        <p:spPr/>
        <p:txBody>
          <a:bodyPr/>
          <a:lstStyle/>
          <a:p>
            <a:endParaRPr lang="nl-NL" dirty="0"/>
          </a:p>
        </p:txBody>
      </p:sp>
      <p:sp>
        <p:nvSpPr>
          <p:cNvPr id="22" name="Tijdelijke aanduiding voor dianummer 21"/>
          <p:cNvSpPr>
            <a:spLocks noGrp="1"/>
          </p:cNvSpPr>
          <p:nvPr>
            <p:ph type="sldNum" sz="quarter" idx="27"/>
          </p:nvPr>
        </p:nvSpPr>
        <p:spPr/>
        <p:txBody>
          <a:bodyPr/>
          <a:lstStyle/>
          <a:p>
            <a:fld id="{10A0A6AF-03C5-477E-939A-E28F7E7F05EA}" type="slidenum">
              <a:rPr lang="nl-NL" smtClean="0"/>
              <a:pPr/>
              <a:t>‹nr.›</a:t>
            </a:fld>
            <a:endParaRPr lang="nl-NL" dirty="0"/>
          </a:p>
        </p:txBody>
      </p:sp>
      <p:sp>
        <p:nvSpPr>
          <p:cNvPr id="13" name="Tijdelijke aanduiding voor afbeelding 16">
            <a:extLst>
              <a:ext uri="{FF2B5EF4-FFF2-40B4-BE49-F238E27FC236}">
                <a16:creationId xmlns:a16="http://schemas.microsoft.com/office/drawing/2014/main" id="{BBCE35AD-A624-6445-84E4-C0AC03B155AD}"/>
              </a:ext>
            </a:extLst>
          </p:cNvPr>
          <p:cNvSpPr>
            <a:spLocks noGrp="1"/>
          </p:cNvSpPr>
          <p:nvPr>
            <p:ph type="pic" sz="quarter" idx="24"/>
          </p:nvPr>
        </p:nvSpPr>
        <p:spPr>
          <a:xfrm>
            <a:off x="6096000" y="-2381"/>
            <a:ext cx="6096000" cy="6860381"/>
          </a:xfrm>
          <a:custGeom>
            <a:avLst/>
            <a:gdLst>
              <a:gd name="connsiteX0" fmla="*/ 235800 w 6096000"/>
              <a:gd name="connsiteY0" fmla="*/ 0 h 6860381"/>
              <a:gd name="connsiteX1" fmla="*/ 6096000 w 6096000"/>
              <a:gd name="connsiteY1" fmla="*/ 0 h 6860381"/>
              <a:gd name="connsiteX2" fmla="*/ 6096000 w 6096000"/>
              <a:gd name="connsiteY2" fmla="*/ 6860381 h 6860381"/>
              <a:gd name="connsiteX3" fmla="*/ 0 w 6096000"/>
              <a:gd name="connsiteY3" fmla="*/ 6860381 h 6860381"/>
              <a:gd name="connsiteX4" fmla="*/ 0 w 6096000"/>
              <a:gd name="connsiteY4" fmla="*/ 711581 h 6860381"/>
              <a:gd name="connsiteX5" fmla="*/ 235800 w 6096000"/>
              <a:gd name="connsiteY5" fmla="*/ 711581 h 6860381"/>
              <a:gd name="connsiteX6" fmla="*/ 235800 w 6096000"/>
              <a:gd name="connsiteY6" fmla="*/ 2381 h 686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0" h="6860381">
                <a:moveTo>
                  <a:pt x="235800" y="0"/>
                </a:moveTo>
                <a:lnTo>
                  <a:pt x="6096000" y="0"/>
                </a:lnTo>
                <a:lnTo>
                  <a:pt x="6096000" y="6860381"/>
                </a:lnTo>
                <a:lnTo>
                  <a:pt x="0" y="6860381"/>
                </a:lnTo>
                <a:lnTo>
                  <a:pt x="0" y="711581"/>
                </a:lnTo>
                <a:lnTo>
                  <a:pt x="235800" y="711581"/>
                </a:lnTo>
                <a:lnTo>
                  <a:pt x="235800" y="2381"/>
                </a:lnTo>
                <a:close/>
              </a:path>
            </a:pathLst>
          </a:custGeom>
          <a:noFill/>
        </p:spPr>
        <p:txBody>
          <a:bodyPr wrap="square" anchor="ctr" anchorCtr="0">
            <a:noAutofit/>
          </a:bodyPr>
          <a:lstStyle/>
          <a:p>
            <a:r>
              <a:rPr lang="nl-NL"/>
              <a:t>Klik op het pictogram als u een afbeelding wilt toevoegen</a:t>
            </a:r>
            <a:endParaRPr lang="nl-NL" dirty="0"/>
          </a:p>
        </p:txBody>
      </p:sp>
    </p:spTree>
    <p:extLst>
      <p:ext uri="{BB962C8B-B14F-4D97-AF65-F5344CB8AC3E}">
        <p14:creationId xmlns:p14="http://schemas.microsoft.com/office/powerpoint/2010/main" val="4291523281"/>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Afbeelding verticaal wit">
    <p:spTree>
      <p:nvGrpSpPr>
        <p:cNvPr id="1" name=""/>
        <p:cNvGrpSpPr/>
        <p:nvPr/>
      </p:nvGrpSpPr>
      <p:grpSpPr>
        <a:xfrm>
          <a:off x="0" y="0"/>
          <a:ext cx="0" cy="0"/>
          <a:chOff x="0" y="0"/>
          <a:chExt cx="0" cy="0"/>
        </a:xfrm>
      </p:grpSpPr>
      <p:sp>
        <p:nvSpPr>
          <p:cNvPr id="11" name="Tijdelijke aanduiding voor tekst 10"/>
          <p:cNvSpPr>
            <a:spLocks noGrp="1"/>
          </p:cNvSpPr>
          <p:nvPr>
            <p:ph type="body" sz="quarter" idx="16"/>
          </p:nvPr>
        </p:nvSpPr>
        <p:spPr>
          <a:xfrm>
            <a:off x="635000" y="2289600"/>
            <a:ext cx="5003800" cy="3931813"/>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a:xfrm>
            <a:off x="635000" y="1051200"/>
            <a:ext cx="5003800" cy="948047"/>
          </a:xfrm>
        </p:spPr>
        <p:txBody>
          <a:bodyPr/>
          <a:lstStyle/>
          <a:p>
            <a:r>
              <a:rPr lang="nl-NL"/>
              <a:t>Klik om de stijl te bewerken</a:t>
            </a:r>
            <a:endParaRPr lang="nl-NL" dirty="0"/>
          </a:p>
        </p:txBody>
      </p:sp>
      <p:sp>
        <p:nvSpPr>
          <p:cNvPr id="6" name="Tijdelijke aanduiding voor datum 5"/>
          <p:cNvSpPr>
            <a:spLocks noGrp="1"/>
          </p:cNvSpPr>
          <p:nvPr>
            <p:ph type="dt" sz="half" idx="25"/>
          </p:nvPr>
        </p:nvSpPr>
        <p:spPr/>
        <p:txBody>
          <a:bodyPr/>
          <a:lstStyle/>
          <a:p>
            <a:endParaRPr lang="nl-NL" dirty="0"/>
          </a:p>
        </p:txBody>
      </p:sp>
      <p:sp>
        <p:nvSpPr>
          <p:cNvPr id="12" name="Tijdelijke aanduiding voor voettekst 11"/>
          <p:cNvSpPr>
            <a:spLocks noGrp="1"/>
          </p:cNvSpPr>
          <p:nvPr>
            <p:ph type="ftr" sz="quarter" idx="26"/>
          </p:nvPr>
        </p:nvSpPr>
        <p:spPr/>
        <p:txBody>
          <a:bodyPr/>
          <a:lstStyle/>
          <a:p>
            <a:endParaRPr lang="nl-NL" dirty="0"/>
          </a:p>
        </p:txBody>
      </p:sp>
      <p:sp>
        <p:nvSpPr>
          <p:cNvPr id="13" name="Tijdelijke aanduiding voor dianummer 12"/>
          <p:cNvSpPr>
            <a:spLocks noGrp="1"/>
          </p:cNvSpPr>
          <p:nvPr>
            <p:ph type="sldNum" sz="quarter" idx="27"/>
          </p:nvPr>
        </p:nvSpPr>
        <p:spPr/>
        <p:txBody>
          <a:bodyPr/>
          <a:lstStyle/>
          <a:p>
            <a:fld id="{10A0A6AF-03C5-477E-939A-E28F7E7F05EA}" type="slidenum">
              <a:rPr lang="nl-NL" smtClean="0"/>
              <a:pPr/>
              <a:t>‹nr.›</a:t>
            </a:fld>
            <a:endParaRPr lang="nl-NL" dirty="0"/>
          </a:p>
        </p:txBody>
      </p:sp>
      <p:sp>
        <p:nvSpPr>
          <p:cNvPr id="8" name="Tijdelijke aanduiding voor afbeelding 16">
            <a:extLst>
              <a:ext uri="{FF2B5EF4-FFF2-40B4-BE49-F238E27FC236}">
                <a16:creationId xmlns:a16="http://schemas.microsoft.com/office/drawing/2014/main" id="{BBCE35AD-A624-6445-84E4-C0AC03B155AD}"/>
              </a:ext>
            </a:extLst>
          </p:cNvPr>
          <p:cNvSpPr>
            <a:spLocks noGrp="1"/>
          </p:cNvSpPr>
          <p:nvPr>
            <p:ph type="pic" sz="quarter" idx="24"/>
          </p:nvPr>
        </p:nvSpPr>
        <p:spPr>
          <a:xfrm>
            <a:off x="6096000" y="-2381"/>
            <a:ext cx="6096000" cy="6860381"/>
          </a:xfrm>
          <a:custGeom>
            <a:avLst/>
            <a:gdLst>
              <a:gd name="connsiteX0" fmla="*/ 235800 w 6096000"/>
              <a:gd name="connsiteY0" fmla="*/ 0 h 6860381"/>
              <a:gd name="connsiteX1" fmla="*/ 6096000 w 6096000"/>
              <a:gd name="connsiteY1" fmla="*/ 0 h 6860381"/>
              <a:gd name="connsiteX2" fmla="*/ 6096000 w 6096000"/>
              <a:gd name="connsiteY2" fmla="*/ 6860381 h 6860381"/>
              <a:gd name="connsiteX3" fmla="*/ 0 w 6096000"/>
              <a:gd name="connsiteY3" fmla="*/ 6860381 h 6860381"/>
              <a:gd name="connsiteX4" fmla="*/ 0 w 6096000"/>
              <a:gd name="connsiteY4" fmla="*/ 711581 h 6860381"/>
              <a:gd name="connsiteX5" fmla="*/ 235800 w 6096000"/>
              <a:gd name="connsiteY5" fmla="*/ 711581 h 6860381"/>
              <a:gd name="connsiteX6" fmla="*/ 235800 w 6096000"/>
              <a:gd name="connsiteY6" fmla="*/ 2381 h 686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0" h="6860381">
                <a:moveTo>
                  <a:pt x="235800" y="0"/>
                </a:moveTo>
                <a:lnTo>
                  <a:pt x="6096000" y="0"/>
                </a:lnTo>
                <a:lnTo>
                  <a:pt x="6096000" y="6860381"/>
                </a:lnTo>
                <a:lnTo>
                  <a:pt x="0" y="6860381"/>
                </a:lnTo>
                <a:lnTo>
                  <a:pt x="0" y="711581"/>
                </a:lnTo>
                <a:lnTo>
                  <a:pt x="235800" y="711581"/>
                </a:lnTo>
                <a:lnTo>
                  <a:pt x="235800" y="2381"/>
                </a:lnTo>
                <a:close/>
              </a:path>
            </a:pathLst>
          </a:custGeom>
          <a:noFill/>
        </p:spPr>
        <p:txBody>
          <a:bodyPr wrap="square" anchor="ctr" anchorCtr="0">
            <a:noAutofit/>
          </a:bodyPr>
          <a:lstStyle/>
          <a:p>
            <a:r>
              <a:rPr lang="nl-NL"/>
              <a:t>Klik op het pictogram als u een afbeelding wilt toevoegen</a:t>
            </a:r>
            <a:endParaRPr lang="nl-NL" dirty="0"/>
          </a:p>
        </p:txBody>
      </p:sp>
    </p:spTree>
    <p:extLst>
      <p:ext uri="{BB962C8B-B14F-4D97-AF65-F5344CB8AC3E}">
        <p14:creationId xmlns:p14="http://schemas.microsoft.com/office/powerpoint/2010/main" val="3782681318"/>
      </p:ext>
    </p:extLst>
  </p:cSld>
  <p:clrMapOvr>
    <a:masterClrMapping/>
  </p:clrMapOvr>
  <p:extLst>
    <p:ext uri="{DCECCB84-F9BA-43D5-87BE-67443E8EF086}">
      <p15:sldGuideLst xmlns:p15="http://schemas.microsoft.com/office/powerpoint/2012/main">
        <p15:guide id="1" pos="3977">
          <p15:clr>
            <a:srgbClr val="FBAE40"/>
          </p15:clr>
        </p15:guide>
      </p15:sldGuideLst>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ekst horizontaal A">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5000" y="1052513"/>
            <a:ext cx="10923588" cy="2374900"/>
          </a:xfrm>
        </p:spPr>
        <p:txBody>
          <a:bodyPr anchor="ctr" anchorCtr="0">
            <a:normAutofit/>
          </a:bodyPr>
          <a:lstStyle>
            <a:lvl1pPr>
              <a:defRPr sz="4800">
                <a:solidFill>
                  <a:schemeClr val="bg1"/>
                </a:solidFill>
              </a:defRPr>
            </a:lvl1pPr>
          </a:lstStyle>
          <a:p>
            <a:r>
              <a:rPr lang="nl-NL"/>
              <a:t>Klik om de stijl te bewerken</a:t>
            </a:r>
            <a:endParaRPr lang="nl-NL" dirty="0"/>
          </a:p>
        </p:txBody>
      </p:sp>
      <p:sp>
        <p:nvSpPr>
          <p:cNvPr id="14" name="Tijdelijke aanduiding voor tekst 13"/>
          <p:cNvSpPr>
            <a:spLocks noGrp="1"/>
          </p:cNvSpPr>
          <p:nvPr>
            <p:ph type="body" sz="quarter" idx="13"/>
          </p:nvPr>
        </p:nvSpPr>
        <p:spPr>
          <a:xfrm>
            <a:off x="635000" y="3749487"/>
            <a:ext cx="10923588" cy="2471925"/>
          </a:xfrm>
        </p:spPr>
        <p:txBody>
          <a:bodyPr numCol="2" spcCol="46800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9" name="Afbeelding 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8" name="Tijdelijke aanduiding voor datum 7"/>
          <p:cNvSpPr>
            <a:spLocks noGrp="1"/>
          </p:cNvSpPr>
          <p:nvPr>
            <p:ph type="dt" sz="half" idx="14"/>
          </p:nvPr>
        </p:nvSpPr>
        <p:spPr/>
        <p:txBody>
          <a:bodyPr/>
          <a:lstStyle/>
          <a:p>
            <a:endParaRPr lang="nl-NL" dirty="0"/>
          </a:p>
        </p:txBody>
      </p:sp>
      <p:sp>
        <p:nvSpPr>
          <p:cNvPr id="10" name="Tijdelijke aanduiding voor voettekst 9"/>
          <p:cNvSpPr>
            <a:spLocks noGrp="1"/>
          </p:cNvSpPr>
          <p:nvPr>
            <p:ph type="ftr" sz="quarter" idx="15"/>
          </p:nvPr>
        </p:nvSpPr>
        <p:spPr/>
        <p:txBody>
          <a:bodyPr/>
          <a:lstStyle/>
          <a:p>
            <a:endParaRPr lang="nl-NL" dirty="0"/>
          </a:p>
        </p:txBody>
      </p:sp>
      <p:sp>
        <p:nvSpPr>
          <p:cNvPr id="11" name="Tijdelijke aanduiding voor dianummer 10"/>
          <p:cNvSpPr>
            <a:spLocks noGrp="1"/>
          </p:cNvSpPr>
          <p:nvPr>
            <p:ph type="sldNum" sz="quarter" idx="16"/>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650108637"/>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ekst horizontaal B">
    <p:spTree>
      <p:nvGrpSpPr>
        <p:cNvPr id="1" name=""/>
        <p:cNvGrpSpPr/>
        <p:nvPr/>
      </p:nvGrpSpPr>
      <p:grpSpPr>
        <a:xfrm>
          <a:off x="0" y="0"/>
          <a:ext cx="0" cy="0"/>
          <a:chOff x="0" y="0"/>
          <a:chExt cx="0" cy="0"/>
        </a:xfrm>
      </p:grpSpPr>
      <p:sp>
        <p:nvSpPr>
          <p:cNvPr id="6" name="Rechthoek 5"/>
          <p:cNvSpPr/>
          <p:nvPr userDrawn="1"/>
        </p:nvSpPr>
        <p:spPr>
          <a:xfrm>
            <a:off x="0" y="3430587"/>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5000" y="1052513"/>
            <a:ext cx="10923588" cy="2374900"/>
          </a:xfrm>
        </p:spPr>
        <p:txBody>
          <a:bodyPr anchor="ctr" anchorCtr="0">
            <a:normAutofit/>
          </a:bodyPr>
          <a:lstStyle>
            <a:lvl1pPr>
              <a:defRPr sz="4800">
                <a:solidFill>
                  <a:schemeClr val="tx2"/>
                </a:solidFill>
              </a:defRPr>
            </a:lvl1pPr>
          </a:lstStyle>
          <a:p>
            <a:r>
              <a:rPr lang="nl-NL"/>
              <a:t>Klik om de stijl te bewerken</a:t>
            </a:r>
            <a:endParaRPr lang="nl-NL" dirty="0"/>
          </a:p>
        </p:txBody>
      </p:sp>
      <p:sp>
        <p:nvSpPr>
          <p:cNvPr id="14" name="Tijdelijke aanduiding voor tekst 13"/>
          <p:cNvSpPr>
            <a:spLocks noGrp="1"/>
          </p:cNvSpPr>
          <p:nvPr>
            <p:ph type="body" sz="quarter" idx="13"/>
          </p:nvPr>
        </p:nvSpPr>
        <p:spPr>
          <a:xfrm>
            <a:off x="635000" y="3749487"/>
            <a:ext cx="10923588" cy="2471925"/>
          </a:xfrm>
        </p:spPr>
        <p:txBody>
          <a:bodyPr numCol="2" spcCol="46800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defRPr>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4"/>
          </p:nvPr>
        </p:nvSpPr>
        <p:spPr/>
        <p:txBody>
          <a:bodyPr/>
          <a:lstStyle/>
          <a:p>
            <a:endParaRPr lang="nl-NL" dirty="0"/>
          </a:p>
        </p:txBody>
      </p:sp>
      <p:sp>
        <p:nvSpPr>
          <p:cNvPr id="10" name="Tijdelijke aanduiding voor voettekst 9"/>
          <p:cNvSpPr>
            <a:spLocks noGrp="1"/>
          </p:cNvSpPr>
          <p:nvPr>
            <p:ph type="ftr" sz="quarter" idx="15"/>
          </p:nvPr>
        </p:nvSpPr>
        <p:spPr/>
        <p:txBody>
          <a:bodyPr/>
          <a:lstStyle/>
          <a:p>
            <a:endParaRPr lang="nl-NL" dirty="0"/>
          </a:p>
        </p:txBody>
      </p:sp>
      <p:sp>
        <p:nvSpPr>
          <p:cNvPr id="11" name="Tijdelijke aanduiding voor dianummer 10"/>
          <p:cNvSpPr>
            <a:spLocks noGrp="1"/>
          </p:cNvSpPr>
          <p:nvPr>
            <p:ph type="sldNum" sz="quarter" idx="16"/>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098867330"/>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Afbeelding horizontaal kleur">
    <p:bg>
      <p:bgRef idx="1001">
        <a:schemeClr val="bg2"/>
      </p:bgRef>
    </p:bg>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noFill/>
        </p:spPr>
        <p:txBody>
          <a:bodyPr wrap="square" lIns="720000" tIns="1152000">
            <a:noAutofit/>
          </a:bodyPr>
          <a:lstStyle>
            <a:lvl1pPr>
              <a:buClr>
                <a:schemeClr val="bg2"/>
              </a:buClr>
              <a:tabLst>
                <a:tab pos="1619250" algn="l"/>
              </a:tabLst>
              <a:defRPr>
                <a:solidFill>
                  <a:schemeClr val="bg1"/>
                </a:solidFill>
              </a:defRPr>
            </a:lvl1pPr>
          </a:lstStyle>
          <a:p>
            <a:r>
              <a:rPr lang="nl-NL"/>
              <a:t>Klik op het pictogram als u een afbeelding wilt toevoegen</a:t>
            </a:r>
            <a:endParaRPr lang="nl-NL" dirty="0"/>
          </a:p>
        </p:txBody>
      </p:sp>
      <p:sp>
        <p:nvSpPr>
          <p:cNvPr id="2" name="Titel 1"/>
          <p:cNvSpPr>
            <a:spLocks noGrp="1"/>
          </p:cNvSpPr>
          <p:nvPr>
            <p:ph type="title"/>
          </p:nvPr>
        </p:nvSpPr>
        <p:spPr>
          <a:xfrm>
            <a:off x="634205" y="3888000"/>
            <a:ext cx="5004595" cy="2333413"/>
          </a:xfrm>
        </p:spPr>
        <p:txBody>
          <a:bodyPr anchor="t" anchorCtr="0"/>
          <a:lstStyle>
            <a:lvl1pPr>
              <a:defRPr>
                <a:solidFill>
                  <a:schemeClr val="tx1"/>
                </a:solidFill>
              </a:defRPr>
            </a:lvl1pPr>
          </a:lstStyle>
          <a:p>
            <a:r>
              <a:rPr lang="nl-NL"/>
              <a:t>Klik om de stijl te bewerken</a:t>
            </a:r>
            <a:endParaRPr lang="nl-NL" dirty="0"/>
          </a:p>
        </p:txBody>
      </p:sp>
      <p:sp>
        <p:nvSpPr>
          <p:cNvPr id="6" name="Tijdelijke aanduiding voor tekst 13"/>
          <p:cNvSpPr>
            <a:spLocks noGrp="1"/>
          </p:cNvSpPr>
          <p:nvPr>
            <p:ph type="body" sz="quarter" idx="13"/>
          </p:nvPr>
        </p:nvSpPr>
        <p:spPr>
          <a:xfrm>
            <a:off x="6554588" y="3888000"/>
            <a:ext cx="5004000" cy="2333413"/>
          </a:xfrm>
        </p:spPr>
        <p:txBody>
          <a:bodyPr tIns="50400" numCol="1" spcCol="468000" anchor="t" anchorCtr="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0" name="Tijdelijke aanduiding voor datum 9"/>
          <p:cNvSpPr>
            <a:spLocks noGrp="1"/>
          </p:cNvSpPr>
          <p:nvPr>
            <p:ph type="dt" sz="half" idx="15"/>
          </p:nvPr>
        </p:nvSpPr>
        <p:spPr/>
        <p:txBody>
          <a:bodyPr/>
          <a:lstStyle>
            <a:lvl1pPr>
              <a:defRPr>
                <a:solidFill>
                  <a:schemeClr val="tx2"/>
                </a:solidFill>
              </a:defRPr>
            </a:lvl1pPr>
          </a:lstStyle>
          <a:p>
            <a:endParaRPr lang="nl-NL" dirty="0"/>
          </a:p>
        </p:txBody>
      </p:sp>
      <p:sp>
        <p:nvSpPr>
          <p:cNvPr id="11" name="Tijdelijke aanduiding voor voettekst 10"/>
          <p:cNvSpPr>
            <a:spLocks noGrp="1"/>
          </p:cNvSpPr>
          <p:nvPr>
            <p:ph type="ftr" sz="quarter" idx="16"/>
          </p:nvPr>
        </p:nvSpPr>
        <p:spPr/>
        <p:txBody>
          <a:bodyPr/>
          <a:lstStyle>
            <a:lvl1pPr>
              <a:defRPr>
                <a:solidFill>
                  <a:schemeClr val="tx2"/>
                </a:solidFill>
              </a:defRPr>
            </a:lvl1pPr>
          </a:lstStyle>
          <a:p>
            <a:endParaRPr lang="nl-NL" dirty="0"/>
          </a:p>
        </p:txBody>
      </p:sp>
      <p:sp>
        <p:nvSpPr>
          <p:cNvPr id="13" name="Tijdelijke aanduiding voor dianummer 12"/>
          <p:cNvSpPr>
            <a:spLocks noGrp="1"/>
          </p:cNvSpPr>
          <p:nvPr>
            <p:ph type="sldNum" sz="quarter" idx="17"/>
          </p:nvPr>
        </p:nvSpPr>
        <p:spPr/>
        <p:txBody>
          <a:bodyPr/>
          <a:lstStyle>
            <a:lvl1pPr>
              <a:defRPr>
                <a:solidFill>
                  <a:schemeClr val="tx2"/>
                </a:solidFill>
              </a:defRPr>
            </a:lvl1p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3584024860"/>
      </p:ext>
    </p:extLst>
  </p:cSld>
  <p:clrMapOvr>
    <a:overrideClrMapping bg1="dk1" tx1="lt1" bg2="dk2" tx2="lt2" accent1="accent1" accent2="accent2" accent3="accent3" accent4="accent4" accent5="accent5" accent6="accent6" hlink="hlink" folHlink="folHlink"/>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Afbeelding horizontaal wit">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noFill/>
        </p:spPr>
        <p:txBody>
          <a:bodyPr wrap="square" lIns="720000" tIns="1152000">
            <a:noAutofit/>
          </a:body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553199" y="3888000"/>
            <a:ext cx="5004000" cy="2333413"/>
          </a:xfrm>
        </p:spPr>
        <p:txBody>
          <a:bodyPr tIns="50400" numCol="1" spcCol="468000" anchor="t" anchorCtr="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a:xfrm>
            <a:off x="634206" y="3888000"/>
            <a:ext cx="5004594" cy="2333413"/>
          </a:xfrm>
        </p:spPr>
        <p:txBody>
          <a:bodyPr anchor="t" anchorCtr="0"/>
          <a:lstStyle/>
          <a:p>
            <a:r>
              <a:rPr lang="nl-NL"/>
              <a:t>Klik om de stijl te bewerken</a:t>
            </a:r>
            <a:endParaRPr lang="nl-NL" dirty="0"/>
          </a:p>
        </p:txBody>
      </p:sp>
      <p:sp>
        <p:nvSpPr>
          <p:cNvPr id="9" name="Tijdelijke aanduiding voor datum 8"/>
          <p:cNvSpPr>
            <a:spLocks noGrp="1"/>
          </p:cNvSpPr>
          <p:nvPr>
            <p:ph type="dt" sz="half" idx="15"/>
          </p:nvPr>
        </p:nvSpPr>
        <p:spPr/>
        <p:txBody>
          <a:bodyPr/>
          <a:lstStyle/>
          <a:p>
            <a:endParaRPr lang="nl-NL" dirty="0"/>
          </a:p>
        </p:txBody>
      </p:sp>
      <p:sp>
        <p:nvSpPr>
          <p:cNvPr id="10" name="Tijdelijke aanduiding voor voettekst 9"/>
          <p:cNvSpPr>
            <a:spLocks noGrp="1"/>
          </p:cNvSpPr>
          <p:nvPr>
            <p:ph type="ftr" sz="quarter" idx="16"/>
          </p:nvPr>
        </p:nvSpPr>
        <p:spPr/>
        <p:txBody>
          <a:bodyPr/>
          <a:lstStyle/>
          <a:p>
            <a:endParaRPr lang="nl-NL" dirty="0"/>
          </a:p>
        </p:txBody>
      </p:sp>
      <p:sp>
        <p:nvSpPr>
          <p:cNvPr id="11" name="Tijdelijke aanduiding voor dianummer 10"/>
          <p:cNvSpPr>
            <a:spLocks noGrp="1"/>
          </p:cNvSpPr>
          <p:nvPr>
            <p:ph type="sldNum" sz="quarter" idx="17"/>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184829877"/>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Afbeelding hor. kleur zonder titel">
    <p:bg>
      <p:bgRef idx="1001">
        <a:schemeClr val="bg2"/>
      </p:bgRef>
    </p:bg>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noFill/>
        </p:spPr>
        <p:txBody>
          <a:bodyPr wrap="square" lIns="720000" tIns="1152000">
            <a:noAutofit/>
          </a:bodyPr>
          <a:lstStyle>
            <a:lvl1pPr>
              <a:tabLst>
                <a:tab pos="1619250" algn="l"/>
              </a:tabLst>
              <a:defRPr>
                <a:solidFill>
                  <a:schemeClr val="bg1"/>
                </a:solidFill>
              </a:defRPr>
            </a:lvl1p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35000" y="3888000"/>
            <a:ext cx="10923588" cy="2333413"/>
          </a:xfrm>
        </p:spPr>
        <p:txBody>
          <a:bodyPr tIns="50400" numCol="2" spcCol="46800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5"/>
          </p:nvPr>
        </p:nvSpPr>
        <p:spPr/>
        <p:txBody>
          <a:bodyPr/>
          <a:lstStyle>
            <a:lvl1pPr>
              <a:defRPr>
                <a:solidFill>
                  <a:schemeClr val="tx2"/>
                </a:solidFill>
              </a:defRPr>
            </a:lvl1pPr>
          </a:lstStyle>
          <a:p>
            <a:endParaRPr lang="nl-NL" dirty="0"/>
          </a:p>
        </p:txBody>
      </p:sp>
      <p:sp>
        <p:nvSpPr>
          <p:cNvPr id="9" name="Tijdelijke aanduiding voor voettekst 8"/>
          <p:cNvSpPr>
            <a:spLocks noGrp="1"/>
          </p:cNvSpPr>
          <p:nvPr>
            <p:ph type="ftr" sz="quarter" idx="16"/>
          </p:nvPr>
        </p:nvSpPr>
        <p:spPr/>
        <p:txBody>
          <a:bodyPr/>
          <a:lstStyle>
            <a:lvl1pPr>
              <a:defRPr>
                <a:solidFill>
                  <a:schemeClr val="tx2"/>
                </a:solidFill>
              </a:defRPr>
            </a:lvl1pPr>
          </a:lstStyle>
          <a:p>
            <a:endParaRPr lang="nl-NL" dirty="0"/>
          </a:p>
        </p:txBody>
      </p:sp>
      <p:sp>
        <p:nvSpPr>
          <p:cNvPr id="10" name="Tijdelijke aanduiding voor dianummer 9"/>
          <p:cNvSpPr>
            <a:spLocks noGrp="1"/>
          </p:cNvSpPr>
          <p:nvPr>
            <p:ph type="sldNum" sz="quarter" idx="17"/>
          </p:nvPr>
        </p:nvSpPr>
        <p:spPr/>
        <p:txBody>
          <a:bodyPr/>
          <a:lstStyle>
            <a:lvl1pPr>
              <a:defRPr>
                <a:solidFill>
                  <a:schemeClr val="tx2"/>
                </a:solidFill>
              </a:defRPr>
            </a:lvl1p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133993924"/>
      </p:ext>
    </p:extLst>
  </p:cSld>
  <p:clrMapOvr>
    <a:overrideClrMapping bg1="dk1" tx1="lt1" bg2="dk2" tx2="lt2" accent1="accent1" accent2="accent2" accent3="accent3" accent4="accent4" accent5="accent5" accent6="accent6" hlink="hlink" folHlink="folHlink"/>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Afbeelding hor. wit zonder titel">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noFill/>
        </p:spPr>
        <p:txBody>
          <a:bodyPr wrap="square" lIns="720000" tIns="1152000">
            <a:noAutofit/>
          </a:body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35000" y="3888000"/>
            <a:ext cx="10923588" cy="2333413"/>
          </a:xfrm>
        </p:spPr>
        <p:txBody>
          <a:bodyPr tIns="50400" numCol="2" spcCol="46800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5"/>
          </p:nvPr>
        </p:nvSpPr>
        <p:spPr/>
        <p:txBody>
          <a:bodyPr/>
          <a:lstStyle/>
          <a:p>
            <a:endParaRPr lang="nl-NL" dirty="0"/>
          </a:p>
        </p:txBody>
      </p:sp>
      <p:sp>
        <p:nvSpPr>
          <p:cNvPr id="9" name="Tijdelijke aanduiding voor voettekst 8"/>
          <p:cNvSpPr>
            <a:spLocks noGrp="1"/>
          </p:cNvSpPr>
          <p:nvPr>
            <p:ph type="ftr" sz="quarter" idx="16"/>
          </p:nvPr>
        </p:nvSpPr>
        <p:spPr/>
        <p:txBody>
          <a:bodyPr/>
          <a:lstStyle/>
          <a:p>
            <a:endParaRPr lang="nl-NL" dirty="0"/>
          </a:p>
        </p:txBody>
      </p:sp>
      <p:sp>
        <p:nvSpPr>
          <p:cNvPr id="10" name="Tijdelijke aanduiding voor dianummer 9"/>
          <p:cNvSpPr>
            <a:spLocks noGrp="1"/>
          </p:cNvSpPr>
          <p:nvPr>
            <p:ph type="sldNum" sz="quarter" idx="17"/>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134339203"/>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Afbeelding horizontaal kleur titel">
    <p:bg>
      <p:bgRef idx="1001">
        <a:schemeClr val="bg2"/>
      </p:bgRef>
    </p:bg>
    <p:spTree>
      <p:nvGrpSpPr>
        <p:cNvPr id="1" name=""/>
        <p:cNvGrpSpPr/>
        <p:nvPr/>
      </p:nvGrpSpPr>
      <p:grpSpPr>
        <a:xfrm>
          <a:off x="0" y="0"/>
          <a:ext cx="0" cy="0"/>
          <a:chOff x="0" y="0"/>
          <a:chExt cx="0" cy="0"/>
        </a:xfrm>
      </p:grpSpPr>
      <p:sp>
        <p:nvSpPr>
          <p:cNvPr id="11" name="Tijdelijke aanduiding voor afbeelding 10"/>
          <p:cNvSpPr>
            <a:spLocks noGrp="1"/>
          </p:cNvSpPr>
          <p:nvPr>
            <p:ph type="pic" sz="quarter" idx="14"/>
          </p:nvPr>
        </p:nvSpPr>
        <p:spPr>
          <a:xfrm>
            <a:off x="0" y="3427413"/>
            <a:ext cx="12192000" cy="3430587"/>
          </a:xfrm>
          <a:prstGeom prst="rect">
            <a:avLst/>
          </a:prstGeom>
          <a:noFill/>
        </p:spPr>
        <p:txBody>
          <a:bodyPr vert="horz" wrap="square" lIns="720000" tIns="1152000" rIns="91440" bIns="45720" rtlCol="0">
            <a:noAutofit/>
          </a:bodyPr>
          <a:lstStyle>
            <a:lvl1pPr>
              <a:defRPr lang="nl-NL" dirty="0"/>
            </a:lvl1pPr>
          </a:lstStyle>
          <a:p>
            <a:pPr lvl="0"/>
            <a:r>
              <a:rPr lang="nl-NL"/>
              <a:t>Klik op het pictogram als u een afbeelding wilt toevoegen</a:t>
            </a:r>
            <a:endParaRPr lang="nl-NL" dirty="0"/>
          </a:p>
        </p:txBody>
      </p:sp>
      <p:sp>
        <p:nvSpPr>
          <p:cNvPr id="2" name="Titel 1"/>
          <p:cNvSpPr>
            <a:spLocks noGrp="1"/>
          </p:cNvSpPr>
          <p:nvPr>
            <p:ph type="title"/>
          </p:nvPr>
        </p:nvSpPr>
        <p:spPr>
          <a:xfrm>
            <a:off x="633600" y="1051200"/>
            <a:ext cx="10924382" cy="946800"/>
          </a:xfrm>
        </p:spPr>
        <p:txBody>
          <a:bodyPr/>
          <a:lstStyle>
            <a:lvl1pPr>
              <a:defRPr>
                <a:solidFill>
                  <a:schemeClr val="tx1"/>
                </a:solidFill>
              </a:defRPr>
            </a:lvl1pPr>
          </a:lstStyle>
          <a:p>
            <a:r>
              <a:rPr lang="nl-NL"/>
              <a:t>Klik om de stijl te bewerken</a:t>
            </a:r>
            <a:endParaRPr lang="nl-NL" dirty="0"/>
          </a:p>
        </p:txBody>
      </p:sp>
      <p:sp>
        <p:nvSpPr>
          <p:cNvPr id="13" name="Tijdelijke aanduiding voor datum 12"/>
          <p:cNvSpPr>
            <a:spLocks noGrp="1"/>
          </p:cNvSpPr>
          <p:nvPr>
            <p:ph type="dt" sz="half" idx="15"/>
          </p:nvPr>
        </p:nvSpPr>
        <p:spPr/>
        <p:txBody>
          <a:bodyPr/>
          <a:lstStyle/>
          <a:p>
            <a:endParaRPr lang="nl-NL" dirty="0"/>
          </a:p>
        </p:txBody>
      </p:sp>
      <p:sp>
        <p:nvSpPr>
          <p:cNvPr id="14" name="Tijdelijke aanduiding voor voettekst 13"/>
          <p:cNvSpPr>
            <a:spLocks noGrp="1"/>
          </p:cNvSpPr>
          <p:nvPr>
            <p:ph type="ftr" sz="quarter" idx="16"/>
          </p:nvPr>
        </p:nvSpPr>
        <p:spPr/>
        <p:txBody>
          <a:bodyPr/>
          <a:lstStyle/>
          <a:p>
            <a:endParaRPr lang="nl-NL" dirty="0"/>
          </a:p>
        </p:txBody>
      </p:sp>
      <p:sp>
        <p:nvSpPr>
          <p:cNvPr id="15" name="Tijdelijke aanduiding voor dianummer 14"/>
          <p:cNvSpPr>
            <a:spLocks noGrp="1"/>
          </p:cNvSpPr>
          <p:nvPr>
            <p:ph type="sldNum" sz="quarter" idx="17"/>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469237656"/>
      </p:ext>
    </p:extLst>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nhoud met bijschrift">
    <p:spTree>
      <p:nvGrpSpPr>
        <p:cNvPr id="1" name=""/>
        <p:cNvGrpSpPr/>
        <p:nvPr/>
      </p:nvGrpSpPr>
      <p:grpSpPr>
        <a:xfrm>
          <a:off x="0" y="0"/>
          <a:ext cx="0" cy="0"/>
          <a:chOff x="0" y="0"/>
          <a:chExt cx="0" cy="0"/>
        </a:xfrm>
      </p:grpSpPr>
      <p:sp>
        <p:nvSpPr>
          <p:cNvPr id="4" name="Tijdelijke aanduiding voor tekst 3"/>
          <p:cNvSpPr>
            <a:spLocks noGrp="1"/>
          </p:cNvSpPr>
          <p:nvPr>
            <p:ph type="body" sz="half" idx="2"/>
          </p:nvPr>
        </p:nvSpPr>
        <p:spPr>
          <a:xfrm>
            <a:off x="635000" y="3427413"/>
            <a:ext cx="5003800" cy="2793999"/>
          </a:xfrm>
        </p:spPr>
        <p:txBody>
          <a:bodyPr anchor="t" anchorCtr="0">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10" name="Tijdelijke aanduiding voor inhoud 9"/>
          <p:cNvSpPr>
            <a:spLocks noGrp="1"/>
          </p:cNvSpPr>
          <p:nvPr>
            <p:ph sz="quarter" idx="13"/>
          </p:nvPr>
        </p:nvSpPr>
        <p:spPr>
          <a:xfrm>
            <a:off x="6554588" y="1052513"/>
            <a:ext cx="5004000" cy="5168900"/>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3" name="Titel 2"/>
          <p:cNvSpPr>
            <a:spLocks noGrp="1"/>
          </p:cNvSpPr>
          <p:nvPr>
            <p:ph type="title"/>
          </p:nvPr>
        </p:nvSpPr>
        <p:spPr>
          <a:xfrm>
            <a:off x="635000" y="1052513"/>
            <a:ext cx="5003800" cy="948047"/>
          </a:xfrm>
        </p:spPr>
        <p:txBody>
          <a:bodyPr/>
          <a:lstStyle/>
          <a:p>
            <a:r>
              <a:rPr lang="nl-NL"/>
              <a:t>Klik om de stijl te bewerken</a:t>
            </a:r>
            <a:endParaRPr lang="nl-NL" dirty="0"/>
          </a:p>
        </p:txBody>
      </p:sp>
      <p:sp>
        <p:nvSpPr>
          <p:cNvPr id="17" name="Tijdelijke aanduiding voor datum 16"/>
          <p:cNvSpPr>
            <a:spLocks noGrp="1"/>
          </p:cNvSpPr>
          <p:nvPr>
            <p:ph type="dt" sz="half" idx="14"/>
          </p:nvPr>
        </p:nvSpPr>
        <p:spPr/>
        <p:txBody>
          <a:bodyPr/>
          <a:lstStyle/>
          <a:p>
            <a:endParaRPr lang="nl-NL" dirty="0"/>
          </a:p>
        </p:txBody>
      </p:sp>
      <p:sp>
        <p:nvSpPr>
          <p:cNvPr id="18" name="Tijdelijke aanduiding voor voettekst 17"/>
          <p:cNvSpPr>
            <a:spLocks noGrp="1"/>
          </p:cNvSpPr>
          <p:nvPr>
            <p:ph type="ftr" sz="quarter" idx="15"/>
          </p:nvPr>
        </p:nvSpPr>
        <p:spPr/>
        <p:txBody>
          <a:bodyPr/>
          <a:lstStyle/>
          <a:p>
            <a:endParaRPr lang="nl-NL" dirty="0"/>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3569135756"/>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Afbeelding horizontaal wit titel">
    <p:bg>
      <p:bgRef idx="1001">
        <a:schemeClr val="bg1"/>
      </p:bgRef>
    </p:bg>
    <p:spTree>
      <p:nvGrpSpPr>
        <p:cNvPr id="1" name=""/>
        <p:cNvGrpSpPr/>
        <p:nvPr/>
      </p:nvGrpSpPr>
      <p:grpSpPr>
        <a:xfrm>
          <a:off x="0" y="0"/>
          <a:ext cx="0" cy="0"/>
          <a:chOff x="0" y="0"/>
          <a:chExt cx="0" cy="0"/>
        </a:xfrm>
      </p:grpSpPr>
      <p:sp>
        <p:nvSpPr>
          <p:cNvPr id="11" name="Tijdelijke aanduiding voor afbeelding 10"/>
          <p:cNvSpPr>
            <a:spLocks noGrp="1"/>
          </p:cNvSpPr>
          <p:nvPr>
            <p:ph type="pic" sz="quarter" idx="14"/>
          </p:nvPr>
        </p:nvSpPr>
        <p:spPr>
          <a:xfrm>
            <a:off x="0" y="3427413"/>
            <a:ext cx="12192000" cy="3430587"/>
          </a:xfrm>
          <a:prstGeom prst="rect">
            <a:avLst/>
          </a:prstGeom>
          <a:noFill/>
        </p:spPr>
        <p:txBody>
          <a:bodyPr vert="horz" wrap="square" lIns="720000" tIns="1152000" rIns="91440" bIns="45720" rtlCol="0">
            <a:noAutofit/>
          </a:bodyPr>
          <a:lstStyle>
            <a:lvl1pPr>
              <a:defRPr lang="nl-NL"/>
            </a:lvl1pPr>
          </a:lstStyle>
          <a:p>
            <a:pPr lvl="0"/>
            <a:r>
              <a:rPr lang="nl-NL"/>
              <a:t>Klik op het pictogram als u een afbeelding wilt toevoegen</a:t>
            </a:r>
          </a:p>
        </p:txBody>
      </p:sp>
      <p:sp>
        <p:nvSpPr>
          <p:cNvPr id="9" name="Titel 8"/>
          <p:cNvSpPr>
            <a:spLocks noGrp="1"/>
          </p:cNvSpPr>
          <p:nvPr>
            <p:ph type="title"/>
          </p:nvPr>
        </p:nvSpPr>
        <p:spPr>
          <a:xfrm>
            <a:off x="634206" y="1051200"/>
            <a:ext cx="10924382" cy="946800"/>
          </a:xfrm>
        </p:spPr>
        <p:txBody>
          <a:bodyPr/>
          <a:lstStyle/>
          <a:p>
            <a:r>
              <a:rPr lang="nl-NL"/>
              <a:t>Klik om de stijl te bewerken</a:t>
            </a:r>
            <a:endParaRPr lang="nl-NL" dirty="0"/>
          </a:p>
        </p:txBody>
      </p:sp>
      <p:sp>
        <p:nvSpPr>
          <p:cNvPr id="5" name="Tijdelijke aanduiding voor datum 4"/>
          <p:cNvSpPr>
            <a:spLocks noGrp="1"/>
          </p:cNvSpPr>
          <p:nvPr>
            <p:ph type="dt" sz="half" idx="15"/>
          </p:nvPr>
        </p:nvSpPr>
        <p:spPr/>
        <p:txBody>
          <a:bodyPr/>
          <a:lstStyle/>
          <a:p>
            <a:endParaRPr lang="nl-NL" dirty="0"/>
          </a:p>
        </p:txBody>
      </p:sp>
      <p:sp>
        <p:nvSpPr>
          <p:cNvPr id="6" name="Tijdelijke aanduiding voor voettekst 5"/>
          <p:cNvSpPr>
            <a:spLocks noGrp="1"/>
          </p:cNvSpPr>
          <p:nvPr>
            <p:ph type="ftr" sz="quarter" idx="16"/>
          </p:nvPr>
        </p:nvSpPr>
        <p:spPr/>
        <p:txBody>
          <a:bodyPr/>
          <a:lstStyle/>
          <a:p>
            <a:endParaRPr lang="nl-NL" dirty="0"/>
          </a:p>
        </p:txBody>
      </p:sp>
      <p:sp>
        <p:nvSpPr>
          <p:cNvPr id="7" name="Tijdelijke aanduiding voor dianummer 6"/>
          <p:cNvSpPr>
            <a:spLocks noGrp="1"/>
          </p:cNvSpPr>
          <p:nvPr>
            <p:ph type="sldNum" sz="quarter" idx="17"/>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3770087849"/>
      </p:ext>
    </p:extLst>
  </p:cSld>
  <p:clrMapOvr>
    <a:overrideClrMapping bg1="lt1" tx1="dk1" bg2="lt2" tx2="dk2" accent1="accent1" accent2="accent2" accent3="accent3" accent4="accent4" accent5="accent5" accent6="accent6" hlink="hlink" folHlink="folHlink"/>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Afbeelding">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00526823"/>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preserve="1" userDrawn="1">
  <p:cSld name="Afbeelding met titel">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el 4"/>
          <p:cNvSpPr>
            <a:spLocks noGrp="1"/>
          </p:cNvSpPr>
          <p:nvPr>
            <p:ph type="title"/>
          </p:nvPr>
        </p:nvSpPr>
        <p:spPr>
          <a:xfrm>
            <a:off x="0" y="5153776"/>
            <a:ext cx="12192000" cy="576000"/>
          </a:xfrm>
          <a:solidFill>
            <a:schemeClr val="tx2"/>
          </a:solidFill>
        </p:spPr>
        <p:txBody>
          <a:bodyPr lIns="756000" anchor="ctr" anchorCtr="0">
            <a:noAutofit/>
          </a:bodyPr>
          <a:lstStyle>
            <a:lvl1pPr algn="l">
              <a:defRPr sz="3200">
                <a:solidFill>
                  <a:schemeClr val="bg1"/>
                </a:solidFill>
              </a:defRPr>
            </a:lvl1pPr>
          </a:lstStyle>
          <a:p>
            <a:r>
              <a:rPr lang="nl-NL"/>
              <a:t>Klik om de stijl te bewerken</a:t>
            </a:r>
            <a:endParaRPr lang="nl-NL" dirty="0"/>
          </a:p>
        </p:txBody>
      </p:sp>
      <p:sp>
        <p:nvSpPr>
          <p:cNvPr id="3" name="Tijdelijke aanduiding voor tekst 2"/>
          <p:cNvSpPr>
            <a:spLocks noGrp="1"/>
          </p:cNvSpPr>
          <p:nvPr>
            <p:ph type="body" sz="quarter" idx="10"/>
          </p:nvPr>
        </p:nvSpPr>
        <p:spPr>
          <a:xfrm>
            <a:off x="0" y="5825413"/>
            <a:ext cx="12192000" cy="396000"/>
          </a:xfrm>
          <a:solidFill>
            <a:schemeClr val="bg1"/>
          </a:solidFill>
        </p:spPr>
        <p:txBody>
          <a:bodyPr lIns="756000" anchor="ctr" anchorCtr="0">
            <a:normAutofit/>
          </a:bodyPr>
          <a:lstStyle>
            <a:lvl1pPr marL="0" indent="0">
              <a:buNone/>
              <a:defRPr sz="2000" i="0">
                <a:solidFill>
                  <a:schemeClr val="tx1"/>
                </a:solidFill>
              </a:defRPr>
            </a:lvl1pPr>
            <a:lvl2pPr marL="313200" indent="0">
              <a:buNone/>
              <a:defRPr/>
            </a:lvl2pPr>
            <a:lvl3pPr marL="630000" indent="0">
              <a:buNone/>
              <a:defRPr/>
            </a:lvl3pPr>
            <a:lvl4pPr marL="943200" indent="0">
              <a:buNone/>
              <a:defRPr/>
            </a:lvl4pPr>
            <a:lvl5pPr marL="1260000" indent="0">
              <a:buNone/>
              <a:defRPr/>
            </a:lvl5pPr>
          </a:lstStyle>
          <a:p>
            <a:pPr lvl="0"/>
            <a:r>
              <a:rPr lang="nl-NL"/>
              <a:t>Tekststijl van het model bewerken</a:t>
            </a:r>
          </a:p>
        </p:txBody>
      </p:sp>
      <p:pic>
        <p:nvPicPr>
          <p:cNvPr id="4" name="Afbeelding 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Tree>
    <p:extLst>
      <p:ext uri="{BB962C8B-B14F-4D97-AF65-F5344CB8AC3E}">
        <p14:creationId xmlns:p14="http://schemas.microsoft.com/office/powerpoint/2010/main" val="2971558438"/>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abel/grafiek">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nl-NL"/>
              <a:t>Klik om de stijl te bewerken</a:t>
            </a:r>
            <a:endParaRPr lang="nl-NL" dirty="0"/>
          </a:p>
        </p:txBody>
      </p:sp>
      <p:sp>
        <p:nvSpPr>
          <p:cNvPr id="3" name="Tijdelijke aanduiding voor inhoud 2"/>
          <p:cNvSpPr>
            <a:spLocks noGrp="1"/>
          </p:cNvSpPr>
          <p:nvPr>
            <p:ph sz="quarter" idx="13"/>
          </p:nvPr>
        </p:nvSpPr>
        <p:spPr>
          <a:xfrm>
            <a:off x="635000" y="2276475"/>
            <a:ext cx="10923588" cy="39449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0" name="Tijdelijke aanduiding voor datum 9"/>
          <p:cNvSpPr>
            <a:spLocks noGrp="1"/>
          </p:cNvSpPr>
          <p:nvPr>
            <p:ph type="dt" sz="half" idx="14"/>
          </p:nvPr>
        </p:nvSpPr>
        <p:spPr/>
        <p:txBody>
          <a:bodyPr/>
          <a:lstStyle/>
          <a:p>
            <a:endParaRPr lang="nl-NL" dirty="0"/>
          </a:p>
        </p:txBody>
      </p:sp>
      <p:sp>
        <p:nvSpPr>
          <p:cNvPr id="11" name="Tijdelijke aanduiding voor voettekst 10"/>
          <p:cNvSpPr>
            <a:spLocks noGrp="1"/>
          </p:cNvSpPr>
          <p:nvPr>
            <p:ph type="ftr" sz="quarter" idx="15"/>
          </p:nvPr>
        </p:nvSpPr>
        <p:spPr/>
        <p:txBody>
          <a:bodyPr/>
          <a:lstStyle/>
          <a:p>
            <a:endParaRPr lang="nl-NL" dirty="0"/>
          </a:p>
        </p:txBody>
      </p:sp>
      <p:sp>
        <p:nvSpPr>
          <p:cNvPr id="12" name="Tijdelijke aanduiding voor dianummer 11"/>
          <p:cNvSpPr>
            <a:spLocks noGrp="1"/>
          </p:cNvSpPr>
          <p:nvPr>
            <p:ph type="sldNum" sz="quarter" idx="16"/>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567069590"/>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Tabel/grafiek met bijschrift">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nl-NL"/>
              <a:t>Klik om de stijl te bewerken</a:t>
            </a:r>
          </a:p>
        </p:txBody>
      </p:sp>
      <p:sp>
        <p:nvSpPr>
          <p:cNvPr id="3" name="Tijdelijke aanduiding voor tekst 2"/>
          <p:cNvSpPr>
            <a:spLocks noGrp="1"/>
          </p:cNvSpPr>
          <p:nvPr>
            <p:ph type="body" sz="quarter" idx="14"/>
          </p:nvPr>
        </p:nvSpPr>
        <p:spPr>
          <a:xfrm>
            <a:off x="7958859" y="2276475"/>
            <a:ext cx="3600000" cy="3937000"/>
          </a:xfrm>
        </p:spPr>
        <p:txBody>
          <a:bodyPr/>
          <a:lstStyle>
            <a:lvl1pPr marL="0" indent="0">
              <a:buNone/>
              <a:defRPr sz="2000"/>
            </a:lvl1pPr>
            <a:lvl2pPr marL="313200" indent="0">
              <a:buNone/>
              <a:defRPr sz="1800"/>
            </a:lvl2pPr>
            <a:lvl3pPr marL="630000" indent="0">
              <a:buNone/>
              <a:defRPr sz="1600"/>
            </a:lvl3pPr>
            <a:lvl4pPr marL="943200" indent="0">
              <a:buNone/>
              <a:defRPr sz="1600"/>
            </a:lvl4pPr>
            <a:lvl5pPr marL="1260000" indent="0">
              <a:buNone/>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9" name="Tijdelijke aanduiding voor inhoud 8"/>
          <p:cNvSpPr>
            <a:spLocks noGrp="1"/>
          </p:cNvSpPr>
          <p:nvPr>
            <p:ph sz="quarter" idx="15"/>
          </p:nvPr>
        </p:nvSpPr>
        <p:spPr>
          <a:xfrm>
            <a:off x="635000" y="2276475"/>
            <a:ext cx="7178964" cy="39449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1" name="Tijdelijke aanduiding voor datum 10"/>
          <p:cNvSpPr>
            <a:spLocks noGrp="1"/>
          </p:cNvSpPr>
          <p:nvPr>
            <p:ph type="dt" sz="half" idx="16"/>
          </p:nvPr>
        </p:nvSpPr>
        <p:spPr/>
        <p:txBody>
          <a:bodyPr/>
          <a:lstStyle/>
          <a:p>
            <a:endParaRPr lang="nl-NL" dirty="0"/>
          </a:p>
        </p:txBody>
      </p:sp>
      <p:sp>
        <p:nvSpPr>
          <p:cNvPr id="12" name="Tijdelijke aanduiding voor voettekst 11"/>
          <p:cNvSpPr>
            <a:spLocks noGrp="1"/>
          </p:cNvSpPr>
          <p:nvPr>
            <p:ph type="ftr" sz="quarter" idx="17"/>
          </p:nvPr>
        </p:nvSpPr>
        <p:spPr/>
        <p:txBody>
          <a:bodyPr/>
          <a:lstStyle/>
          <a:p>
            <a:endParaRPr lang="nl-NL" dirty="0"/>
          </a:p>
        </p:txBody>
      </p:sp>
      <p:sp>
        <p:nvSpPr>
          <p:cNvPr id="13" name="Tijdelijke aanduiding voor dianummer 12"/>
          <p:cNvSpPr>
            <a:spLocks noGrp="1"/>
          </p:cNvSpPr>
          <p:nvPr>
            <p:ph type="sldNum" sz="quarter" idx="18"/>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163482112"/>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Tabel/grafiek verticaal">
    <p:spTree>
      <p:nvGrpSpPr>
        <p:cNvPr id="1" name=""/>
        <p:cNvGrpSpPr/>
        <p:nvPr/>
      </p:nvGrpSpPr>
      <p:grpSpPr>
        <a:xfrm>
          <a:off x="0" y="0"/>
          <a:ext cx="0" cy="0"/>
          <a:chOff x="0" y="0"/>
          <a:chExt cx="0" cy="0"/>
        </a:xfrm>
      </p:grpSpPr>
      <p:sp>
        <p:nvSpPr>
          <p:cNvPr id="7" name="Rechthoek 6"/>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jdelijke aanduiding voor tekst 9"/>
          <p:cNvSpPr>
            <a:spLocks noGrp="1"/>
          </p:cNvSpPr>
          <p:nvPr>
            <p:ph type="body" sz="quarter" idx="14"/>
          </p:nvPr>
        </p:nvSpPr>
        <p:spPr>
          <a:xfrm>
            <a:off x="6550024" y="2289599"/>
            <a:ext cx="5004000" cy="3931813"/>
          </a:xfrm>
        </p:spPr>
        <p:txBody>
          <a:bodyPr anchor="t" anchorCtr="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defRPr>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2" name="Titel 1"/>
          <p:cNvSpPr>
            <a:spLocks noGrp="1"/>
          </p:cNvSpPr>
          <p:nvPr>
            <p:ph type="title"/>
          </p:nvPr>
        </p:nvSpPr>
        <p:spPr>
          <a:xfrm>
            <a:off x="6550024" y="1051200"/>
            <a:ext cx="5004000" cy="948047"/>
          </a:xfrm>
        </p:spPr>
        <p:txBody>
          <a:bodyPr/>
          <a:lstStyle>
            <a:lvl1pPr>
              <a:defRPr>
                <a:solidFill>
                  <a:schemeClr val="bg1"/>
                </a:solidFill>
              </a:defRPr>
            </a:lvl1pPr>
          </a:lstStyle>
          <a:p>
            <a:r>
              <a:rPr lang="nl-NL"/>
              <a:t>Klik om de stijl te bewerken</a:t>
            </a:r>
            <a:endParaRPr lang="nl-NL" dirty="0"/>
          </a:p>
        </p:txBody>
      </p:sp>
      <p:sp>
        <p:nvSpPr>
          <p:cNvPr id="9" name="Tijdelijke aanduiding voor inhoud 8"/>
          <p:cNvSpPr>
            <a:spLocks noGrp="1"/>
          </p:cNvSpPr>
          <p:nvPr>
            <p:ph sz="quarter" idx="19"/>
          </p:nvPr>
        </p:nvSpPr>
        <p:spPr>
          <a:xfrm>
            <a:off x="635000" y="1066799"/>
            <a:ext cx="5003800" cy="5154613"/>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4" name="Tijdelijke aanduiding voor datum 13"/>
          <p:cNvSpPr>
            <a:spLocks noGrp="1"/>
          </p:cNvSpPr>
          <p:nvPr>
            <p:ph type="dt" sz="half" idx="20"/>
          </p:nvPr>
        </p:nvSpPr>
        <p:spPr/>
        <p:txBody>
          <a:bodyPr/>
          <a:lstStyle/>
          <a:p>
            <a:endParaRPr lang="nl-NL" dirty="0"/>
          </a:p>
        </p:txBody>
      </p:sp>
      <p:sp>
        <p:nvSpPr>
          <p:cNvPr id="15" name="Tijdelijke aanduiding voor voettekst 14"/>
          <p:cNvSpPr>
            <a:spLocks noGrp="1"/>
          </p:cNvSpPr>
          <p:nvPr>
            <p:ph type="ftr" sz="quarter" idx="21"/>
          </p:nvPr>
        </p:nvSpPr>
        <p:spPr/>
        <p:txBody>
          <a:bodyPr/>
          <a:lstStyle/>
          <a:p>
            <a:endParaRPr lang="nl-NL" dirty="0"/>
          </a:p>
        </p:txBody>
      </p:sp>
      <p:sp>
        <p:nvSpPr>
          <p:cNvPr id="16" name="Tijdelijke aanduiding voor dianummer 15"/>
          <p:cNvSpPr>
            <a:spLocks noGrp="1"/>
          </p:cNvSpPr>
          <p:nvPr>
            <p:ph type="sldNum" sz="quarter" idx="22"/>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682422363"/>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preserve="1" userDrawn="1">
  <p:cSld name="Contact A">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hasCustomPrompt="1"/>
          </p:nvPr>
        </p:nvSpPr>
        <p:spPr>
          <a:xfrm>
            <a:off x="635000" y="1875617"/>
            <a:ext cx="10923588" cy="1551796"/>
          </a:xfrm>
        </p:spPr>
        <p:txBody>
          <a:bodyPr anchor="ctr" anchorCtr="0">
            <a:normAutofit/>
          </a:bodyPr>
          <a:lstStyle>
            <a:lvl1pPr>
              <a:defRPr sz="4800">
                <a:solidFill>
                  <a:schemeClr val="bg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5156753" y="3846022"/>
            <a:ext cx="4680000"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5156753" y="4639509"/>
            <a:ext cx="4680000"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5156753" y="5405528"/>
            <a:ext cx="4680000"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21" name="Tijdelijke aanduiding voor afbeelding 3"/>
          <p:cNvSpPr>
            <a:spLocks noGrp="1" noChangeAspect="1"/>
          </p:cNvSpPr>
          <p:nvPr>
            <p:ph type="pic" sz="quarter" idx="19"/>
          </p:nvPr>
        </p:nvSpPr>
        <p:spPr>
          <a:xfrm>
            <a:off x="4544781" y="3921366"/>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4544781" y="4707382"/>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4544781" y="5480872"/>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7" name="Tijdelijke aanduiding voor datum 6"/>
          <p:cNvSpPr>
            <a:spLocks noGrp="1"/>
          </p:cNvSpPr>
          <p:nvPr>
            <p:ph type="dt" sz="half" idx="22"/>
          </p:nvPr>
        </p:nvSpPr>
        <p:spPr/>
        <p:txBody>
          <a:bodyPr/>
          <a:lstStyle/>
          <a:p>
            <a:endParaRPr lang="nl-NL" dirty="0"/>
          </a:p>
        </p:txBody>
      </p:sp>
      <p:sp>
        <p:nvSpPr>
          <p:cNvPr id="8" name="Tijdelijke aanduiding voor voettekst 7"/>
          <p:cNvSpPr>
            <a:spLocks noGrp="1"/>
          </p:cNvSpPr>
          <p:nvPr>
            <p:ph type="ftr" sz="quarter" idx="23"/>
          </p:nvPr>
        </p:nvSpPr>
        <p:spPr/>
        <p:txBody>
          <a:bodyPr/>
          <a:lstStyle/>
          <a:p>
            <a:endParaRPr lang="nl-NL" dirty="0"/>
          </a:p>
        </p:txBody>
      </p:sp>
      <p:sp>
        <p:nvSpPr>
          <p:cNvPr id="9" name="Tijdelijke aanduiding voor dianummer 8"/>
          <p:cNvSpPr>
            <a:spLocks noGrp="1"/>
          </p:cNvSpPr>
          <p:nvPr>
            <p:ph type="sldNum" sz="quarter" idx="24"/>
          </p:nvPr>
        </p:nvSpPr>
        <p:spPr/>
        <p:txBody>
          <a:bodyPr/>
          <a:lstStyle/>
          <a:p>
            <a:fld id="{10A0A6AF-03C5-477E-939A-E28F7E7F05EA}" type="slidenum">
              <a:rPr lang="nl-NL" smtClean="0"/>
              <a:pPr/>
              <a:t>‹nr.›</a:t>
            </a:fld>
            <a:endParaRPr lang="nl-NL" dirty="0"/>
          </a:p>
        </p:txBody>
      </p:sp>
      <p:pic>
        <p:nvPicPr>
          <p:cNvPr id="4" name="Afbeelding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2828657193"/>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preserve="1" userDrawn="1">
  <p:cSld name="Contact B">
    <p:spTree>
      <p:nvGrpSpPr>
        <p:cNvPr id="1" name=""/>
        <p:cNvGrpSpPr/>
        <p:nvPr/>
      </p:nvGrpSpPr>
      <p:grpSpPr>
        <a:xfrm>
          <a:off x="0" y="0"/>
          <a:ext cx="0" cy="0"/>
          <a:chOff x="0" y="0"/>
          <a:chExt cx="0" cy="0"/>
        </a:xfrm>
      </p:grpSpPr>
      <p:sp>
        <p:nvSpPr>
          <p:cNvPr id="6" name="Rechthoek 5"/>
          <p:cNvSpPr/>
          <p:nvPr userDrawn="1"/>
        </p:nvSpPr>
        <p:spPr>
          <a:xfrm>
            <a:off x="0" y="-1"/>
            <a:ext cx="6096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hasCustomPrompt="1"/>
          </p:nvPr>
        </p:nvSpPr>
        <p:spPr>
          <a:xfrm>
            <a:off x="635000" y="2565400"/>
            <a:ext cx="5003800" cy="1727200"/>
          </a:xfrm>
        </p:spPr>
        <p:txBody>
          <a:bodyPr anchor="ctr" anchorCtr="0">
            <a:normAutofit/>
          </a:bodyPr>
          <a:lstStyle>
            <a:lvl1pPr>
              <a:defRPr sz="4800">
                <a:solidFill>
                  <a:schemeClr val="bg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7176285" y="2286000"/>
            <a:ext cx="4382303"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7176285" y="3079487"/>
            <a:ext cx="4382303"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7176285" y="3845506"/>
            <a:ext cx="4382303"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21" name="Tijdelijke aanduiding voor afbeelding 3"/>
          <p:cNvSpPr>
            <a:spLocks noGrp="1" noChangeAspect="1"/>
          </p:cNvSpPr>
          <p:nvPr>
            <p:ph type="pic" sz="quarter" idx="19"/>
          </p:nvPr>
        </p:nvSpPr>
        <p:spPr>
          <a:xfrm>
            <a:off x="6564313" y="2361344"/>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6564313" y="3147360"/>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6564313" y="3920850"/>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7" name="Tijdelijke aanduiding voor datum 6"/>
          <p:cNvSpPr>
            <a:spLocks noGrp="1"/>
          </p:cNvSpPr>
          <p:nvPr>
            <p:ph type="dt" sz="half" idx="22"/>
          </p:nvPr>
        </p:nvSpPr>
        <p:spPr/>
        <p:txBody>
          <a:bodyPr/>
          <a:lstStyle/>
          <a:p>
            <a:endParaRPr lang="nl-NL" dirty="0"/>
          </a:p>
        </p:txBody>
      </p:sp>
      <p:sp>
        <p:nvSpPr>
          <p:cNvPr id="8" name="Tijdelijke aanduiding voor voettekst 7"/>
          <p:cNvSpPr>
            <a:spLocks noGrp="1"/>
          </p:cNvSpPr>
          <p:nvPr>
            <p:ph type="ftr" sz="quarter" idx="23"/>
          </p:nvPr>
        </p:nvSpPr>
        <p:spPr/>
        <p:txBody>
          <a:bodyPr/>
          <a:lstStyle/>
          <a:p>
            <a:endParaRPr lang="nl-NL" dirty="0"/>
          </a:p>
        </p:txBody>
      </p:sp>
      <p:sp>
        <p:nvSpPr>
          <p:cNvPr id="9" name="Tijdelijke aanduiding voor dianummer 8"/>
          <p:cNvSpPr>
            <a:spLocks noGrp="1"/>
          </p:cNvSpPr>
          <p:nvPr>
            <p:ph type="sldNum" sz="quarter" idx="24"/>
          </p:nvPr>
        </p:nvSpPr>
        <p:spPr/>
        <p:txBody>
          <a:bodyPr/>
          <a:lstStyle/>
          <a:p>
            <a:fld id="{10A0A6AF-03C5-477E-939A-E28F7E7F05EA}" type="slidenum">
              <a:rPr lang="nl-NL" smtClean="0"/>
              <a:pPr/>
              <a:t>‹nr.›</a:t>
            </a:fld>
            <a:endParaRPr lang="nl-NL" dirty="0"/>
          </a:p>
        </p:txBody>
      </p:sp>
      <p:pic>
        <p:nvPicPr>
          <p:cNvPr id="3" name="Afbeelding 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514905173"/>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preserve="1" userDrawn="1">
  <p:cSld name="Contact C">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35000" y="1875617"/>
            <a:ext cx="10923588" cy="1551795"/>
          </a:xfrm>
        </p:spPr>
        <p:txBody>
          <a:bodyPr anchor="ctr" anchorCtr="0">
            <a:normAutofit/>
          </a:bodyPr>
          <a:lstStyle>
            <a:lvl1pPr>
              <a:defRPr sz="4800">
                <a:solidFill>
                  <a:schemeClr val="tx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4224313" y="3846022"/>
            <a:ext cx="4680000"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4224313" y="4639509"/>
            <a:ext cx="4680000"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4224313" y="5405528"/>
            <a:ext cx="4680000"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21" name="Tijdelijke aanduiding voor afbeelding 3"/>
          <p:cNvSpPr>
            <a:spLocks noGrp="1" noChangeAspect="1"/>
          </p:cNvSpPr>
          <p:nvPr>
            <p:ph type="pic" sz="quarter" idx="19"/>
          </p:nvPr>
        </p:nvSpPr>
        <p:spPr>
          <a:xfrm>
            <a:off x="3612341" y="3921366"/>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3612341" y="4707382"/>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3612341" y="5480872"/>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6" name="Tijdelijke aanduiding voor datum 5"/>
          <p:cNvSpPr>
            <a:spLocks noGrp="1"/>
          </p:cNvSpPr>
          <p:nvPr>
            <p:ph type="dt" sz="half" idx="22"/>
          </p:nvPr>
        </p:nvSpPr>
        <p:spPr/>
        <p:txBody>
          <a:bodyPr/>
          <a:lstStyle>
            <a:lvl1pPr>
              <a:defRPr>
                <a:solidFill>
                  <a:schemeClr val="tx2"/>
                </a:solidFill>
              </a:defRPr>
            </a:lvl1pPr>
          </a:lstStyle>
          <a:p>
            <a:endParaRPr lang="nl-NL" dirty="0"/>
          </a:p>
        </p:txBody>
      </p:sp>
      <p:sp>
        <p:nvSpPr>
          <p:cNvPr id="7" name="Tijdelijke aanduiding voor voettekst 6"/>
          <p:cNvSpPr>
            <a:spLocks noGrp="1"/>
          </p:cNvSpPr>
          <p:nvPr>
            <p:ph type="ftr" sz="quarter" idx="23"/>
          </p:nvPr>
        </p:nvSpPr>
        <p:spPr/>
        <p:txBody>
          <a:bodyPr/>
          <a:lstStyle>
            <a:lvl1pPr>
              <a:defRPr>
                <a:solidFill>
                  <a:schemeClr val="tx2"/>
                </a:solidFill>
              </a:defRPr>
            </a:lvl1pPr>
          </a:lstStyle>
          <a:p>
            <a:endParaRPr lang="nl-NL" dirty="0"/>
          </a:p>
        </p:txBody>
      </p:sp>
      <p:sp>
        <p:nvSpPr>
          <p:cNvPr id="8" name="Tijdelijke aanduiding voor dianummer 7"/>
          <p:cNvSpPr>
            <a:spLocks noGrp="1"/>
          </p:cNvSpPr>
          <p:nvPr>
            <p:ph type="sldNum" sz="quarter" idx="24"/>
          </p:nvPr>
        </p:nvSpPr>
        <p:spPr/>
        <p:txBody>
          <a:bodyPr/>
          <a:lstStyle>
            <a:lvl1pPr>
              <a:defRPr>
                <a:solidFill>
                  <a:schemeClr val="tx2"/>
                </a:solidFill>
              </a:defRPr>
            </a:lvl1pPr>
          </a:lstStyle>
          <a:p>
            <a:fld id="{10A0A6AF-03C5-477E-939A-E28F7E7F05EA}" type="slidenum">
              <a:rPr lang="nl-NL" smtClean="0"/>
              <a:pPr/>
              <a:t>‹nr.›</a:t>
            </a:fld>
            <a:endParaRPr lang="nl-NL" dirty="0"/>
          </a:p>
        </p:txBody>
      </p:sp>
      <p:pic>
        <p:nvPicPr>
          <p:cNvPr id="4" name="Afbeelding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3079073610"/>
      </p:ext>
    </p:extLst>
  </p:cSld>
  <p:clrMapOvr>
    <a:overrideClrMapping bg1="dk1" tx1="lt1" bg2="dk2" tx2="lt2" accent1="accent1" accent2="accent2" accent3="accent3" accent4="accent4" accent5="accent5" accent6="accent6" hlink="hlink" folHlink="folHlink"/>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type="title" preserve="1" userDrawn="1">
  <p:cSld name="Titeldia 1">
    <p:bg>
      <p:bgPr>
        <a:solidFill>
          <a:schemeClr val="tx2"/>
        </a:solidFill>
        <a:effectLst/>
      </p:bgPr>
    </p:bg>
    <p:spTree>
      <p:nvGrpSpPr>
        <p:cNvPr id="1" name=""/>
        <p:cNvGrpSpPr/>
        <p:nvPr/>
      </p:nvGrpSpPr>
      <p:grpSpPr>
        <a:xfrm>
          <a:off x="0" y="0"/>
          <a:ext cx="0" cy="0"/>
          <a:chOff x="0" y="0"/>
          <a:chExt cx="0" cy="0"/>
        </a:xfrm>
      </p:grpSpPr>
      <p:sp>
        <p:nvSpPr>
          <p:cNvPr id="4098" name="title"/>
          <p:cNvSpPr>
            <a:spLocks noGrp="1" noChangeArrowheads="1"/>
          </p:cNvSpPr>
          <p:nvPr>
            <p:ph type="ctrTitle" hasCustomPrompt="1"/>
          </p:nvPr>
        </p:nvSpPr>
        <p:spPr>
          <a:xfrm>
            <a:off x="6554588" y="1882800"/>
            <a:ext cx="5003999" cy="2336400"/>
          </a:xfrm>
        </p:spPr>
        <p:txBody>
          <a:bodyPr tIns="90000" bIns="90000" anchor="b" anchorCtr="0">
            <a:normAutofit/>
          </a:bodyPr>
          <a:lstStyle>
            <a:lvl1pPr defTabSz="608135" eaLnBrk="0" hangingPunct="0">
              <a:defRPr sz="3600">
                <a:solidFill>
                  <a:srgbClr val="000000"/>
                </a:solidFill>
              </a:defRPr>
            </a:lvl1pPr>
          </a:lstStyle>
          <a:p>
            <a:pPr lvl="0"/>
            <a:r>
              <a:rPr lang="nl-NL" altLang="nl-NL" noProof="0"/>
              <a:t>Management Autoriteit</a:t>
            </a:r>
            <a:endParaRPr lang="nl-NL" altLang="nl-NL" noProof="0" dirty="0"/>
          </a:p>
        </p:txBody>
      </p:sp>
      <p:sp>
        <p:nvSpPr>
          <p:cNvPr id="4099" name="subtitle"/>
          <p:cNvSpPr>
            <a:spLocks noGrp="1" noChangeArrowheads="1"/>
          </p:cNvSpPr>
          <p:nvPr>
            <p:ph type="subTitle" idx="1" hasCustomPrompt="1"/>
          </p:nvPr>
        </p:nvSpPr>
        <p:spPr>
          <a:xfrm>
            <a:off x="6554588" y="4215599"/>
            <a:ext cx="5003999" cy="1339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00" tIns="90000" rIns="90018" bIns="46809">
            <a:normAutofit/>
          </a:bodyPr>
          <a:lstStyle>
            <a:lvl1pPr marL="0" indent="0" defTabSz="608135" eaLnBrk="0" hangingPunct="0">
              <a:buFont typeface="Arial" charset="0"/>
              <a:buNone/>
              <a:defRPr>
                <a:solidFill>
                  <a:srgbClr val="000000"/>
                </a:solidFill>
                <a:latin typeface="+mn-lt"/>
              </a:defRPr>
            </a:lvl1pPr>
          </a:lstStyle>
          <a:p>
            <a:pPr lvl="0"/>
            <a:r>
              <a:rPr lang="nl-NL" altLang="nl-NL" noProof="0"/>
              <a:t>Migratie-en Veiligheidsfondsen 2021-2027</a:t>
            </a:r>
            <a:endParaRPr lang="nl-NL" altLang="nl-NL" noProof="0" dirty="0"/>
          </a:p>
        </p:txBody>
      </p:sp>
      <p:sp>
        <p:nvSpPr>
          <p:cNvPr id="8" name="logoplaceholder"/>
          <p:cNvSpPr/>
          <p:nvPr userDrawn="1"/>
        </p:nvSpPr>
        <p:spPr>
          <a:xfrm>
            <a:off x="0" y="0"/>
            <a:ext cx="12192000" cy="178308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speaker"/>
          <p:cNvSpPr>
            <a:spLocks noGrp="1"/>
          </p:cNvSpPr>
          <p:nvPr>
            <p:ph type="body" sz="quarter" idx="11" hasCustomPrompt="1"/>
          </p:nvPr>
        </p:nvSpPr>
        <p:spPr>
          <a:xfrm>
            <a:off x="6553201" y="5832053"/>
            <a:ext cx="5003999" cy="389360"/>
          </a:xfrm>
        </p:spPr>
        <p:txBody>
          <a:bodyPr wrap="square" lIns="118800" anchor="b" anchorCtr="0">
            <a:noAutofit/>
          </a:bodyPr>
          <a:lstStyle>
            <a:lvl1pPr marL="0" indent="0">
              <a:spcBef>
                <a:spcPts val="1200"/>
              </a:spcBef>
              <a:buFontTx/>
              <a:buNone/>
              <a:defRPr sz="1600">
                <a:solidFill>
                  <a:srgbClr val="000000"/>
                </a:solidFill>
                <a:latin typeface="+mn-lt"/>
              </a:defRPr>
            </a:lvl1pPr>
            <a:lvl2pPr marL="313200" indent="0">
              <a:spcBef>
                <a:spcPts val="1200"/>
              </a:spcBef>
              <a:buFontTx/>
              <a:buNone/>
              <a:defRPr sz="1600">
                <a:solidFill>
                  <a:schemeClr val="bg1"/>
                </a:solidFill>
                <a:latin typeface="+mn-lt"/>
              </a:defRPr>
            </a:lvl2pPr>
            <a:lvl3pPr marL="630000" indent="0">
              <a:spcBef>
                <a:spcPts val="1200"/>
              </a:spcBef>
              <a:buFontTx/>
              <a:buNone/>
              <a:defRPr sz="1600">
                <a:solidFill>
                  <a:schemeClr val="bg1"/>
                </a:solidFill>
                <a:latin typeface="+mn-lt"/>
              </a:defRPr>
            </a:lvl3pPr>
            <a:lvl4pPr marL="943200" indent="0">
              <a:spcBef>
                <a:spcPts val="1200"/>
              </a:spcBef>
              <a:buFontTx/>
              <a:buNone/>
              <a:defRPr sz="1600">
                <a:solidFill>
                  <a:schemeClr val="bg1"/>
                </a:solidFill>
                <a:latin typeface="+mn-lt"/>
              </a:defRPr>
            </a:lvl4pPr>
            <a:lvl5pPr marL="1260000" indent="0">
              <a:spcBef>
                <a:spcPts val="1200"/>
              </a:spcBef>
              <a:buFontTx/>
              <a:buNone/>
              <a:defRPr sz="1600">
                <a:solidFill>
                  <a:schemeClr val="bg1"/>
                </a:solidFill>
                <a:latin typeface="+mn-lt"/>
              </a:defRPr>
            </a:lvl5pPr>
          </a:lstStyle>
          <a:p>
            <a:pPr lvl="0"/>
            <a:r>
              <a:rPr lang="nl-NL"/>
              <a:t>-</a:t>
            </a:r>
            <a:endParaRPr lang="nl-NL" dirty="0"/>
          </a:p>
        </p:txBody>
      </p:sp>
      <p:sp>
        <p:nvSpPr>
          <p:cNvPr id="2" name="Tijdelijke aanduiding voor datum 1"/>
          <p:cNvSpPr>
            <a:spLocks noGrp="1"/>
          </p:cNvSpPr>
          <p:nvPr>
            <p:ph type="dt" sz="half" idx="12"/>
          </p:nvPr>
        </p:nvSpPr>
        <p:spPr>
          <a:xfrm>
            <a:off x="6552000" y="6311900"/>
            <a:ext cx="5003800" cy="264272"/>
          </a:xfrm>
        </p:spPr>
        <p:txBody>
          <a:bodyPr lIns="118800" tIns="46800"/>
          <a:lstStyle>
            <a:lvl1pPr marL="0">
              <a:lnSpc>
                <a:spcPct val="90000"/>
              </a:lnSpc>
              <a:spcBef>
                <a:spcPts val="1200"/>
              </a:spcBef>
              <a:defRPr sz="1600" baseline="0">
                <a:solidFill>
                  <a:srgbClr val="000000"/>
                </a:solidFill>
              </a:defRPr>
            </a:lvl1pPr>
          </a:lstStyle>
          <a:p>
            <a:r>
              <a:rPr lang="nl-NL"/>
              <a:t>24 november 2020</a:t>
            </a:r>
            <a:endParaRPr lang="nl-NL" dirty="0"/>
          </a:p>
        </p:txBody>
      </p:sp>
    </p:spTree>
    <p:extLst>
      <p:ext uri="{BB962C8B-B14F-4D97-AF65-F5344CB8AC3E}">
        <p14:creationId xmlns:p14="http://schemas.microsoft.com/office/powerpoint/2010/main" val="4195358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Grote tekst A">
    <p:bg>
      <p:bgRef idx="1001">
        <a:schemeClr val="bg2"/>
      </p:bgRef>
    </p:bg>
    <p:spTree>
      <p:nvGrpSpPr>
        <p:cNvPr id="1" name=""/>
        <p:cNvGrpSpPr/>
        <p:nvPr/>
      </p:nvGrpSpPr>
      <p:grpSpPr>
        <a:xfrm>
          <a:off x="0" y="0"/>
          <a:ext cx="0" cy="0"/>
          <a:chOff x="0" y="0"/>
          <a:chExt cx="0" cy="0"/>
        </a:xfrm>
      </p:grpSpPr>
      <p:sp>
        <p:nvSpPr>
          <p:cNvPr id="20" name="Titel 1"/>
          <p:cNvSpPr>
            <a:spLocks noGrp="1"/>
          </p:cNvSpPr>
          <p:nvPr>
            <p:ph type="title"/>
          </p:nvPr>
        </p:nvSpPr>
        <p:spPr>
          <a:xfrm>
            <a:off x="635000" y="1052514"/>
            <a:ext cx="10923588" cy="4024800"/>
          </a:xfrm>
        </p:spPr>
        <p:txBody>
          <a:bodyPr anchor="b" anchorCtr="0">
            <a:normAutofit/>
          </a:bodyPr>
          <a:lstStyle>
            <a:lvl1pPr algn="l">
              <a:defRPr sz="8000" b="0">
                <a:solidFill>
                  <a:schemeClr val="tx1"/>
                </a:solidFill>
              </a:defRPr>
            </a:lvl1pPr>
          </a:lstStyle>
          <a:p>
            <a:r>
              <a:rPr lang="nl-NL"/>
              <a:t>Klik om de stijl te bewerken</a:t>
            </a:r>
            <a:endParaRPr lang="nl-NL" dirty="0"/>
          </a:p>
        </p:txBody>
      </p:sp>
      <p:sp>
        <p:nvSpPr>
          <p:cNvPr id="4" name="Ondertitel 2"/>
          <p:cNvSpPr>
            <a:spLocks noGrp="1"/>
          </p:cNvSpPr>
          <p:nvPr>
            <p:ph type="subTitle" idx="1"/>
          </p:nvPr>
        </p:nvSpPr>
        <p:spPr>
          <a:xfrm>
            <a:off x="635000" y="5077315"/>
            <a:ext cx="5461000" cy="1144098"/>
          </a:xfrm>
        </p:spPr>
        <p:txBody>
          <a:bodyPr lIns="162000" tIns="90000" rIns="90000">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9" name="Tijdelijke aanduiding voor datum 8"/>
          <p:cNvSpPr>
            <a:spLocks noGrp="1"/>
          </p:cNvSpPr>
          <p:nvPr>
            <p:ph type="dt" sz="half" idx="10"/>
          </p:nvPr>
        </p:nvSpPr>
        <p:spPr/>
        <p:txBody>
          <a:bodyPr/>
          <a:lstStyle>
            <a:lvl1pPr>
              <a:defRPr>
                <a:solidFill>
                  <a:schemeClr val="tx2"/>
                </a:solidFill>
              </a:defRPr>
            </a:lvl1pPr>
          </a:lstStyle>
          <a:p>
            <a:endParaRPr lang="nl-NL" dirty="0"/>
          </a:p>
        </p:txBody>
      </p:sp>
      <p:sp>
        <p:nvSpPr>
          <p:cNvPr id="10" name="Tijdelijke aanduiding voor voettekst 9"/>
          <p:cNvSpPr>
            <a:spLocks noGrp="1"/>
          </p:cNvSpPr>
          <p:nvPr>
            <p:ph type="ftr" sz="quarter" idx="11"/>
          </p:nvPr>
        </p:nvSpPr>
        <p:spPr/>
        <p:txBody>
          <a:bodyPr/>
          <a:lstStyle>
            <a:lvl1pPr>
              <a:defRPr>
                <a:solidFill>
                  <a:schemeClr val="tx2"/>
                </a:solidFill>
              </a:defRPr>
            </a:lvl1pPr>
          </a:lstStyle>
          <a:p>
            <a:endParaRPr lang="nl-NL" dirty="0"/>
          </a:p>
        </p:txBody>
      </p:sp>
      <p:sp>
        <p:nvSpPr>
          <p:cNvPr id="11" name="Tijdelijke aanduiding voor dianummer 10"/>
          <p:cNvSpPr>
            <a:spLocks noGrp="1"/>
          </p:cNvSpPr>
          <p:nvPr>
            <p:ph type="sldNum" sz="quarter" idx="12"/>
          </p:nvPr>
        </p:nvSpPr>
        <p:spPr/>
        <p:txBody>
          <a:bodyPr/>
          <a:lstStyle>
            <a:lvl1pPr>
              <a:defRPr>
                <a:solidFill>
                  <a:schemeClr val="tx2"/>
                </a:solidFill>
              </a:defRPr>
            </a:lvl1p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39139764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2" orient="horz" pos="2659">
          <p15:clr>
            <a:srgbClr val="FBAE40"/>
          </p15:clr>
        </p15:guide>
      </p15:sldGuideLst>
    </p:ext>
  </p:extLst>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preserve="1" userDrawn="1">
  <p:cSld name="Titeldia NCTV">
    <p:bg>
      <p:bgPr>
        <a:solidFill>
          <a:schemeClr val="tx2"/>
        </a:solidFill>
        <a:effectLst/>
      </p:bgPr>
    </p:bg>
    <p:spTree>
      <p:nvGrpSpPr>
        <p:cNvPr id="1" name=""/>
        <p:cNvGrpSpPr/>
        <p:nvPr/>
      </p:nvGrpSpPr>
      <p:grpSpPr>
        <a:xfrm>
          <a:off x="0" y="0"/>
          <a:ext cx="0" cy="0"/>
          <a:chOff x="0" y="0"/>
          <a:chExt cx="0" cy="0"/>
        </a:xfrm>
      </p:grpSpPr>
      <p:sp>
        <p:nvSpPr>
          <p:cNvPr id="8" name="logoplaceholder"/>
          <p:cNvSpPr/>
          <p:nvPr userDrawn="1"/>
        </p:nvSpPr>
        <p:spPr>
          <a:xfrm>
            <a:off x="0" y="0"/>
            <a:ext cx="12192000" cy="178308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NCTV logotype">
            <a:extLst>
              <a:ext uri="{FF2B5EF4-FFF2-40B4-BE49-F238E27FC236}">
                <a16:creationId xmlns:a16="http://schemas.microsoft.com/office/drawing/2014/main" id="{0CA7A91D-8D32-47E4-8155-31E1F003522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4798800"/>
            <a:ext cx="8248241" cy="2077200"/>
          </a:xfrm>
          <a:prstGeom prst="rect">
            <a:avLst/>
          </a:prstGeom>
        </p:spPr>
      </p:pic>
      <p:sp>
        <p:nvSpPr>
          <p:cNvPr id="9" name="title">
            <a:extLst>
              <a:ext uri="{FF2B5EF4-FFF2-40B4-BE49-F238E27FC236}">
                <a16:creationId xmlns:a16="http://schemas.microsoft.com/office/drawing/2014/main" id="{5137D17D-0AF8-44A0-99F5-EBC92ED0ADEB}"/>
              </a:ext>
            </a:extLst>
          </p:cNvPr>
          <p:cNvSpPr>
            <a:spLocks noGrp="1" noChangeArrowheads="1"/>
          </p:cNvSpPr>
          <p:nvPr>
            <p:ph type="ctrTitle"/>
          </p:nvPr>
        </p:nvSpPr>
        <p:spPr>
          <a:xfrm>
            <a:off x="634047" y="451985"/>
            <a:ext cx="10923906" cy="1726479"/>
          </a:xfrm>
        </p:spPr>
        <p:txBody>
          <a:bodyPr tIns="90000" bIns="90000" anchor="b" anchorCtr="0">
            <a:normAutofit/>
          </a:bodyPr>
          <a:lstStyle>
            <a:lvl1pPr defTabSz="608135" eaLnBrk="0" hangingPunct="0">
              <a:defRPr sz="3600">
                <a:solidFill>
                  <a:schemeClr val="tx1"/>
                </a:solidFill>
              </a:defRPr>
            </a:lvl1pPr>
          </a:lstStyle>
          <a:p>
            <a:pPr lvl="0"/>
            <a:endParaRPr lang="nl-NL" altLang="nl-NL" noProof="0" dirty="0"/>
          </a:p>
        </p:txBody>
      </p:sp>
      <p:sp>
        <p:nvSpPr>
          <p:cNvPr id="10" name="subtitle">
            <a:extLst>
              <a:ext uri="{FF2B5EF4-FFF2-40B4-BE49-F238E27FC236}">
                <a16:creationId xmlns:a16="http://schemas.microsoft.com/office/drawing/2014/main" id="{7F2D1F8B-8C98-4C4C-B853-EFE96426CE24}"/>
              </a:ext>
            </a:extLst>
          </p:cNvPr>
          <p:cNvSpPr>
            <a:spLocks noGrp="1" noChangeArrowheads="1"/>
          </p:cNvSpPr>
          <p:nvPr>
            <p:ph type="subTitle" idx="1"/>
          </p:nvPr>
        </p:nvSpPr>
        <p:spPr>
          <a:xfrm>
            <a:off x="634047" y="2186972"/>
            <a:ext cx="10923906" cy="66431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00" tIns="90000" rIns="90018" bIns="46809">
            <a:normAutofit/>
          </a:bodyPr>
          <a:lstStyle>
            <a:lvl1pPr marL="0" indent="0" defTabSz="608135" eaLnBrk="0" hangingPunct="0">
              <a:buFont typeface="Arial" charset="0"/>
              <a:buNone/>
              <a:defRPr>
                <a:solidFill>
                  <a:schemeClr val="tx1"/>
                </a:solidFill>
                <a:latin typeface="+mn-lt"/>
              </a:defRPr>
            </a:lvl1pPr>
          </a:lstStyle>
          <a:p>
            <a:pPr lvl="0"/>
            <a:endParaRPr lang="nl-NL" altLang="nl-NL" noProof="0" dirty="0"/>
          </a:p>
        </p:txBody>
      </p:sp>
      <p:sp>
        <p:nvSpPr>
          <p:cNvPr id="11" name="speaker">
            <a:extLst>
              <a:ext uri="{FF2B5EF4-FFF2-40B4-BE49-F238E27FC236}">
                <a16:creationId xmlns:a16="http://schemas.microsoft.com/office/drawing/2014/main" id="{6CDDC9BC-6BE8-4EF6-B1D8-78980FAF6197}"/>
              </a:ext>
            </a:extLst>
          </p:cNvPr>
          <p:cNvSpPr>
            <a:spLocks noGrp="1"/>
          </p:cNvSpPr>
          <p:nvPr>
            <p:ph type="body" sz="quarter" idx="11" hasCustomPrompt="1"/>
          </p:nvPr>
        </p:nvSpPr>
        <p:spPr>
          <a:xfrm>
            <a:off x="632777" y="2668274"/>
            <a:ext cx="5138738" cy="389360"/>
          </a:xfrm>
        </p:spPr>
        <p:txBody>
          <a:bodyPr wrap="square" lIns="118800" anchor="b" anchorCtr="0">
            <a:noAutofit/>
          </a:bodyPr>
          <a:lstStyle>
            <a:lvl1pPr marL="0" indent="0">
              <a:spcBef>
                <a:spcPts val="1200"/>
              </a:spcBef>
              <a:buFontTx/>
              <a:buNone/>
              <a:defRPr sz="1600">
                <a:solidFill>
                  <a:schemeClr val="tx1"/>
                </a:solidFill>
                <a:latin typeface="+mn-lt"/>
              </a:defRPr>
            </a:lvl1pPr>
            <a:lvl2pPr marL="313200" indent="0">
              <a:spcBef>
                <a:spcPts val="1200"/>
              </a:spcBef>
              <a:buFontTx/>
              <a:buNone/>
              <a:defRPr sz="1600">
                <a:solidFill>
                  <a:schemeClr val="bg1"/>
                </a:solidFill>
                <a:latin typeface="+mn-lt"/>
              </a:defRPr>
            </a:lvl2pPr>
            <a:lvl3pPr marL="630000" indent="0">
              <a:spcBef>
                <a:spcPts val="1200"/>
              </a:spcBef>
              <a:buFontTx/>
              <a:buNone/>
              <a:defRPr sz="1600">
                <a:solidFill>
                  <a:schemeClr val="bg1"/>
                </a:solidFill>
                <a:latin typeface="+mn-lt"/>
              </a:defRPr>
            </a:lvl3pPr>
            <a:lvl4pPr marL="943200" indent="0">
              <a:spcBef>
                <a:spcPts val="1200"/>
              </a:spcBef>
              <a:buFontTx/>
              <a:buNone/>
              <a:defRPr sz="1600">
                <a:solidFill>
                  <a:schemeClr val="bg1"/>
                </a:solidFill>
                <a:latin typeface="+mn-lt"/>
              </a:defRPr>
            </a:lvl4pPr>
            <a:lvl5pPr marL="1260000" indent="0">
              <a:spcBef>
                <a:spcPts val="1200"/>
              </a:spcBef>
              <a:buFontTx/>
              <a:buNone/>
              <a:defRPr sz="1600">
                <a:solidFill>
                  <a:schemeClr val="bg1"/>
                </a:solidFill>
                <a:latin typeface="+mn-lt"/>
              </a:defRPr>
            </a:lvl5pPr>
          </a:lstStyle>
          <a:p>
            <a:pPr lvl="0"/>
            <a:r>
              <a:rPr lang="nl-NL" dirty="0"/>
              <a:t>Naam spreker</a:t>
            </a:r>
          </a:p>
        </p:txBody>
      </p:sp>
      <p:sp>
        <p:nvSpPr>
          <p:cNvPr id="12" name="Tijdelijke aanduiding voor datum 1">
            <a:extLst>
              <a:ext uri="{FF2B5EF4-FFF2-40B4-BE49-F238E27FC236}">
                <a16:creationId xmlns:a16="http://schemas.microsoft.com/office/drawing/2014/main" id="{0344BB47-02F8-4604-9E4B-11D51EE5AC2A}"/>
              </a:ext>
            </a:extLst>
          </p:cNvPr>
          <p:cNvSpPr>
            <a:spLocks noGrp="1"/>
          </p:cNvSpPr>
          <p:nvPr>
            <p:ph type="dt" sz="half" idx="12"/>
          </p:nvPr>
        </p:nvSpPr>
        <p:spPr>
          <a:xfrm>
            <a:off x="620077" y="3111181"/>
            <a:ext cx="5151438" cy="264272"/>
          </a:xfrm>
        </p:spPr>
        <p:txBody>
          <a:bodyPr lIns="118800" tIns="46800"/>
          <a:lstStyle>
            <a:lvl1pPr marL="0">
              <a:lnSpc>
                <a:spcPct val="90000"/>
              </a:lnSpc>
              <a:spcBef>
                <a:spcPts val="1200"/>
              </a:spcBef>
              <a:defRPr sz="1600" baseline="0">
                <a:solidFill>
                  <a:schemeClr val="tx1"/>
                </a:solidFill>
              </a:defRPr>
            </a:lvl1pPr>
          </a:lstStyle>
          <a:p>
            <a:r>
              <a:rPr lang="nl-NL"/>
              <a:t>24 november 2020</a:t>
            </a:r>
            <a:endParaRPr lang="nl-NL" dirty="0"/>
          </a:p>
        </p:txBody>
      </p:sp>
    </p:spTree>
    <p:extLst>
      <p:ext uri="{BB962C8B-B14F-4D97-AF65-F5344CB8AC3E}">
        <p14:creationId xmlns:p14="http://schemas.microsoft.com/office/powerpoint/2010/main" val="3053098013"/>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635001" y="2289486"/>
            <a:ext cx="10923589" cy="3931927"/>
          </a:xfrm>
          <a:prstGeom prst="rect">
            <a:avLst/>
          </a:prstGeom>
        </p:spPr>
        <p:txBody>
          <a:bodyPr/>
          <a:lstStyle>
            <a:lvl2pPr marL="630000" indent="-316800">
              <a:buClr>
                <a:schemeClr val="tx2"/>
              </a:buClr>
              <a:buFont typeface="Verdana" panose="020B0604030504040204" pitchFamily="34" charset="0"/>
              <a:buChar char="–"/>
              <a:defRPr/>
            </a:lvl2pPr>
            <a:lvl5pPr>
              <a:defRPr/>
            </a:lvl5pPr>
            <a:lvl6pPr>
              <a:defRPr baseline="0"/>
            </a:lvl6pPr>
            <a:lvl7pPr>
              <a:defRPr baseline="0">
                <a:solidFill>
                  <a:schemeClr val="tx1">
                    <a:lumMod val="65000"/>
                    <a:lumOff val="35000"/>
                  </a:schemeClr>
                </a:solidFill>
              </a:defRPr>
            </a:lvl7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0" name="Titel 9"/>
          <p:cNvSpPr>
            <a:spLocks noGrp="1"/>
          </p:cNvSpPr>
          <p:nvPr>
            <p:ph type="title"/>
          </p:nvPr>
        </p:nvSpPr>
        <p:spPr/>
        <p:txBody>
          <a:bodyPr/>
          <a:lstStyle/>
          <a:p>
            <a:r>
              <a:rPr lang="nl-NL"/>
              <a:t>Klik om de stijl te bewerken</a:t>
            </a:r>
          </a:p>
        </p:txBody>
      </p:sp>
      <p:sp>
        <p:nvSpPr>
          <p:cNvPr id="2" name="Tijdelijke aanduiding voor datum 1"/>
          <p:cNvSpPr>
            <a:spLocks noGrp="1"/>
          </p:cNvSpPr>
          <p:nvPr>
            <p:ph type="dt" sz="half" idx="10"/>
          </p:nvPr>
        </p:nvSpPr>
        <p:spPr/>
        <p:txBody>
          <a:bodyPr/>
          <a:lstStyle>
            <a:lvl1pPr>
              <a:defRPr sz="1000"/>
            </a:lvl1pPr>
          </a:lstStyle>
          <a:p>
            <a:r>
              <a:rPr lang="nl-NL"/>
              <a:t>24 november 2020</a:t>
            </a:r>
            <a:endParaRPr lang="nl-NL" dirty="0"/>
          </a:p>
        </p:txBody>
      </p:sp>
      <p:sp>
        <p:nvSpPr>
          <p:cNvPr id="4" name="Tijdelijke aanduiding voor voettekst 3"/>
          <p:cNvSpPr>
            <a:spLocks noGrp="1"/>
          </p:cNvSpPr>
          <p:nvPr>
            <p:ph type="ftr" sz="quarter" idx="11"/>
          </p:nvPr>
        </p:nvSpPr>
        <p:spPr/>
        <p:txBody>
          <a:bodyPr/>
          <a:lstStyle>
            <a:lvl1pPr>
              <a:defRPr sz="1000"/>
            </a:lvl1pPr>
          </a:lstStyle>
          <a:p>
            <a:r>
              <a:rPr lang="nl-NL"/>
              <a:t>Minicursus Nieuwe Europese Verordeningen</a:t>
            </a:r>
            <a:endParaRPr lang="nl-NL" dirty="0"/>
          </a:p>
        </p:txBody>
      </p:sp>
      <p:sp>
        <p:nvSpPr>
          <p:cNvPr id="5" name="Tijdelijke aanduiding voor dianummer 4"/>
          <p:cNvSpPr>
            <a:spLocks noGrp="1"/>
          </p:cNvSpPr>
          <p:nvPr>
            <p:ph type="sldNum" sz="quarter" idx="12"/>
          </p:nvPr>
        </p:nvSpPr>
        <p:spPr/>
        <p:txBody>
          <a:bodyPr/>
          <a:lstStyle/>
          <a:p>
            <a:fld id="{0C893183-5A27-4493-8273-E869AD900CD4}" type="slidenum">
              <a:rPr lang="nl-NL" smtClean="0"/>
              <a:pPr/>
              <a:t>‹nr.›</a:t>
            </a:fld>
            <a:endParaRPr lang="nl-NL" dirty="0"/>
          </a:p>
        </p:txBody>
      </p:sp>
    </p:spTree>
    <p:extLst>
      <p:ext uri="{BB962C8B-B14F-4D97-AF65-F5344CB8AC3E}">
        <p14:creationId xmlns:p14="http://schemas.microsoft.com/office/powerpoint/2010/main" val="437351378"/>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Inhoudsopgave">
    <p:spTree>
      <p:nvGrpSpPr>
        <p:cNvPr id="1" name=""/>
        <p:cNvGrpSpPr/>
        <p:nvPr/>
      </p:nvGrpSpPr>
      <p:grpSpPr>
        <a:xfrm>
          <a:off x="0" y="0"/>
          <a:ext cx="0" cy="0"/>
          <a:chOff x="0" y="0"/>
          <a:chExt cx="0" cy="0"/>
        </a:xfrm>
      </p:grpSpPr>
      <p:sp>
        <p:nvSpPr>
          <p:cNvPr id="6" name="backdrop"/>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4999" y="2636838"/>
            <a:ext cx="5003801" cy="1584325"/>
          </a:xfrm>
        </p:spPr>
        <p:txBody>
          <a:bodyPr anchor="ctr" anchorCtr="0"/>
          <a:lstStyle>
            <a:lvl1pPr algn="r">
              <a:defRPr>
                <a:solidFill>
                  <a:srgbClr val="000000"/>
                </a:solidFill>
              </a:defRPr>
            </a:lvl1pPr>
          </a:lstStyle>
          <a:p>
            <a:r>
              <a:rPr lang="nl-NL" dirty="0"/>
              <a:t>Klik om de stijl te bewerken</a:t>
            </a:r>
          </a:p>
        </p:txBody>
      </p:sp>
      <p:sp>
        <p:nvSpPr>
          <p:cNvPr id="11" name="Tijdelijke aanduiding voor tekst 10"/>
          <p:cNvSpPr>
            <a:spLocks noGrp="1"/>
          </p:cNvSpPr>
          <p:nvPr>
            <p:ph type="body" sz="quarter" idx="13" hasCustomPrompt="1"/>
          </p:nvPr>
        </p:nvSpPr>
        <p:spPr>
          <a:xfrm>
            <a:off x="6418728" y="998446"/>
            <a:ext cx="1373005" cy="817563"/>
          </a:xfrm>
        </p:spPr>
        <p:txBody>
          <a:bodyPr anchor="b" anchorCtr="0">
            <a:normAutofit/>
          </a:bodyPr>
          <a:lstStyle>
            <a:lvl1pPr marL="0" indent="0" algn="r">
              <a:buFontTx/>
              <a:buNone/>
              <a:defRPr sz="4800">
                <a:solidFill>
                  <a:schemeClr val="tx2"/>
                </a:solidFill>
              </a:defRPr>
            </a:lvl1pPr>
            <a:lvl2pPr marL="313200" indent="0" algn="r">
              <a:buFontTx/>
              <a:buNone/>
              <a:defRPr sz="4800">
                <a:solidFill>
                  <a:schemeClr val="tx2"/>
                </a:solidFill>
              </a:defRPr>
            </a:lvl2pPr>
            <a:lvl3pPr marL="630000" indent="0" algn="r">
              <a:buFontTx/>
              <a:buNone/>
              <a:defRPr sz="4800">
                <a:solidFill>
                  <a:schemeClr val="tx2"/>
                </a:solidFill>
              </a:defRPr>
            </a:lvl3pPr>
            <a:lvl4pPr marL="943200" indent="0" algn="r">
              <a:buFontTx/>
              <a:buNone/>
              <a:defRPr sz="4800">
                <a:solidFill>
                  <a:schemeClr val="tx2"/>
                </a:solidFill>
              </a:defRPr>
            </a:lvl4pPr>
            <a:lvl5pPr marL="1260000" indent="0" algn="r">
              <a:buFontTx/>
              <a:buNone/>
              <a:defRPr sz="4800">
                <a:solidFill>
                  <a:schemeClr val="tx2"/>
                </a:solidFill>
              </a:defRPr>
            </a:lvl5pPr>
          </a:lstStyle>
          <a:p>
            <a:pPr lvl="0"/>
            <a:r>
              <a:rPr lang="nl-NL" dirty="0"/>
              <a:t>#</a:t>
            </a:r>
          </a:p>
        </p:txBody>
      </p:sp>
      <p:sp>
        <p:nvSpPr>
          <p:cNvPr id="15" name="Tijdelijke aanduiding voor tekst 14"/>
          <p:cNvSpPr>
            <a:spLocks noGrp="1"/>
          </p:cNvSpPr>
          <p:nvPr>
            <p:ph type="body" sz="quarter" idx="14"/>
          </p:nvPr>
        </p:nvSpPr>
        <p:spPr>
          <a:xfrm>
            <a:off x="7791732" y="916926"/>
            <a:ext cx="3766856" cy="817562"/>
          </a:xfrm>
        </p:spPr>
        <p:txBody>
          <a:bodyPr anchor="b" anchorCtr="0">
            <a:normAutofit/>
          </a:bodyPr>
          <a:lstStyle>
            <a:lvl1pPr marL="0" indent="0">
              <a:buFontTx/>
              <a:buNone/>
              <a:defRPr sz="1800"/>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Klik om de modelstijlen te bewerken</a:t>
            </a:r>
          </a:p>
        </p:txBody>
      </p:sp>
      <p:sp>
        <p:nvSpPr>
          <p:cNvPr id="17" name="Tijdelijke aanduiding voor tekst 10"/>
          <p:cNvSpPr>
            <a:spLocks noGrp="1"/>
          </p:cNvSpPr>
          <p:nvPr>
            <p:ph type="body" sz="quarter" idx="15" hasCustomPrompt="1"/>
          </p:nvPr>
        </p:nvSpPr>
        <p:spPr>
          <a:xfrm>
            <a:off x="6418727" y="2143674"/>
            <a:ext cx="1373005" cy="817563"/>
          </a:xfrm>
        </p:spPr>
        <p:txBody>
          <a:bodyPr anchor="b" anchorCtr="0">
            <a:normAutofit/>
          </a:bodyPr>
          <a:lstStyle>
            <a:lvl1pPr marL="0" indent="0" algn="r">
              <a:buFontTx/>
              <a:buNone/>
              <a:defRPr sz="4800">
                <a:solidFill>
                  <a:schemeClr val="tx2"/>
                </a:solidFill>
              </a:defRPr>
            </a:lvl1pPr>
            <a:lvl2pPr marL="313200" indent="0" algn="r">
              <a:buFontTx/>
              <a:buNone/>
              <a:defRPr sz="4800">
                <a:solidFill>
                  <a:schemeClr val="tx2"/>
                </a:solidFill>
              </a:defRPr>
            </a:lvl2pPr>
            <a:lvl3pPr marL="630000" indent="0" algn="r">
              <a:buFontTx/>
              <a:buNone/>
              <a:defRPr sz="4800">
                <a:solidFill>
                  <a:schemeClr val="tx2"/>
                </a:solidFill>
              </a:defRPr>
            </a:lvl3pPr>
            <a:lvl4pPr marL="943200" indent="0" algn="r">
              <a:buFontTx/>
              <a:buNone/>
              <a:defRPr sz="4800">
                <a:solidFill>
                  <a:schemeClr val="tx2"/>
                </a:solidFill>
              </a:defRPr>
            </a:lvl4pPr>
            <a:lvl5pPr marL="1260000" indent="0" algn="r">
              <a:buFontTx/>
              <a:buNone/>
              <a:defRPr sz="4800">
                <a:solidFill>
                  <a:schemeClr val="tx2"/>
                </a:solidFill>
              </a:defRPr>
            </a:lvl5pPr>
          </a:lstStyle>
          <a:p>
            <a:pPr lvl="0"/>
            <a:r>
              <a:rPr lang="nl-NL" dirty="0"/>
              <a:t>#</a:t>
            </a:r>
          </a:p>
        </p:txBody>
      </p:sp>
      <p:sp>
        <p:nvSpPr>
          <p:cNvPr id="18" name="Tijdelijke aanduiding voor tekst 14"/>
          <p:cNvSpPr>
            <a:spLocks noGrp="1"/>
          </p:cNvSpPr>
          <p:nvPr>
            <p:ph type="body" sz="quarter" idx="16"/>
          </p:nvPr>
        </p:nvSpPr>
        <p:spPr>
          <a:xfrm>
            <a:off x="7791732" y="2061911"/>
            <a:ext cx="3766856" cy="817562"/>
          </a:xfrm>
        </p:spPr>
        <p:txBody>
          <a:bodyPr anchor="b" anchorCtr="0">
            <a:normAutofit/>
          </a:bodyPr>
          <a:lstStyle>
            <a:lvl1pPr marL="0" indent="0">
              <a:buFontTx/>
              <a:buNone/>
              <a:defRPr sz="1800"/>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Klik om de modelstijlen te bewerken</a:t>
            </a:r>
          </a:p>
        </p:txBody>
      </p:sp>
      <p:sp>
        <p:nvSpPr>
          <p:cNvPr id="19" name="Tijdelijke aanduiding voor tekst 10"/>
          <p:cNvSpPr>
            <a:spLocks noGrp="1"/>
          </p:cNvSpPr>
          <p:nvPr>
            <p:ph type="body" sz="quarter" idx="17" hasCustomPrompt="1"/>
          </p:nvPr>
        </p:nvSpPr>
        <p:spPr>
          <a:xfrm>
            <a:off x="6418727" y="3288904"/>
            <a:ext cx="1373005" cy="817563"/>
          </a:xfrm>
        </p:spPr>
        <p:txBody>
          <a:bodyPr anchor="b" anchorCtr="0">
            <a:normAutofit/>
          </a:bodyPr>
          <a:lstStyle>
            <a:lvl1pPr marL="0" indent="0" algn="r">
              <a:buFontTx/>
              <a:buNone/>
              <a:defRPr sz="4800">
                <a:solidFill>
                  <a:schemeClr val="tx2"/>
                </a:solidFill>
              </a:defRPr>
            </a:lvl1pPr>
            <a:lvl2pPr marL="313200" indent="0" algn="r">
              <a:buFontTx/>
              <a:buNone/>
              <a:defRPr sz="4800">
                <a:solidFill>
                  <a:schemeClr val="tx2"/>
                </a:solidFill>
              </a:defRPr>
            </a:lvl2pPr>
            <a:lvl3pPr marL="630000" indent="0" algn="r">
              <a:buFontTx/>
              <a:buNone/>
              <a:defRPr sz="4800">
                <a:solidFill>
                  <a:schemeClr val="tx2"/>
                </a:solidFill>
              </a:defRPr>
            </a:lvl3pPr>
            <a:lvl4pPr marL="943200" indent="0" algn="r">
              <a:buFontTx/>
              <a:buNone/>
              <a:defRPr sz="4800">
                <a:solidFill>
                  <a:schemeClr val="tx2"/>
                </a:solidFill>
              </a:defRPr>
            </a:lvl4pPr>
            <a:lvl5pPr marL="1260000" indent="0" algn="r">
              <a:buFontTx/>
              <a:buNone/>
              <a:defRPr sz="4800">
                <a:solidFill>
                  <a:schemeClr val="tx2"/>
                </a:solidFill>
              </a:defRPr>
            </a:lvl5pPr>
          </a:lstStyle>
          <a:p>
            <a:pPr lvl="0"/>
            <a:r>
              <a:rPr lang="nl-NL" dirty="0"/>
              <a:t>#</a:t>
            </a:r>
          </a:p>
        </p:txBody>
      </p:sp>
      <p:sp>
        <p:nvSpPr>
          <p:cNvPr id="20" name="Tijdelijke aanduiding voor tekst 14"/>
          <p:cNvSpPr>
            <a:spLocks noGrp="1"/>
          </p:cNvSpPr>
          <p:nvPr>
            <p:ph type="body" sz="quarter" idx="18"/>
          </p:nvPr>
        </p:nvSpPr>
        <p:spPr>
          <a:xfrm>
            <a:off x="7791732" y="3211200"/>
            <a:ext cx="3766856" cy="817562"/>
          </a:xfrm>
        </p:spPr>
        <p:txBody>
          <a:bodyPr anchor="b" anchorCtr="0">
            <a:normAutofit/>
          </a:bodyPr>
          <a:lstStyle>
            <a:lvl1pPr marL="0" indent="0">
              <a:buFontTx/>
              <a:buNone/>
              <a:defRPr sz="1800"/>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Klik om de modelstijlen te bewerken</a:t>
            </a:r>
          </a:p>
        </p:txBody>
      </p:sp>
      <p:sp>
        <p:nvSpPr>
          <p:cNvPr id="21" name="Tijdelijke aanduiding voor tekst 10"/>
          <p:cNvSpPr>
            <a:spLocks noGrp="1"/>
          </p:cNvSpPr>
          <p:nvPr>
            <p:ph type="body" sz="quarter" idx="19" hasCustomPrompt="1"/>
          </p:nvPr>
        </p:nvSpPr>
        <p:spPr>
          <a:xfrm>
            <a:off x="6418727" y="4434132"/>
            <a:ext cx="1373005" cy="817563"/>
          </a:xfrm>
        </p:spPr>
        <p:txBody>
          <a:bodyPr anchor="b" anchorCtr="0">
            <a:normAutofit/>
          </a:bodyPr>
          <a:lstStyle>
            <a:lvl1pPr marL="0" indent="0" algn="r">
              <a:buFontTx/>
              <a:buNone/>
              <a:defRPr sz="4800">
                <a:solidFill>
                  <a:schemeClr val="tx2"/>
                </a:solidFill>
              </a:defRPr>
            </a:lvl1pPr>
            <a:lvl2pPr marL="313200" indent="0" algn="r">
              <a:buFontTx/>
              <a:buNone/>
              <a:defRPr sz="4800">
                <a:solidFill>
                  <a:schemeClr val="tx2"/>
                </a:solidFill>
              </a:defRPr>
            </a:lvl2pPr>
            <a:lvl3pPr marL="630000" indent="0" algn="r">
              <a:buFontTx/>
              <a:buNone/>
              <a:defRPr sz="4800">
                <a:solidFill>
                  <a:schemeClr val="tx2"/>
                </a:solidFill>
              </a:defRPr>
            </a:lvl3pPr>
            <a:lvl4pPr marL="943200" indent="0" algn="r">
              <a:buFontTx/>
              <a:buNone/>
              <a:defRPr sz="4800">
                <a:solidFill>
                  <a:schemeClr val="tx2"/>
                </a:solidFill>
              </a:defRPr>
            </a:lvl4pPr>
            <a:lvl5pPr marL="1260000" indent="0" algn="r">
              <a:buFontTx/>
              <a:buNone/>
              <a:defRPr sz="4800">
                <a:solidFill>
                  <a:schemeClr val="tx2"/>
                </a:solidFill>
              </a:defRPr>
            </a:lvl5pPr>
          </a:lstStyle>
          <a:p>
            <a:pPr lvl="0"/>
            <a:r>
              <a:rPr lang="nl-NL" dirty="0"/>
              <a:t>#</a:t>
            </a:r>
          </a:p>
        </p:txBody>
      </p:sp>
      <p:sp>
        <p:nvSpPr>
          <p:cNvPr id="22" name="Tijdelijke aanduiding voor tekst 14"/>
          <p:cNvSpPr>
            <a:spLocks noGrp="1"/>
          </p:cNvSpPr>
          <p:nvPr>
            <p:ph type="body" sz="quarter" idx="20"/>
          </p:nvPr>
        </p:nvSpPr>
        <p:spPr>
          <a:xfrm>
            <a:off x="7791732" y="4352399"/>
            <a:ext cx="3766856" cy="817562"/>
          </a:xfrm>
        </p:spPr>
        <p:txBody>
          <a:bodyPr anchor="b" anchorCtr="0">
            <a:normAutofit/>
          </a:bodyPr>
          <a:lstStyle>
            <a:lvl1pPr marL="0" indent="0">
              <a:buFontTx/>
              <a:buNone/>
              <a:defRPr sz="1800"/>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Klik om de modelstijlen te bewerken</a:t>
            </a:r>
          </a:p>
        </p:txBody>
      </p:sp>
      <p:sp>
        <p:nvSpPr>
          <p:cNvPr id="23" name="Tijdelijke aanduiding voor tekst 10"/>
          <p:cNvSpPr>
            <a:spLocks noGrp="1"/>
          </p:cNvSpPr>
          <p:nvPr>
            <p:ph type="body" sz="quarter" idx="21" hasCustomPrompt="1"/>
          </p:nvPr>
        </p:nvSpPr>
        <p:spPr>
          <a:xfrm>
            <a:off x="6418727" y="5579361"/>
            <a:ext cx="1373005" cy="817563"/>
          </a:xfrm>
        </p:spPr>
        <p:txBody>
          <a:bodyPr anchor="b" anchorCtr="0">
            <a:normAutofit/>
          </a:bodyPr>
          <a:lstStyle>
            <a:lvl1pPr marL="0" indent="0" algn="r">
              <a:buFontTx/>
              <a:buNone/>
              <a:defRPr sz="4800">
                <a:solidFill>
                  <a:schemeClr val="tx2"/>
                </a:solidFill>
              </a:defRPr>
            </a:lvl1pPr>
            <a:lvl2pPr marL="313200" indent="0" algn="r">
              <a:buFontTx/>
              <a:buNone/>
              <a:defRPr sz="4800">
                <a:solidFill>
                  <a:schemeClr val="tx2"/>
                </a:solidFill>
              </a:defRPr>
            </a:lvl2pPr>
            <a:lvl3pPr marL="630000" indent="0" algn="r">
              <a:buFontTx/>
              <a:buNone/>
              <a:defRPr sz="4800">
                <a:solidFill>
                  <a:schemeClr val="tx2"/>
                </a:solidFill>
              </a:defRPr>
            </a:lvl3pPr>
            <a:lvl4pPr marL="943200" indent="0" algn="r">
              <a:buFontTx/>
              <a:buNone/>
              <a:defRPr sz="4800">
                <a:solidFill>
                  <a:schemeClr val="tx2"/>
                </a:solidFill>
              </a:defRPr>
            </a:lvl4pPr>
            <a:lvl5pPr marL="1260000" indent="0" algn="r">
              <a:buFontTx/>
              <a:buNone/>
              <a:defRPr sz="4800">
                <a:solidFill>
                  <a:schemeClr val="tx2"/>
                </a:solidFill>
              </a:defRPr>
            </a:lvl5pPr>
          </a:lstStyle>
          <a:p>
            <a:pPr lvl="0"/>
            <a:r>
              <a:rPr lang="nl-NL" dirty="0"/>
              <a:t>#</a:t>
            </a:r>
          </a:p>
        </p:txBody>
      </p:sp>
      <p:sp>
        <p:nvSpPr>
          <p:cNvPr id="24" name="Tijdelijke aanduiding voor tekst 14"/>
          <p:cNvSpPr>
            <a:spLocks noGrp="1"/>
          </p:cNvSpPr>
          <p:nvPr>
            <p:ph type="body" sz="quarter" idx="22"/>
          </p:nvPr>
        </p:nvSpPr>
        <p:spPr>
          <a:xfrm>
            <a:off x="7791732" y="5497200"/>
            <a:ext cx="3766856" cy="817562"/>
          </a:xfrm>
        </p:spPr>
        <p:txBody>
          <a:bodyPr anchor="b" anchorCtr="0">
            <a:normAutofit/>
          </a:bodyPr>
          <a:lstStyle>
            <a:lvl1pPr marL="0" indent="0">
              <a:buFontTx/>
              <a:buNone/>
              <a:defRPr sz="1800"/>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Klik om de modelstijlen te bewerken</a:t>
            </a:r>
          </a:p>
        </p:txBody>
      </p:sp>
      <p:sp>
        <p:nvSpPr>
          <p:cNvPr id="3" name="Tijdelijke aanduiding voor datum 2"/>
          <p:cNvSpPr>
            <a:spLocks noGrp="1"/>
          </p:cNvSpPr>
          <p:nvPr>
            <p:ph type="dt" sz="half" idx="23"/>
          </p:nvPr>
        </p:nvSpPr>
        <p:spPr/>
        <p:txBody>
          <a:bodyPr/>
          <a:lstStyle>
            <a:lvl1pPr>
              <a:defRPr>
                <a:solidFill>
                  <a:srgbClr val="000000"/>
                </a:solidFill>
              </a:defRPr>
            </a:lvl1pPr>
          </a:lstStyle>
          <a:p>
            <a:r>
              <a:rPr lang="nl-NL"/>
              <a:t>24 november 2020</a:t>
            </a:r>
            <a:endParaRPr lang="nl-NL" dirty="0"/>
          </a:p>
        </p:txBody>
      </p:sp>
      <p:sp>
        <p:nvSpPr>
          <p:cNvPr id="4" name="Tijdelijke aanduiding voor voettekst 3"/>
          <p:cNvSpPr>
            <a:spLocks noGrp="1"/>
          </p:cNvSpPr>
          <p:nvPr>
            <p:ph type="ftr" sz="quarter" idx="24"/>
          </p:nvPr>
        </p:nvSpPr>
        <p:spPr/>
        <p:txBody>
          <a:bodyPr/>
          <a:lstStyle>
            <a:lvl1pPr>
              <a:defRPr>
                <a:solidFill>
                  <a:srgbClr val="000000"/>
                </a:solidFill>
              </a:defRPr>
            </a:lvl1pPr>
          </a:lstStyle>
          <a:p>
            <a:r>
              <a:rPr lang="nl-NL"/>
              <a:t>Minicursus Nieuwe Europese Verordeningen</a:t>
            </a:r>
            <a:endParaRPr lang="nl-NL" dirty="0"/>
          </a:p>
        </p:txBody>
      </p:sp>
      <p:sp>
        <p:nvSpPr>
          <p:cNvPr id="5" name="Tijdelijke aanduiding voor dianummer 4"/>
          <p:cNvSpPr>
            <a:spLocks noGrp="1"/>
          </p:cNvSpPr>
          <p:nvPr>
            <p:ph type="sldNum" sz="quarter" idx="25"/>
          </p:nvPr>
        </p:nvSpPr>
        <p:spPr/>
        <p:txBody>
          <a:bodyPr/>
          <a:lstStyle/>
          <a:p>
            <a:fld id="{0C893183-5A27-4493-8273-E869AD900CD4}" type="slidenum">
              <a:rPr lang="nl-NL" smtClean="0"/>
              <a:pPr/>
              <a:t>‹nr.›</a:t>
            </a:fld>
            <a:endParaRPr lang="nl-NL" dirty="0"/>
          </a:p>
        </p:txBody>
      </p:sp>
      <p:pic>
        <p:nvPicPr>
          <p:cNvPr id="25" name="minjus_heade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783080"/>
          </a:xfrm>
          <a:prstGeom prst="rect">
            <a:avLst/>
          </a:prstGeom>
        </p:spPr>
      </p:pic>
    </p:spTree>
    <p:extLst>
      <p:ext uri="{BB962C8B-B14F-4D97-AF65-F5344CB8AC3E}">
        <p14:creationId xmlns:p14="http://schemas.microsoft.com/office/powerpoint/2010/main" val="1769832861"/>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Inhoudsopgave met afbeelding">
    <p:bg>
      <p:bgPr>
        <a:solidFill>
          <a:schemeClr val="tx2"/>
        </a:solidFill>
        <a:effectLst/>
      </p:bgPr>
    </p:bg>
    <p:spTree>
      <p:nvGrpSpPr>
        <p:cNvPr id="1" name=""/>
        <p:cNvGrpSpPr/>
        <p:nvPr/>
      </p:nvGrpSpPr>
      <p:grpSpPr>
        <a:xfrm>
          <a:off x="0" y="0"/>
          <a:ext cx="0" cy="0"/>
          <a:chOff x="0" y="0"/>
          <a:chExt cx="0" cy="0"/>
        </a:xfrm>
      </p:grpSpPr>
      <p:sp>
        <p:nvSpPr>
          <p:cNvPr id="25" name="Tijdelijke aanduiding voor afbeelding 4"/>
          <p:cNvSpPr>
            <a:spLocks noGrp="1"/>
          </p:cNvSpPr>
          <p:nvPr>
            <p:ph type="pic" sz="quarter" idx="10" hasCustomPrompt="1"/>
          </p:nvPr>
        </p:nvSpPr>
        <p:spPr>
          <a:xfrm>
            <a:off x="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5856605 w 6096000"/>
              <a:gd name="connsiteY4"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5856605 w 6096000"/>
              <a:gd name="connsiteY4" fmla="*/ 0 h 6858000"/>
              <a:gd name="connsiteX5" fmla="*/ 5856605 w 6096000"/>
              <a:gd name="connsiteY5" fmla="*/ 701993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5856605 w 6096000"/>
              <a:gd name="connsiteY4" fmla="*/ 0 h 6858000"/>
              <a:gd name="connsiteX5" fmla="*/ 5856605 w 6096000"/>
              <a:gd name="connsiteY5" fmla="*/ 701993 h 6858000"/>
              <a:gd name="connsiteX6" fmla="*/ 6096000 w 6096000"/>
              <a:gd name="connsiteY6" fmla="*/ 701993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5856605 w 6096000"/>
              <a:gd name="connsiteY4" fmla="*/ 0 h 6858000"/>
              <a:gd name="connsiteX5" fmla="*/ 5856605 w 6096000"/>
              <a:gd name="connsiteY5" fmla="*/ 701993 h 6858000"/>
              <a:gd name="connsiteX6" fmla="*/ 6096000 w 6096000"/>
              <a:gd name="connsiteY6" fmla="*/ 701993 h 6858000"/>
              <a:gd name="connsiteX7" fmla="*/ 6096000 w 6096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6858000">
                <a:moveTo>
                  <a:pt x="6096000" y="0"/>
                </a:moveTo>
                <a:lnTo>
                  <a:pt x="6096000" y="6858000"/>
                </a:lnTo>
                <a:lnTo>
                  <a:pt x="0" y="6858000"/>
                </a:lnTo>
                <a:lnTo>
                  <a:pt x="0" y="0"/>
                </a:lnTo>
                <a:lnTo>
                  <a:pt x="5856605" y="0"/>
                </a:lnTo>
                <a:lnTo>
                  <a:pt x="5856605" y="701993"/>
                </a:lnTo>
                <a:lnTo>
                  <a:pt x="6096000" y="701993"/>
                </a:lnTo>
                <a:lnTo>
                  <a:pt x="6096000" y="6858000"/>
                </a:lnTo>
                <a:close/>
              </a:path>
            </a:pathLst>
          </a:cu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2" name="Titel 1"/>
          <p:cNvSpPr>
            <a:spLocks noGrp="1"/>
          </p:cNvSpPr>
          <p:nvPr>
            <p:ph type="title"/>
          </p:nvPr>
        </p:nvSpPr>
        <p:spPr>
          <a:xfrm>
            <a:off x="6553200" y="1051200"/>
            <a:ext cx="5003999" cy="948047"/>
          </a:xfrm>
        </p:spPr>
        <p:txBody>
          <a:bodyPr anchor="b" anchorCtr="0"/>
          <a:lstStyle>
            <a:lvl1pPr algn="l">
              <a:lnSpc>
                <a:spcPct val="90000"/>
              </a:lnSpc>
              <a:defRPr>
                <a:solidFill>
                  <a:srgbClr val="000000"/>
                </a:solidFill>
              </a:defRPr>
            </a:lvl1pPr>
          </a:lstStyle>
          <a:p>
            <a:r>
              <a:rPr lang="nl-NL" dirty="0"/>
              <a:t>Klik om de stijl te bewerken</a:t>
            </a:r>
          </a:p>
        </p:txBody>
      </p:sp>
      <p:sp>
        <p:nvSpPr>
          <p:cNvPr id="15" name="Tijdelijke aanduiding voor tekst 14"/>
          <p:cNvSpPr>
            <a:spLocks noGrp="1"/>
          </p:cNvSpPr>
          <p:nvPr>
            <p:ph type="body" sz="quarter" idx="14"/>
          </p:nvPr>
        </p:nvSpPr>
        <p:spPr>
          <a:xfrm>
            <a:off x="6553200" y="2289600"/>
            <a:ext cx="5003999" cy="3931813"/>
          </a:xfrm>
        </p:spPr>
        <p:txBody>
          <a:bodyPr anchor="t" anchorCtr="0">
            <a:normAutofit/>
          </a:bodyPr>
          <a:lstStyle>
            <a:lvl1pPr marL="457200" indent="-457200">
              <a:buClr>
                <a:schemeClr val="bg1"/>
              </a:buClr>
              <a:buFont typeface="+mj-lt"/>
              <a:buAutoNum type="arabicPeriod"/>
              <a:defRPr sz="2400" baseline="0">
                <a:solidFill>
                  <a:srgbClr val="000000"/>
                </a:solidFill>
              </a:defRPr>
            </a:lvl1pPr>
            <a:lvl2pPr marL="684000" indent="-216000">
              <a:buClr>
                <a:schemeClr val="bg1"/>
              </a:buClr>
              <a:buFont typeface="Verdana" panose="020B0604030504040204" pitchFamily="34" charset="0"/>
              <a:buChar char="–"/>
              <a:defRPr sz="2000" baseline="0">
                <a:solidFill>
                  <a:srgbClr val="000000"/>
                </a:solidFill>
              </a:defRPr>
            </a:lvl2pPr>
            <a:lvl3pPr marL="946800" indent="-316800">
              <a:buClr>
                <a:schemeClr val="bg1"/>
              </a:buClr>
              <a:buFont typeface="Wingdings" panose="05000000000000000000" pitchFamily="2" charset="2"/>
              <a:buChar char="§"/>
              <a:defRPr sz="1800">
                <a:solidFill>
                  <a:srgbClr val="000000"/>
                </a:solidFill>
              </a:defRPr>
            </a:lvl3pPr>
            <a:lvl4pPr marL="1260000" indent="-316800">
              <a:buClr>
                <a:schemeClr val="bg1"/>
              </a:buClr>
              <a:buFont typeface="Arial" panose="020B0604020202020204" pitchFamily="34" charset="0"/>
              <a:buChar char="•"/>
              <a:defRPr sz="1800">
                <a:solidFill>
                  <a:srgbClr val="000000"/>
                </a:solidFill>
              </a:defRPr>
            </a:lvl4pPr>
            <a:lvl5pPr marL="1576800" indent="-316800">
              <a:buClr>
                <a:schemeClr val="bg1"/>
              </a:buClr>
              <a:buFont typeface="Verdana" panose="020B0604030504040204" pitchFamily="34" charset="0"/>
              <a:buChar char="–"/>
              <a:defRPr sz="1600" baseline="0">
                <a:solidFill>
                  <a:srgbClr val="000000"/>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3" name="Tijdelijke aanduiding voor datum 2"/>
          <p:cNvSpPr>
            <a:spLocks noGrp="1"/>
          </p:cNvSpPr>
          <p:nvPr>
            <p:ph type="dt" sz="half" idx="23"/>
          </p:nvPr>
        </p:nvSpPr>
        <p:spPr/>
        <p:txBody>
          <a:bodyPr/>
          <a:lstStyle/>
          <a:p>
            <a:r>
              <a:rPr lang="nl-NL"/>
              <a:t>24 november 2020</a:t>
            </a:r>
          </a:p>
        </p:txBody>
      </p:sp>
      <p:sp>
        <p:nvSpPr>
          <p:cNvPr id="4" name="Tijdelijke aanduiding voor voettekst 3"/>
          <p:cNvSpPr>
            <a:spLocks noGrp="1"/>
          </p:cNvSpPr>
          <p:nvPr>
            <p:ph type="ftr" sz="quarter" idx="24"/>
          </p:nvPr>
        </p:nvSpPr>
        <p:spPr/>
        <p:txBody>
          <a:bodyPr/>
          <a:lstStyle/>
          <a:p>
            <a:r>
              <a:rPr lang="nl-NL"/>
              <a:t>Minicursus Nieuwe Europese Verordeningen</a:t>
            </a:r>
            <a:endParaRPr lang="nl-NL" dirty="0"/>
          </a:p>
        </p:txBody>
      </p:sp>
      <p:sp>
        <p:nvSpPr>
          <p:cNvPr id="5" name="Tijdelijke aanduiding voor dianummer 4"/>
          <p:cNvSpPr>
            <a:spLocks noGrp="1"/>
          </p:cNvSpPr>
          <p:nvPr>
            <p:ph type="sldNum" sz="quarter" idx="25"/>
          </p:nvPr>
        </p:nvSpPr>
        <p:spPr/>
        <p:txBody>
          <a:bodyPr/>
          <a:lstStyle>
            <a:lvl1pPr>
              <a:defRPr>
                <a:solidFill>
                  <a:srgbClr val="000000"/>
                </a:solidFill>
              </a:defRPr>
            </a:lvl1pPr>
          </a:lstStyle>
          <a:p>
            <a:fld id="{0C893183-5A27-4493-8273-E869AD900CD4}" type="slidenum">
              <a:rPr lang="nl-NL" smtClean="0"/>
              <a:pPr/>
              <a:t>‹nr.›</a:t>
            </a:fld>
            <a:endParaRPr lang="nl-NL" dirty="0"/>
          </a:p>
        </p:txBody>
      </p:sp>
    </p:spTree>
    <p:extLst>
      <p:ext uri="{BB962C8B-B14F-4D97-AF65-F5344CB8AC3E}">
        <p14:creationId xmlns:p14="http://schemas.microsoft.com/office/powerpoint/2010/main" val="2518307996"/>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Sectiekop">
    <p:spTree>
      <p:nvGrpSpPr>
        <p:cNvPr id="1" name=""/>
        <p:cNvGrpSpPr/>
        <p:nvPr/>
      </p:nvGrpSpPr>
      <p:grpSpPr>
        <a:xfrm>
          <a:off x="0" y="0"/>
          <a:ext cx="0" cy="0"/>
          <a:chOff x="0" y="0"/>
          <a:chExt cx="0" cy="0"/>
        </a:xfrm>
      </p:grpSpPr>
      <p:sp>
        <p:nvSpPr>
          <p:cNvPr id="6" name="backdrop"/>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4999" y="2636838"/>
            <a:ext cx="5003801" cy="1584325"/>
          </a:xfrm>
        </p:spPr>
        <p:txBody>
          <a:bodyPr anchor="b" anchorCtr="0"/>
          <a:lstStyle>
            <a:lvl1pPr algn="r">
              <a:lnSpc>
                <a:spcPct val="90000"/>
              </a:lnSpc>
              <a:defRPr>
                <a:solidFill>
                  <a:srgbClr val="000000"/>
                </a:solidFill>
              </a:defRPr>
            </a:lvl1pPr>
          </a:lstStyle>
          <a:p>
            <a:r>
              <a:rPr lang="nl-NL" dirty="0"/>
              <a:t>Klik om de stijl te bewerken</a:t>
            </a:r>
          </a:p>
        </p:txBody>
      </p:sp>
      <p:sp>
        <p:nvSpPr>
          <p:cNvPr id="11" name="Sectienummer"/>
          <p:cNvSpPr>
            <a:spLocks noGrp="1"/>
          </p:cNvSpPr>
          <p:nvPr>
            <p:ph type="body" sz="quarter" idx="13" hasCustomPrompt="1"/>
          </p:nvPr>
        </p:nvSpPr>
        <p:spPr>
          <a:xfrm>
            <a:off x="634999" y="1171574"/>
            <a:ext cx="5003801" cy="1463674"/>
          </a:xfrm>
        </p:spPr>
        <p:txBody>
          <a:bodyPr rIns="0" anchor="b" anchorCtr="0">
            <a:normAutofit/>
          </a:bodyPr>
          <a:lstStyle>
            <a:lvl1pPr marL="0" indent="0" algn="r">
              <a:buFontTx/>
              <a:buNone/>
              <a:defRPr sz="9600" b="1">
                <a:solidFill>
                  <a:srgbClr val="000000"/>
                </a:solidFill>
              </a:defRPr>
            </a:lvl1pPr>
            <a:lvl2pPr marL="313200" indent="0" algn="r">
              <a:buFontTx/>
              <a:buNone/>
              <a:defRPr sz="4800">
                <a:solidFill>
                  <a:schemeClr val="tx2"/>
                </a:solidFill>
              </a:defRPr>
            </a:lvl2pPr>
            <a:lvl3pPr marL="630000" indent="0" algn="r">
              <a:buFontTx/>
              <a:buNone/>
              <a:defRPr sz="4800">
                <a:solidFill>
                  <a:schemeClr val="tx2"/>
                </a:solidFill>
              </a:defRPr>
            </a:lvl3pPr>
            <a:lvl4pPr marL="943200" indent="0" algn="r">
              <a:buFontTx/>
              <a:buNone/>
              <a:defRPr sz="4800">
                <a:solidFill>
                  <a:schemeClr val="tx2"/>
                </a:solidFill>
              </a:defRPr>
            </a:lvl4pPr>
            <a:lvl5pPr marL="1260000" indent="0" algn="r">
              <a:buFontTx/>
              <a:buNone/>
              <a:defRPr sz="4800">
                <a:solidFill>
                  <a:schemeClr val="tx2"/>
                </a:solidFill>
              </a:defRPr>
            </a:lvl5pPr>
          </a:lstStyle>
          <a:p>
            <a:pPr lvl="0"/>
            <a:r>
              <a:rPr lang="nl-NL" dirty="0"/>
              <a:t>#</a:t>
            </a:r>
          </a:p>
        </p:txBody>
      </p:sp>
      <p:sp>
        <p:nvSpPr>
          <p:cNvPr id="15" name="Ondertitel"/>
          <p:cNvSpPr>
            <a:spLocks noGrp="1"/>
          </p:cNvSpPr>
          <p:nvPr>
            <p:ph type="body" sz="quarter" idx="14"/>
          </p:nvPr>
        </p:nvSpPr>
        <p:spPr>
          <a:xfrm>
            <a:off x="634999" y="4221163"/>
            <a:ext cx="5003801" cy="2000251"/>
          </a:xfrm>
        </p:spPr>
        <p:txBody>
          <a:bodyPr tIns="90000" rIns="100800" anchor="t" anchorCtr="0">
            <a:normAutofit/>
          </a:bodyPr>
          <a:lstStyle>
            <a:lvl1pPr marL="0" indent="0" algn="r">
              <a:buFontTx/>
              <a:buNone/>
              <a:defRPr sz="2400">
                <a:solidFill>
                  <a:srgbClr val="000000"/>
                </a:solidFill>
              </a:defRPr>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Klik om de modelstijlen te bewerken</a:t>
            </a:r>
          </a:p>
        </p:txBody>
      </p:sp>
      <p:sp>
        <p:nvSpPr>
          <p:cNvPr id="3" name="Tijdelijke aanduiding voor datum 2"/>
          <p:cNvSpPr>
            <a:spLocks noGrp="1"/>
          </p:cNvSpPr>
          <p:nvPr>
            <p:ph type="dt" sz="half" idx="23"/>
          </p:nvPr>
        </p:nvSpPr>
        <p:spPr/>
        <p:txBody>
          <a:bodyPr/>
          <a:lstStyle>
            <a:lvl1pPr>
              <a:defRPr>
                <a:solidFill>
                  <a:srgbClr val="000000"/>
                </a:solidFill>
              </a:defRPr>
            </a:lvl1pPr>
          </a:lstStyle>
          <a:p>
            <a:r>
              <a:rPr lang="nl-NL"/>
              <a:t>24 november 2020</a:t>
            </a:r>
            <a:endParaRPr lang="nl-NL" dirty="0"/>
          </a:p>
        </p:txBody>
      </p:sp>
      <p:sp>
        <p:nvSpPr>
          <p:cNvPr id="4" name="Tijdelijke aanduiding voor voettekst 3"/>
          <p:cNvSpPr>
            <a:spLocks noGrp="1"/>
          </p:cNvSpPr>
          <p:nvPr>
            <p:ph type="ftr" sz="quarter" idx="24"/>
          </p:nvPr>
        </p:nvSpPr>
        <p:spPr/>
        <p:txBody>
          <a:bodyPr/>
          <a:lstStyle>
            <a:lvl1pPr>
              <a:defRPr>
                <a:solidFill>
                  <a:srgbClr val="000000"/>
                </a:solidFill>
              </a:defRPr>
            </a:lvl1pPr>
          </a:lstStyle>
          <a:p>
            <a:r>
              <a:rPr lang="nl-NL"/>
              <a:t>Minicursus Nieuwe Europese Verordeningen</a:t>
            </a:r>
            <a:endParaRPr lang="nl-NL" dirty="0"/>
          </a:p>
        </p:txBody>
      </p:sp>
      <p:sp>
        <p:nvSpPr>
          <p:cNvPr id="5" name="Tijdelijke aanduiding voor dianummer 4"/>
          <p:cNvSpPr>
            <a:spLocks noGrp="1"/>
          </p:cNvSpPr>
          <p:nvPr>
            <p:ph type="sldNum" sz="quarter" idx="25"/>
          </p:nvPr>
        </p:nvSpPr>
        <p:spPr/>
        <p:txBody>
          <a:bodyPr/>
          <a:lstStyle/>
          <a:p>
            <a:fld id="{0C893183-5A27-4493-8273-E869AD900CD4}" type="slidenum">
              <a:rPr lang="nl-NL" smtClean="0"/>
              <a:pPr/>
              <a:t>‹nr.›</a:t>
            </a:fld>
            <a:endParaRPr lang="nl-NL" dirty="0"/>
          </a:p>
        </p:txBody>
      </p:sp>
      <p:pic>
        <p:nvPicPr>
          <p:cNvPr id="12" name="minjus_heade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783080"/>
          </a:xfrm>
          <a:prstGeom prst="rect">
            <a:avLst/>
          </a:prstGeom>
        </p:spPr>
      </p:pic>
    </p:spTree>
    <p:extLst>
      <p:ext uri="{BB962C8B-B14F-4D97-AF65-F5344CB8AC3E}">
        <p14:creationId xmlns:p14="http://schemas.microsoft.com/office/powerpoint/2010/main" val="3849563302"/>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lnSpc>
                <a:spcPct val="90000"/>
              </a:lnSpc>
              <a:defRPr/>
            </a:lvl1pPr>
          </a:lstStyle>
          <a:p>
            <a:r>
              <a:rPr lang="nl-NL" dirty="0"/>
              <a:t>Klik om de stijl te bewerken</a:t>
            </a:r>
          </a:p>
        </p:txBody>
      </p:sp>
      <p:sp>
        <p:nvSpPr>
          <p:cNvPr id="3" name="Tijdelijke aanduiding voor inhoud 2"/>
          <p:cNvSpPr>
            <a:spLocks noGrp="1"/>
          </p:cNvSpPr>
          <p:nvPr>
            <p:ph sz="half" idx="1"/>
          </p:nvPr>
        </p:nvSpPr>
        <p:spPr>
          <a:xfrm>
            <a:off x="635000" y="2276475"/>
            <a:ext cx="5226050" cy="3944938"/>
          </a:xfrm>
          <a:prstGeom prst="rect">
            <a:avLst/>
          </a:prstGeom>
        </p:spPr>
        <p:txBody>
          <a:bodyPr/>
          <a:lstStyle>
            <a:lvl1pPr>
              <a:defRPr sz="2400"/>
            </a:lvl1pPr>
            <a:lvl2pPr>
              <a:defRPr sz="2000"/>
            </a:lvl2pPr>
            <a:lvl3pPr marL="946800" indent="-316800">
              <a:defRPr sz="1800"/>
            </a:lvl3pPr>
            <a:lvl4pPr marL="1260000" indent="-316800">
              <a:buFont typeface="Arial" panose="020B0604020202020204" pitchFamily="34" charset="0"/>
              <a:buChar char="•"/>
              <a:defRPr sz="1800"/>
            </a:lvl4pPr>
            <a:lvl5pPr>
              <a:defRPr sz="1600"/>
            </a:lvl5pPr>
            <a:lvl6pPr>
              <a:defRPr sz="1800"/>
            </a:lvl6pPr>
            <a:lvl7pPr>
              <a:defRPr sz="1800"/>
            </a:lvl7pPr>
            <a:lvl8pPr>
              <a:defRPr sz="1800"/>
            </a:lvl8pPr>
            <a:lvl9pPr>
              <a:defRPr sz="1800"/>
            </a:lvl9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inhoud 3"/>
          <p:cNvSpPr>
            <a:spLocks noGrp="1"/>
          </p:cNvSpPr>
          <p:nvPr>
            <p:ph sz="half" idx="2"/>
          </p:nvPr>
        </p:nvSpPr>
        <p:spPr>
          <a:xfrm>
            <a:off x="6553198" y="2276475"/>
            <a:ext cx="5003999" cy="3944938"/>
          </a:xfrm>
          <a:prstGeom prst="rect">
            <a:avLst/>
          </a:prstGeom>
        </p:spPr>
        <p:txBody>
          <a:bodyPr/>
          <a:lstStyle>
            <a:lvl1pPr>
              <a:defRPr sz="2400"/>
            </a:lvl1pPr>
            <a:lvl2pPr>
              <a:defRPr sz="2000"/>
            </a:lvl2pPr>
            <a:lvl3pPr>
              <a:defRPr sz="1800"/>
            </a:lvl3pPr>
            <a:lvl4pPr marL="1260000" indent="-316800">
              <a:buFont typeface="Arial" panose="020B0604020202020204" pitchFamily="34" charset="0"/>
              <a:buChar char="•"/>
              <a:defRPr sz="1800"/>
            </a:lvl4pPr>
            <a:lvl5pPr>
              <a:defRPr sz="1600"/>
            </a:lvl5pPr>
            <a:lvl6pPr>
              <a:defRPr sz="1800"/>
            </a:lvl6pPr>
            <a:lvl7pPr>
              <a:defRPr sz="1800"/>
            </a:lvl7pPr>
            <a:lvl8pPr>
              <a:defRPr sz="1800"/>
            </a:lvl8pPr>
            <a:lvl9pPr>
              <a:defRPr sz="1800"/>
            </a:lvl9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5" name="Tijdelijke aanduiding voor datum 4"/>
          <p:cNvSpPr>
            <a:spLocks noGrp="1"/>
          </p:cNvSpPr>
          <p:nvPr>
            <p:ph type="dt" sz="half" idx="10"/>
          </p:nvPr>
        </p:nvSpPr>
        <p:spPr/>
        <p:txBody>
          <a:body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p>
            <a:fld id="{0C893183-5A27-4493-8273-E869AD900CD4}" type="slidenum">
              <a:rPr lang="nl-NL" smtClean="0"/>
              <a:pPr/>
              <a:t>‹nr.›</a:t>
            </a:fld>
            <a:endParaRPr lang="nl-NL" dirty="0"/>
          </a:p>
        </p:txBody>
      </p:sp>
    </p:spTree>
    <p:extLst>
      <p:ext uri="{BB962C8B-B14F-4D97-AF65-F5344CB8AC3E}">
        <p14:creationId xmlns:p14="http://schemas.microsoft.com/office/powerpoint/2010/main" val="1839379695"/>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lnSpc>
                <a:spcPct val="90000"/>
              </a:lnSpc>
              <a:defRPr/>
            </a:lvl1pPr>
          </a:lstStyle>
          <a:p>
            <a:r>
              <a:rPr lang="nl-NL" dirty="0"/>
              <a:t>Klik om de stijl te bewerken</a:t>
            </a:r>
          </a:p>
        </p:txBody>
      </p:sp>
      <p:sp>
        <p:nvSpPr>
          <p:cNvPr id="3" name="Tijdelijke aanduiding voor inhoud 2"/>
          <p:cNvSpPr>
            <a:spLocks noGrp="1"/>
          </p:cNvSpPr>
          <p:nvPr>
            <p:ph sz="half" idx="1"/>
          </p:nvPr>
        </p:nvSpPr>
        <p:spPr>
          <a:xfrm>
            <a:off x="635002" y="2953738"/>
            <a:ext cx="5003999" cy="3267676"/>
          </a:xfrm>
          <a:prstGeom prst="rect">
            <a:avLst/>
          </a:prstGeom>
        </p:spPr>
        <p:txBody>
          <a:bodyPr/>
          <a:lstStyle>
            <a:lvl1pPr>
              <a:defRPr sz="2400"/>
            </a:lvl1pPr>
            <a:lvl2pPr>
              <a:defRPr sz="2000"/>
            </a:lvl2pPr>
            <a:lvl3pPr marL="946800" indent="-316800">
              <a:defRPr sz="1800"/>
            </a:lvl3pPr>
            <a:lvl4pPr marL="1260000" indent="-316800">
              <a:buFont typeface="Arial" panose="020B0604020202020204" pitchFamily="34" charset="0"/>
              <a:buChar char="•"/>
              <a:defRPr sz="1800"/>
            </a:lvl4pPr>
            <a:lvl5pPr>
              <a:defRPr sz="1600"/>
            </a:lvl5pPr>
            <a:lvl6pPr>
              <a:defRPr sz="1800"/>
            </a:lvl6pPr>
            <a:lvl7pPr>
              <a:defRPr sz="1800"/>
            </a:lvl7pPr>
            <a:lvl8pPr>
              <a:defRPr sz="1800"/>
            </a:lvl8pPr>
            <a:lvl9pPr>
              <a:defRPr sz="1800"/>
            </a:lvl9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inhoud 3"/>
          <p:cNvSpPr>
            <a:spLocks noGrp="1"/>
          </p:cNvSpPr>
          <p:nvPr>
            <p:ph sz="half" idx="2"/>
          </p:nvPr>
        </p:nvSpPr>
        <p:spPr>
          <a:xfrm>
            <a:off x="6553199" y="2953738"/>
            <a:ext cx="5005388" cy="3267676"/>
          </a:xfrm>
          <a:prstGeom prst="rect">
            <a:avLst/>
          </a:prstGeom>
        </p:spPr>
        <p:txBody>
          <a:bodyPr/>
          <a:lstStyle>
            <a:lvl1pPr>
              <a:defRPr sz="2400"/>
            </a:lvl1pPr>
            <a:lvl2pPr>
              <a:defRPr sz="2000"/>
            </a:lvl2pPr>
            <a:lvl3pPr>
              <a:defRPr sz="1800"/>
            </a:lvl3pPr>
            <a:lvl4pPr marL="1260000" indent="-316800">
              <a:buFont typeface="Arial" panose="020B0604020202020204" pitchFamily="34" charset="0"/>
              <a:buChar char="•"/>
              <a:defRPr sz="1800"/>
            </a:lvl4pPr>
            <a:lvl5pPr>
              <a:defRPr sz="1600"/>
            </a:lvl5pPr>
            <a:lvl6pPr>
              <a:defRPr sz="1800"/>
            </a:lvl6pPr>
            <a:lvl7pPr>
              <a:defRPr sz="1800"/>
            </a:lvl7pPr>
            <a:lvl8pPr>
              <a:defRPr sz="1800"/>
            </a:lvl8pPr>
            <a:lvl9pPr>
              <a:defRPr sz="1800"/>
            </a:lvl9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5" name="Tijdelijke aanduiding voor datum 4"/>
          <p:cNvSpPr>
            <a:spLocks noGrp="1"/>
          </p:cNvSpPr>
          <p:nvPr>
            <p:ph type="dt" sz="half" idx="10"/>
          </p:nvPr>
        </p:nvSpPr>
        <p:spPr/>
        <p:txBody>
          <a:body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p>
            <a:fld id="{0C893183-5A27-4493-8273-E869AD900CD4}" type="slidenum">
              <a:rPr lang="nl-NL" smtClean="0"/>
              <a:pPr/>
              <a:t>‹nr.›</a:t>
            </a:fld>
            <a:endParaRPr lang="nl-NL" dirty="0"/>
          </a:p>
        </p:txBody>
      </p:sp>
      <p:sp>
        <p:nvSpPr>
          <p:cNvPr id="9" name="Tijdelijke aanduiding voor tekst 8"/>
          <p:cNvSpPr>
            <a:spLocks noGrp="1"/>
          </p:cNvSpPr>
          <p:nvPr>
            <p:ph type="body" sz="quarter" idx="13"/>
          </p:nvPr>
        </p:nvSpPr>
        <p:spPr>
          <a:xfrm>
            <a:off x="635002" y="2306037"/>
            <a:ext cx="5003999" cy="648000"/>
          </a:xfrm>
        </p:spPr>
        <p:txBody>
          <a:bodyPr lIns="180000" tIns="180000" rIns="180000" bIns="72000" anchor="b" anchorCtr="0">
            <a:noAutofit/>
          </a:bodyPr>
          <a:lstStyle>
            <a:lvl1pPr marL="0" indent="0">
              <a:buNone/>
              <a:defRPr sz="1800" b="1" cap="all" baseline="0">
                <a:solidFill>
                  <a:schemeClr val="tx2"/>
                </a:solidFill>
              </a:defRPr>
            </a:lvl1pPr>
            <a:lvl2pPr marL="313200" indent="0">
              <a:buNone/>
              <a:defRPr sz="1800"/>
            </a:lvl2pPr>
            <a:lvl3pPr marL="630000" indent="0">
              <a:buNone/>
              <a:defRPr sz="1800"/>
            </a:lvl3pPr>
            <a:lvl4pPr marL="943200" indent="0">
              <a:buNone/>
              <a:defRPr sz="1800"/>
            </a:lvl4pPr>
            <a:lvl5pPr marL="1260000" indent="0">
              <a:buNone/>
              <a:defRPr sz="1800"/>
            </a:lvl5pPr>
          </a:lstStyle>
          <a:p>
            <a:pPr lvl="0"/>
            <a:r>
              <a:rPr lang="nl-NL" dirty="0"/>
              <a:t>Klik om de modelstijlen te bewerken</a:t>
            </a:r>
          </a:p>
        </p:txBody>
      </p:sp>
      <p:sp>
        <p:nvSpPr>
          <p:cNvPr id="10" name="Tijdelijke aanduiding voor tekst 8"/>
          <p:cNvSpPr>
            <a:spLocks noGrp="1"/>
          </p:cNvSpPr>
          <p:nvPr>
            <p:ph type="body" sz="quarter" idx="14"/>
          </p:nvPr>
        </p:nvSpPr>
        <p:spPr>
          <a:xfrm>
            <a:off x="6553201" y="2306037"/>
            <a:ext cx="5003999" cy="647228"/>
          </a:xfrm>
        </p:spPr>
        <p:txBody>
          <a:bodyPr lIns="180000" tIns="180000" rIns="180000" bIns="72000" anchor="b" anchorCtr="0">
            <a:noAutofit/>
          </a:bodyPr>
          <a:lstStyle>
            <a:lvl1pPr marL="0" indent="0">
              <a:buNone/>
              <a:defRPr sz="1800" b="1" cap="all" baseline="0">
                <a:solidFill>
                  <a:schemeClr val="tx2"/>
                </a:solidFill>
              </a:defRPr>
            </a:lvl1pPr>
            <a:lvl2pPr marL="313200" indent="0">
              <a:buNone/>
              <a:defRPr sz="1800"/>
            </a:lvl2pPr>
            <a:lvl3pPr marL="630000" indent="0">
              <a:buNone/>
              <a:defRPr sz="1800"/>
            </a:lvl3pPr>
            <a:lvl4pPr marL="943200" indent="0">
              <a:buNone/>
              <a:defRPr sz="1800"/>
            </a:lvl4pPr>
            <a:lvl5pPr marL="1260000" indent="0">
              <a:buNone/>
              <a:defRPr sz="1800"/>
            </a:lvl5pPr>
          </a:lstStyle>
          <a:p>
            <a:pPr lvl="0"/>
            <a:r>
              <a:rPr lang="nl-NL" dirty="0"/>
              <a:t>Klik om de modelstijlen te bewerken</a:t>
            </a:r>
          </a:p>
        </p:txBody>
      </p:sp>
    </p:spTree>
    <p:extLst>
      <p:ext uri="{BB962C8B-B14F-4D97-AF65-F5344CB8AC3E}">
        <p14:creationId xmlns:p14="http://schemas.microsoft.com/office/powerpoint/2010/main" val="4039050930"/>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a:xfrm>
            <a:off x="635000" y="1052513"/>
            <a:ext cx="10923589" cy="948047"/>
          </a:xfrm>
        </p:spPr>
        <p:txBody>
          <a:bodyPr/>
          <a:lstStyle>
            <a:lvl1pPr>
              <a:lnSpc>
                <a:spcPct val="90000"/>
              </a:lnSpc>
              <a:defRPr/>
            </a:lvl1pPr>
          </a:lstStyle>
          <a:p>
            <a:r>
              <a:rPr lang="nl-NL" dirty="0"/>
              <a:t>Klik om de stijl te bewerken</a:t>
            </a:r>
          </a:p>
        </p:txBody>
      </p:sp>
      <p:sp>
        <p:nvSpPr>
          <p:cNvPr id="5" name="Tijdelijke aanduiding voor datum 4"/>
          <p:cNvSpPr>
            <a:spLocks noGrp="1"/>
          </p:cNvSpPr>
          <p:nvPr>
            <p:ph type="dt" sz="half" idx="10"/>
          </p:nvPr>
        </p:nvSpPr>
        <p:spPr/>
        <p:txBody>
          <a:body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p>
            <a:fld id="{0C893183-5A27-4493-8273-E869AD900CD4}" type="slidenum">
              <a:rPr lang="nl-NL" smtClean="0"/>
              <a:pPr/>
              <a:t>‹nr.›</a:t>
            </a:fld>
            <a:endParaRPr lang="nl-NL" dirty="0"/>
          </a:p>
        </p:txBody>
      </p:sp>
      <p:sp>
        <p:nvSpPr>
          <p:cNvPr id="8" name="Tijdelijke aanduiding voor afbeelding 7"/>
          <p:cNvSpPr>
            <a:spLocks noGrp="1"/>
          </p:cNvSpPr>
          <p:nvPr>
            <p:ph type="pic" sz="quarter" idx="13" hasCustomPrompt="1"/>
          </p:nvPr>
        </p:nvSpPr>
        <p:spPr>
          <a:xfrm>
            <a:off x="635000" y="2276475"/>
            <a:ext cx="10923587" cy="4011613"/>
          </a:xfrm>
          <a:prstGeom prst="rect">
            <a:avLst/>
          </a:pr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Tree>
    <p:extLst>
      <p:ext uri="{BB962C8B-B14F-4D97-AF65-F5344CB8AC3E}">
        <p14:creationId xmlns:p14="http://schemas.microsoft.com/office/powerpoint/2010/main" val="99292397"/>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Leeg">
    <p:spTree>
      <p:nvGrpSpPr>
        <p:cNvPr id="1" name=""/>
        <p:cNvGrpSpPr/>
        <p:nvPr/>
      </p:nvGrpSpPr>
      <p:grpSpPr>
        <a:xfrm>
          <a:off x="0" y="0"/>
          <a:ext cx="0" cy="0"/>
          <a:chOff x="0" y="0"/>
          <a:chExt cx="0" cy="0"/>
        </a:xfrm>
      </p:grpSpPr>
      <p:sp>
        <p:nvSpPr>
          <p:cNvPr id="5" name="Tijdelijke aanduiding voor datum 4"/>
          <p:cNvSpPr>
            <a:spLocks noGrp="1"/>
          </p:cNvSpPr>
          <p:nvPr>
            <p:ph type="dt" sz="half" idx="10"/>
          </p:nvPr>
        </p:nvSpPr>
        <p:spPr/>
        <p:txBody>
          <a:body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p>
            <a:fld id="{0C893183-5A27-4493-8273-E869AD900CD4}" type="slidenum">
              <a:rPr lang="nl-NL" smtClean="0"/>
              <a:pPr/>
              <a:t>‹nr.›</a:t>
            </a:fld>
            <a:endParaRPr lang="nl-NL" dirty="0"/>
          </a:p>
        </p:txBody>
      </p:sp>
      <p:sp>
        <p:nvSpPr>
          <p:cNvPr id="8" name="Tijdelijke aanduiding voor afbeelding 7"/>
          <p:cNvSpPr>
            <a:spLocks noGrp="1"/>
          </p:cNvSpPr>
          <p:nvPr>
            <p:ph type="pic" sz="quarter" idx="13" hasCustomPrompt="1"/>
          </p:nvPr>
        </p:nvSpPr>
        <p:spPr>
          <a:xfrm>
            <a:off x="635000" y="1052513"/>
            <a:ext cx="10923587" cy="5168900"/>
          </a:xfrm>
          <a:prstGeom prst="rect">
            <a:avLst/>
          </a:pr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Tree>
    <p:extLst>
      <p:ext uri="{BB962C8B-B14F-4D97-AF65-F5344CB8AC3E}">
        <p14:creationId xmlns:p14="http://schemas.microsoft.com/office/powerpoint/2010/main" val="2883596030"/>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userDrawn="1">
  <p:cSld name="Titeldia NCSC">
    <p:bg>
      <p:bgPr>
        <a:solidFill>
          <a:schemeClr val="tx2"/>
        </a:solidFill>
        <a:effectLst/>
      </p:bgPr>
    </p:bg>
    <p:spTree>
      <p:nvGrpSpPr>
        <p:cNvPr id="1" name=""/>
        <p:cNvGrpSpPr/>
        <p:nvPr/>
      </p:nvGrpSpPr>
      <p:grpSpPr>
        <a:xfrm>
          <a:off x="0" y="0"/>
          <a:ext cx="0" cy="0"/>
          <a:chOff x="0" y="0"/>
          <a:chExt cx="0" cy="0"/>
        </a:xfrm>
      </p:grpSpPr>
      <p:sp>
        <p:nvSpPr>
          <p:cNvPr id="8" name="logoplaceholder"/>
          <p:cNvSpPr/>
          <p:nvPr userDrawn="1"/>
        </p:nvSpPr>
        <p:spPr>
          <a:xfrm>
            <a:off x="0" y="0"/>
            <a:ext cx="12192000" cy="178308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NCTV logotype">
            <a:extLst>
              <a:ext uri="{FF2B5EF4-FFF2-40B4-BE49-F238E27FC236}">
                <a16:creationId xmlns:a16="http://schemas.microsoft.com/office/drawing/2014/main" id="{0CA7A91D-8D32-47E4-8155-31E1F003522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4798800"/>
            <a:ext cx="7794042" cy="2077200"/>
          </a:xfrm>
          <a:prstGeom prst="rect">
            <a:avLst/>
          </a:prstGeom>
        </p:spPr>
      </p:pic>
      <p:sp>
        <p:nvSpPr>
          <p:cNvPr id="7" name="title">
            <a:extLst>
              <a:ext uri="{FF2B5EF4-FFF2-40B4-BE49-F238E27FC236}">
                <a16:creationId xmlns:a16="http://schemas.microsoft.com/office/drawing/2014/main" id="{564C2207-EE24-4D8E-B07D-84658A73CA55}"/>
              </a:ext>
            </a:extLst>
          </p:cNvPr>
          <p:cNvSpPr>
            <a:spLocks noGrp="1" noChangeArrowheads="1"/>
          </p:cNvSpPr>
          <p:nvPr>
            <p:ph type="ctrTitle"/>
          </p:nvPr>
        </p:nvSpPr>
        <p:spPr>
          <a:xfrm>
            <a:off x="634047" y="451985"/>
            <a:ext cx="10923906" cy="1726479"/>
          </a:xfrm>
        </p:spPr>
        <p:txBody>
          <a:bodyPr tIns="90000" bIns="90000" anchor="b" anchorCtr="0">
            <a:normAutofit/>
          </a:bodyPr>
          <a:lstStyle>
            <a:lvl1pPr defTabSz="608135" eaLnBrk="0" hangingPunct="0">
              <a:defRPr sz="3600">
                <a:solidFill>
                  <a:schemeClr val="tx1"/>
                </a:solidFill>
              </a:defRPr>
            </a:lvl1pPr>
          </a:lstStyle>
          <a:p>
            <a:pPr lvl="0"/>
            <a:endParaRPr lang="nl-NL" altLang="nl-NL" noProof="0" dirty="0"/>
          </a:p>
        </p:txBody>
      </p:sp>
      <p:sp>
        <p:nvSpPr>
          <p:cNvPr id="9" name="subtitle">
            <a:extLst>
              <a:ext uri="{FF2B5EF4-FFF2-40B4-BE49-F238E27FC236}">
                <a16:creationId xmlns:a16="http://schemas.microsoft.com/office/drawing/2014/main" id="{0BF0409F-E479-4C60-9254-0A0175580A5B}"/>
              </a:ext>
            </a:extLst>
          </p:cNvPr>
          <p:cNvSpPr>
            <a:spLocks noGrp="1" noChangeArrowheads="1"/>
          </p:cNvSpPr>
          <p:nvPr>
            <p:ph type="subTitle" idx="1"/>
          </p:nvPr>
        </p:nvSpPr>
        <p:spPr>
          <a:xfrm>
            <a:off x="634047" y="2186972"/>
            <a:ext cx="10923906" cy="66431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00" tIns="90000" rIns="90018" bIns="46809">
            <a:normAutofit/>
          </a:bodyPr>
          <a:lstStyle>
            <a:lvl1pPr marL="0" indent="0" defTabSz="608135" eaLnBrk="0" hangingPunct="0">
              <a:buFont typeface="Arial" charset="0"/>
              <a:buNone/>
              <a:defRPr>
                <a:solidFill>
                  <a:schemeClr val="tx1"/>
                </a:solidFill>
                <a:latin typeface="+mn-lt"/>
              </a:defRPr>
            </a:lvl1pPr>
          </a:lstStyle>
          <a:p>
            <a:pPr lvl="0"/>
            <a:endParaRPr lang="nl-NL" altLang="nl-NL" noProof="0" dirty="0"/>
          </a:p>
        </p:txBody>
      </p:sp>
      <p:sp>
        <p:nvSpPr>
          <p:cNvPr id="10" name="speaker">
            <a:extLst>
              <a:ext uri="{FF2B5EF4-FFF2-40B4-BE49-F238E27FC236}">
                <a16:creationId xmlns:a16="http://schemas.microsoft.com/office/drawing/2014/main" id="{0D2D08E0-AB17-4F70-968C-8E4001A7FE60}"/>
              </a:ext>
            </a:extLst>
          </p:cNvPr>
          <p:cNvSpPr>
            <a:spLocks noGrp="1"/>
          </p:cNvSpPr>
          <p:nvPr>
            <p:ph type="body" sz="quarter" idx="11" hasCustomPrompt="1"/>
          </p:nvPr>
        </p:nvSpPr>
        <p:spPr>
          <a:xfrm>
            <a:off x="632777" y="2668274"/>
            <a:ext cx="5138738" cy="389360"/>
          </a:xfrm>
        </p:spPr>
        <p:txBody>
          <a:bodyPr wrap="square" lIns="118800" anchor="b" anchorCtr="0">
            <a:noAutofit/>
          </a:bodyPr>
          <a:lstStyle>
            <a:lvl1pPr marL="0" indent="0">
              <a:spcBef>
                <a:spcPts val="1200"/>
              </a:spcBef>
              <a:buFontTx/>
              <a:buNone/>
              <a:defRPr sz="1600">
                <a:solidFill>
                  <a:schemeClr val="tx1"/>
                </a:solidFill>
                <a:latin typeface="+mn-lt"/>
              </a:defRPr>
            </a:lvl1pPr>
            <a:lvl2pPr marL="313200" indent="0">
              <a:spcBef>
                <a:spcPts val="1200"/>
              </a:spcBef>
              <a:buFontTx/>
              <a:buNone/>
              <a:defRPr sz="1600">
                <a:solidFill>
                  <a:schemeClr val="bg1"/>
                </a:solidFill>
                <a:latin typeface="+mn-lt"/>
              </a:defRPr>
            </a:lvl2pPr>
            <a:lvl3pPr marL="630000" indent="0">
              <a:spcBef>
                <a:spcPts val="1200"/>
              </a:spcBef>
              <a:buFontTx/>
              <a:buNone/>
              <a:defRPr sz="1600">
                <a:solidFill>
                  <a:schemeClr val="bg1"/>
                </a:solidFill>
                <a:latin typeface="+mn-lt"/>
              </a:defRPr>
            </a:lvl3pPr>
            <a:lvl4pPr marL="943200" indent="0">
              <a:spcBef>
                <a:spcPts val="1200"/>
              </a:spcBef>
              <a:buFontTx/>
              <a:buNone/>
              <a:defRPr sz="1600">
                <a:solidFill>
                  <a:schemeClr val="bg1"/>
                </a:solidFill>
                <a:latin typeface="+mn-lt"/>
              </a:defRPr>
            </a:lvl4pPr>
            <a:lvl5pPr marL="1260000" indent="0">
              <a:spcBef>
                <a:spcPts val="1200"/>
              </a:spcBef>
              <a:buFontTx/>
              <a:buNone/>
              <a:defRPr sz="1600">
                <a:solidFill>
                  <a:schemeClr val="bg1"/>
                </a:solidFill>
                <a:latin typeface="+mn-lt"/>
              </a:defRPr>
            </a:lvl5pPr>
          </a:lstStyle>
          <a:p>
            <a:pPr lvl="0"/>
            <a:r>
              <a:rPr lang="nl-NL" dirty="0"/>
              <a:t>Naam spreker</a:t>
            </a:r>
          </a:p>
        </p:txBody>
      </p:sp>
      <p:sp>
        <p:nvSpPr>
          <p:cNvPr id="11" name="Tijdelijke aanduiding voor datum 1">
            <a:extLst>
              <a:ext uri="{FF2B5EF4-FFF2-40B4-BE49-F238E27FC236}">
                <a16:creationId xmlns:a16="http://schemas.microsoft.com/office/drawing/2014/main" id="{A0C38B65-E5AC-4FB7-9D06-CDB90AF9DF8A}"/>
              </a:ext>
            </a:extLst>
          </p:cNvPr>
          <p:cNvSpPr>
            <a:spLocks noGrp="1"/>
          </p:cNvSpPr>
          <p:nvPr>
            <p:ph type="dt" sz="half" idx="12"/>
          </p:nvPr>
        </p:nvSpPr>
        <p:spPr>
          <a:xfrm>
            <a:off x="620077" y="3111181"/>
            <a:ext cx="5151438" cy="264272"/>
          </a:xfrm>
        </p:spPr>
        <p:txBody>
          <a:bodyPr lIns="118800" tIns="46800"/>
          <a:lstStyle>
            <a:lvl1pPr marL="0">
              <a:lnSpc>
                <a:spcPct val="90000"/>
              </a:lnSpc>
              <a:spcBef>
                <a:spcPts val="1200"/>
              </a:spcBef>
              <a:defRPr sz="1600" baseline="0">
                <a:solidFill>
                  <a:schemeClr val="tx1"/>
                </a:solidFill>
              </a:defRPr>
            </a:lvl1pPr>
          </a:lstStyle>
          <a:p>
            <a:r>
              <a:rPr lang="nl-NL"/>
              <a:t>24 november 2020</a:t>
            </a:r>
            <a:endParaRPr lang="nl-NL" dirty="0"/>
          </a:p>
        </p:txBody>
      </p:sp>
    </p:spTree>
    <p:extLst>
      <p:ext uri="{BB962C8B-B14F-4D97-AF65-F5344CB8AC3E}">
        <p14:creationId xmlns:p14="http://schemas.microsoft.com/office/powerpoint/2010/main" val="32429225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Grote tekst B">
    <p:bg>
      <p:bgRef idx="1001">
        <a:schemeClr val="bg1"/>
      </p:bgRef>
    </p:bg>
    <p:spTree>
      <p:nvGrpSpPr>
        <p:cNvPr id="1" name=""/>
        <p:cNvGrpSpPr/>
        <p:nvPr/>
      </p:nvGrpSpPr>
      <p:grpSpPr>
        <a:xfrm>
          <a:off x="0" y="0"/>
          <a:ext cx="0" cy="0"/>
          <a:chOff x="0" y="0"/>
          <a:chExt cx="0" cy="0"/>
        </a:xfrm>
      </p:grpSpPr>
      <p:sp>
        <p:nvSpPr>
          <p:cNvPr id="20" name="Titel 1"/>
          <p:cNvSpPr>
            <a:spLocks noGrp="1"/>
          </p:cNvSpPr>
          <p:nvPr>
            <p:ph type="title"/>
          </p:nvPr>
        </p:nvSpPr>
        <p:spPr>
          <a:xfrm>
            <a:off x="635000" y="1052514"/>
            <a:ext cx="10923588" cy="4024800"/>
          </a:xfrm>
        </p:spPr>
        <p:txBody>
          <a:bodyPr anchor="b" anchorCtr="0">
            <a:normAutofit/>
          </a:bodyPr>
          <a:lstStyle>
            <a:lvl1pPr algn="l">
              <a:defRPr sz="8000" b="0">
                <a:solidFill>
                  <a:schemeClr val="tx2"/>
                </a:solidFill>
              </a:defRPr>
            </a:lvl1pPr>
          </a:lstStyle>
          <a:p>
            <a:r>
              <a:rPr lang="nl-NL"/>
              <a:t>Klik om de stijl te bewerken</a:t>
            </a:r>
            <a:endParaRPr lang="nl-NL" dirty="0"/>
          </a:p>
        </p:txBody>
      </p:sp>
      <p:sp>
        <p:nvSpPr>
          <p:cNvPr id="4" name="Ondertitel 2"/>
          <p:cNvSpPr>
            <a:spLocks noGrp="1"/>
          </p:cNvSpPr>
          <p:nvPr>
            <p:ph type="subTitle" idx="1"/>
          </p:nvPr>
        </p:nvSpPr>
        <p:spPr>
          <a:xfrm>
            <a:off x="635000" y="5077314"/>
            <a:ext cx="5461000" cy="1144099"/>
          </a:xfrm>
        </p:spPr>
        <p:txBody>
          <a:bodyPr lIns="162000" tIns="90000">
            <a:norm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6" name="Tijdelijke aanduiding voor datum 5"/>
          <p:cNvSpPr>
            <a:spLocks noGrp="1"/>
          </p:cNvSpPr>
          <p:nvPr>
            <p:ph type="dt" sz="half" idx="10"/>
          </p:nvPr>
        </p:nvSpPr>
        <p:spPr/>
        <p:txBody>
          <a:bodyPr/>
          <a:lstStyle/>
          <a:p>
            <a:endParaRPr lang="nl-NL" dirty="0"/>
          </a:p>
        </p:txBody>
      </p:sp>
      <p:sp>
        <p:nvSpPr>
          <p:cNvPr id="7" name="Tijdelijke aanduiding voor voettekst 6"/>
          <p:cNvSpPr>
            <a:spLocks noGrp="1"/>
          </p:cNvSpPr>
          <p:nvPr>
            <p:ph type="ftr" sz="quarter" idx="11"/>
          </p:nvPr>
        </p:nvSpPr>
        <p:spPr/>
        <p:txBody>
          <a:bodyPr/>
          <a:lstStyle/>
          <a:p>
            <a:endParaRPr lang="nl-NL" dirty="0"/>
          </a:p>
        </p:txBody>
      </p:sp>
      <p:sp>
        <p:nvSpPr>
          <p:cNvPr id="8" name="Tijdelijke aanduiding voor dianummer 7"/>
          <p:cNvSpPr>
            <a:spLocks noGrp="1"/>
          </p:cNvSpPr>
          <p:nvPr>
            <p:ph type="sldNum" sz="quarter" idx="12"/>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87299482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orient="horz" pos="2659">
          <p15:clr>
            <a:srgbClr val="FBAE40"/>
          </p15:clr>
        </p15:guide>
      </p15:sldGuideLst>
    </p:ext>
  </p:extLs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Grote tekst A">
    <p:bg>
      <p:bgPr>
        <a:solidFill>
          <a:schemeClr val="tx2"/>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635000" y="1052513"/>
            <a:ext cx="10923589" cy="4024800"/>
          </a:xfrm>
        </p:spPr>
        <p:txBody>
          <a:bodyPr>
            <a:normAutofit/>
          </a:bodyPr>
          <a:lstStyle>
            <a:lvl1pPr>
              <a:lnSpc>
                <a:spcPct val="90000"/>
              </a:lnSpc>
              <a:defRPr sz="8000">
                <a:solidFill>
                  <a:srgbClr val="000000"/>
                </a:solidFill>
              </a:defRPr>
            </a:lvl1pPr>
          </a:lstStyle>
          <a:p>
            <a:r>
              <a:rPr lang="nl-NL" dirty="0"/>
              <a:t>Klik om de stijl te bewerken</a:t>
            </a:r>
          </a:p>
        </p:txBody>
      </p:sp>
      <p:sp>
        <p:nvSpPr>
          <p:cNvPr id="5" name="Tijdelijke aanduiding voor datum 4"/>
          <p:cNvSpPr>
            <a:spLocks noGrp="1"/>
          </p:cNvSpPr>
          <p:nvPr>
            <p:ph type="dt" sz="half" idx="10"/>
          </p:nvPr>
        </p:nvSpPr>
        <p:spPr/>
        <p:txBody>
          <a:bodyPr/>
          <a:lstStyle>
            <a:lvl1pPr>
              <a:defRPr>
                <a:solidFill>
                  <a:srgbClr val="000000"/>
                </a:solidFill>
              </a:defRPr>
            </a:lvl1p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lvl1pPr>
              <a:defRPr>
                <a:solidFill>
                  <a:srgbClr val="000000"/>
                </a:solidFill>
              </a:defRPr>
            </a:lvl1p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lvl1pPr>
              <a:defRPr>
                <a:solidFill>
                  <a:srgbClr val="000000"/>
                </a:solidFill>
              </a:defRPr>
            </a:lvl1pPr>
          </a:lstStyle>
          <a:p>
            <a:fld id="{0C893183-5A27-4493-8273-E869AD900CD4}" type="slidenum">
              <a:rPr lang="nl-NL" smtClean="0"/>
              <a:pPr/>
              <a:t>‹nr.›</a:t>
            </a:fld>
            <a:endParaRPr lang="nl-NL" dirty="0"/>
          </a:p>
        </p:txBody>
      </p:sp>
      <p:sp>
        <p:nvSpPr>
          <p:cNvPr id="8" name="subtitle"/>
          <p:cNvSpPr>
            <a:spLocks noGrp="1" noChangeArrowheads="1"/>
          </p:cNvSpPr>
          <p:nvPr>
            <p:ph type="subTitle" idx="1"/>
          </p:nvPr>
        </p:nvSpPr>
        <p:spPr>
          <a:xfrm>
            <a:off x="634999" y="5077315"/>
            <a:ext cx="5461000" cy="114409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62000" tIns="90000" rIns="90018" bIns="46809">
            <a:normAutofit/>
          </a:bodyPr>
          <a:lstStyle>
            <a:lvl1pPr marL="0" indent="0" defTabSz="608135" eaLnBrk="0" hangingPunct="0">
              <a:buFont typeface="Arial" charset="0"/>
              <a:buNone/>
              <a:defRPr>
                <a:solidFill>
                  <a:srgbClr val="000000"/>
                </a:solidFill>
                <a:latin typeface="+mn-lt"/>
              </a:defRPr>
            </a:lvl1pPr>
          </a:lstStyle>
          <a:p>
            <a:pPr lvl="0"/>
            <a:endParaRPr lang="nl-NL" altLang="nl-NL" noProof="0" dirty="0"/>
          </a:p>
        </p:txBody>
      </p:sp>
    </p:spTree>
    <p:extLst>
      <p:ext uri="{BB962C8B-B14F-4D97-AF65-F5344CB8AC3E}">
        <p14:creationId xmlns:p14="http://schemas.microsoft.com/office/powerpoint/2010/main" val="3964549929"/>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Grote tekst B">
    <p:spTree>
      <p:nvGrpSpPr>
        <p:cNvPr id="1" name=""/>
        <p:cNvGrpSpPr/>
        <p:nvPr/>
      </p:nvGrpSpPr>
      <p:grpSpPr>
        <a:xfrm>
          <a:off x="0" y="0"/>
          <a:ext cx="0" cy="0"/>
          <a:chOff x="0" y="0"/>
          <a:chExt cx="0" cy="0"/>
        </a:xfrm>
      </p:grpSpPr>
      <p:sp>
        <p:nvSpPr>
          <p:cNvPr id="2" name="Titel 1"/>
          <p:cNvSpPr>
            <a:spLocks noGrp="1"/>
          </p:cNvSpPr>
          <p:nvPr>
            <p:ph type="title"/>
          </p:nvPr>
        </p:nvSpPr>
        <p:spPr>
          <a:xfrm>
            <a:off x="635000" y="1052513"/>
            <a:ext cx="10923589" cy="4024800"/>
          </a:xfrm>
        </p:spPr>
        <p:txBody>
          <a:bodyPr>
            <a:normAutofit/>
          </a:bodyPr>
          <a:lstStyle>
            <a:lvl1pPr>
              <a:lnSpc>
                <a:spcPct val="90000"/>
              </a:lnSpc>
              <a:defRPr sz="8000">
                <a:solidFill>
                  <a:schemeClr val="tx2"/>
                </a:solidFill>
              </a:defRPr>
            </a:lvl1pPr>
          </a:lstStyle>
          <a:p>
            <a:r>
              <a:rPr lang="nl-NL" dirty="0"/>
              <a:t>Klik om de stijl te bewerken</a:t>
            </a:r>
          </a:p>
        </p:txBody>
      </p:sp>
      <p:sp>
        <p:nvSpPr>
          <p:cNvPr id="5" name="Tijdelijke aanduiding voor datum 4"/>
          <p:cNvSpPr>
            <a:spLocks noGrp="1"/>
          </p:cNvSpPr>
          <p:nvPr>
            <p:ph type="dt" sz="half" idx="10"/>
          </p:nvPr>
        </p:nvSpPr>
        <p:spPr/>
        <p:txBody>
          <a:bodyPr/>
          <a:lstStyle>
            <a:lvl1pPr>
              <a:defRPr>
                <a:solidFill>
                  <a:schemeClr val="tx1"/>
                </a:solidFill>
              </a:defRPr>
            </a:lvl1p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lvl1pPr>
              <a:defRPr>
                <a:solidFill>
                  <a:schemeClr val="tx1"/>
                </a:solidFill>
              </a:defRPr>
            </a:lvl1p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lvl1pPr>
              <a:defRPr>
                <a:solidFill>
                  <a:schemeClr val="tx1"/>
                </a:solidFill>
              </a:defRPr>
            </a:lvl1pPr>
          </a:lstStyle>
          <a:p>
            <a:fld id="{0C893183-5A27-4493-8273-E869AD900CD4}" type="slidenum">
              <a:rPr lang="nl-NL" smtClean="0"/>
              <a:pPr/>
              <a:t>‹nr.›</a:t>
            </a:fld>
            <a:endParaRPr lang="nl-NL" dirty="0"/>
          </a:p>
        </p:txBody>
      </p:sp>
      <p:sp>
        <p:nvSpPr>
          <p:cNvPr id="8" name="subtitle"/>
          <p:cNvSpPr>
            <a:spLocks noGrp="1" noChangeArrowheads="1"/>
          </p:cNvSpPr>
          <p:nvPr>
            <p:ph type="subTitle" idx="1"/>
          </p:nvPr>
        </p:nvSpPr>
        <p:spPr>
          <a:xfrm>
            <a:off x="634999" y="5077315"/>
            <a:ext cx="5461000" cy="114409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62000" tIns="90000" rIns="90018" bIns="46809">
            <a:normAutofit/>
          </a:bodyPr>
          <a:lstStyle>
            <a:lvl1pPr marL="0" indent="0" defTabSz="608135" eaLnBrk="0" hangingPunct="0">
              <a:buFont typeface="Arial" charset="0"/>
              <a:buNone/>
              <a:defRPr>
                <a:solidFill>
                  <a:schemeClr val="tx1"/>
                </a:solidFill>
                <a:latin typeface="+mn-lt"/>
              </a:defRPr>
            </a:lvl1pPr>
          </a:lstStyle>
          <a:p>
            <a:pPr lvl="0"/>
            <a:endParaRPr lang="nl-NL" altLang="nl-NL" noProof="0" dirty="0"/>
          </a:p>
        </p:txBody>
      </p:sp>
    </p:spTree>
    <p:extLst>
      <p:ext uri="{BB962C8B-B14F-4D97-AF65-F5344CB8AC3E}">
        <p14:creationId xmlns:p14="http://schemas.microsoft.com/office/powerpoint/2010/main" val="4279634822"/>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Tekstvlak A">
    <p:spTree>
      <p:nvGrpSpPr>
        <p:cNvPr id="1" name=""/>
        <p:cNvGrpSpPr/>
        <p:nvPr/>
      </p:nvGrpSpPr>
      <p:grpSpPr>
        <a:xfrm>
          <a:off x="0" y="0"/>
          <a:ext cx="0" cy="0"/>
          <a:chOff x="0" y="0"/>
          <a:chExt cx="0" cy="0"/>
        </a:xfrm>
      </p:grpSpPr>
      <p:sp>
        <p:nvSpPr>
          <p:cNvPr id="6" name="backdrop"/>
          <p:cNvSpPr/>
          <p:nvPr userDrawn="1"/>
        </p:nvSpPr>
        <p:spPr>
          <a:xfrm>
            <a:off x="6109327"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5000" y="2636838"/>
            <a:ext cx="5003799" cy="1584324"/>
          </a:xfrm>
        </p:spPr>
        <p:txBody>
          <a:bodyPr anchor="ctr" anchorCtr="0">
            <a:normAutofit/>
          </a:bodyPr>
          <a:lstStyle>
            <a:lvl1pPr algn="l">
              <a:defRPr sz="4000">
                <a:solidFill>
                  <a:schemeClr val="tx2"/>
                </a:solidFill>
              </a:defRPr>
            </a:lvl1pPr>
          </a:lstStyle>
          <a:p>
            <a:r>
              <a:rPr lang="nl-NL" dirty="0"/>
              <a:t>Klik om de stijl te bewerken</a:t>
            </a:r>
          </a:p>
        </p:txBody>
      </p:sp>
      <p:sp>
        <p:nvSpPr>
          <p:cNvPr id="3" name="Tijdelijke aanduiding voor datum 2"/>
          <p:cNvSpPr>
            <a:spLocks noGrp="1"/>
          </p:cNvSpPr>
          <p:nvPr>
            <p:ph type="dt" sz="half" idx="23"/>
          </p:nvPr>
        </p:nvSpPr>
        <p:spPr/>
        <p:txBody>
          <a:bodyPr/>
          <a:lstStyle/>
          <a:p>
            <a:r>
              <a:rPr lang="nl-NL"/>
              <a:t>24 november 2020</a:t>
            </a:r>
          </a:p>
        </p:txBody>
      </p:sp>
      <p:sp>
        <p:nvSpPr>
          <p:cNvPr id="4" name="Tijdelijke aanduiding voor voettekst 3"/>
          <p:cNvSpPr>
            <a:spLocks noGrp="1"/>
          </p:cNvSpPr>
          <p:nvPr>
            <p:ph type="ftr" sz="quarter" idx="24"/>
          </p:nvPr>
        </p:nvSpPr>
        <p:spPr/>
        <p:txBody>
          <a:bodyPr/>
          <a:lstStyle/>
          <a:p>
            <a:r>
              <a:rPr lang="nl-NL"/>
              <a:t>Minicursus Nieuwe Europese Verordeningen</a:t>
            </a:r>
            <a:endParaRPr lang="nl-NL" dirty="0"/>
          </a:p>
        </p:txBody>
      </p:sp>
      <p:sp>
        <p:nvSpPr>
          <p:cNvPr id="5" name="Tijdelijke aanduiding voor dianummer 4"/>
          <p:cNvSpPr>
            <a:spLocks noGrp="1"/>
          </p:cNvSpPr>
          <p:nvPr>
            <p:ph type="sldNum" sz="quarter" idx="25"/>
          </p:nvPr>
        </p:nvSpPr>
        <p:spPr/>
        <p:txBody>
          <a:bodyPr/>
          <a:lstStyle>
            <a:lvl1pPr>
              <a:defRPr>
                <a:solidFill>
                  <a:srgbClr val="000000"/>
                </a:solidFill>
              </a:defRPr>
            </a:lvl1pPr>
          </a:lstStyle>
          <a:p>
            <a:fld id="{0C893183-5A27-4493-8273-E869AD900CD4}" type="slidenum">
              <a:rPr lang="nl-NL" smtClean="0"/>
              <a:pPr/>
              <a:t>‹nr.›</a:t>
            </a:fld>
            <a:endParaRPr lang="nl-NL" dirty="0"/>
          </a:p>
        </p:txBody>
      </p:sp>
      <p:sp>
        <p:nvSpPr>
          <p:cNvPr id="8" name="Tijdelijke aanduiding voor tekst 7"/>
          <p:cNvSpPr>
            <a:spLocks noGrp="1"/>
          </p:cNvSpPr>
          <p:nvPr>
            <p:ph type="body" sz="quarter" idx="26"/>
          </p:nvPr>
        </p:nvSpPr>
        <p:spPr>
          <a:xfrm>
            <a:off x="6554588" y="1066800"/>
            <a:ext cx="5003999" cy="5154613"/>
          </a:xfrm>
        </p:spPr>
        <p:txBody>
          <a:bodyPr anchor="ctr"/>
          <a:lstStyle>
            <a:lvl1pPr>
              <a:buClr>
                <a:schemeClr val="bg1"/>
              </a:buClr>
              <a:defRPr>
                <a:solidFill>
                  <a:srgbClr val="000000"/>
                </a:solidFill>
              </a:defRPr>
            </a:lvl1pPr>
            <a:lvl2pPr>
              <a:buClr>
                <a:schemeClr val="bg1"/>
              </a:buClr>
              <a:defRPr>
                <a:solidFill>
                  <a:srgbClr val="000000"/>
                </a:solidFill>
              </a:defRPr>
            </a:lvl2pPr>
            <a:lvl3pPr>
              <a:buClr>
                <a:schemeClr val="bg1"/>
              </a:buClr>
              <a:defRPr>
                <a:solidFill>
                  <a:srgbClr val="000000"/>
                </a:solidFill>
              </a:defRPr>
            </a:lvl3pPr>
            <a:lvl4pPr>
              <a:buClr>
                <a:schemeClr val="bg1"/>
              </a:buClr>
              <a:defRPr>
                <a:solidFill>
                  <a:srgbClr val="000000"/>
                </a:solidFill>
              </a:defRPr>
            </a:lvl4pPr>
            <a:lvl5pPr>
              <a:buClr>
                <a:schemeClr val="bg1"/>
              </a:buClr>
              <a:defRPr>
                <a:solidFill>
                  <a:srgbClr val="000000"/>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pic>
        <p:nvPicPr>
          <p:cNvPr id="9" name="minjus_heade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783080"/>
          </a:xfrm>
          <a:prstGeom prst="rect">
            <a:avLst/>
          </a:prstGeom>
        </p:spPr>
      </p:pic>
    </p:spTree>
    <p:extLst>
      <p:ext uri="{BB962C8B-B14F-4D97-AF65-F5344CB8AC3E}">
        <p14:creationId xmlns:p14="http://schemas.microsoft.com/office/powerpoint/2010/main" val="169240240"/>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Tekstvlak B">
    <p:spTree>
      <p:nvGrpSpPr>
        <p:cNvPr id="1" name=""/>
        <p:cNvGrpSpPr/>
        <p:nvPr/>
      </p:nvGrpSpPr>
      <p:grpSpPr>
        <a:xfrm>
          <a:off x="0" y="0"/>
          <a:ext cx="0" cy="0"/>
          <a:chOff x="0" y="0"/>
          <a:chExt cx="0" cy="0"/>
        </a:xfrm>
      </p:grpSpPr>
      <p:sp>
        <p:nvSpPr>
          <p:cNvPr id="6" name="backdrop"/>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5000" y="2636838"/>
            <a:ext cx="5003799" cy="1584324"/>
          </a:xfrm>
        </p:spPr>
        <p:txBody>
          <a:bodyPr anchor="ctr" anchorCtr="0">
            <a:normAutofit/>
          </a:bodyPr>
          <a:lstStyle>
            <a:lvl1pPr algn="l">
              <a:defRPr sz="4000">
                <a:solidFill>
                  <a:srgbClr val="000000"/>
                </a:solidFill>
              </a:defRPr>
            </a:lvl1pPr>
          </a:lstStyle>
          <a:p>
            <a:r>
              <a:rPr lang="nl-NL" dirty="0"/>
              <a:t>Klik om de stijl te bewerken</a:t>
            </a:r>
          </a:p>
        </p:txBody>
      </p:sp>
      <p:sp>
        <p:nvSpPr>
          <p:cNvPr id="3" name="Tijdelijke aanduiding voor datum 2"/>
          <p:cNvSpPr>
            <a:spLocks noGrp="1"/>
          </p:cNvSpPr>
          <p:nvPr>
            <p:ph type="dt" sz="half" idx="23"/>
          </p:nvPr>
        </p:nvSpPr>
        <p:spPr/>
        <p:txBody>
          <a:bodyPr/>
          <a:lstStyle>
            <a:lvl1pPr>
              <a:defRPr>
                <a:solidFill>
                  <a:srgbClr val="000000"/>
                </a:solidFill>
              </a:defRPr>
            </a:lvl1pPr>
          </a:lstStyle>
          <a:p>
            <a:r>
              <a:rPr lang="nl-NL"/>
              <a:t>24 november 2020</a:t>
            </a:r>
            <a:endParaRPr lang="nl-NL" dirty="0"/>
          </a:p>
        </p:txBody>
      </p:sp>
      <p:sp>
        <p:nvSpPr>
          <p:cNvPr id="4" name="Tijdelijke aanduiding voor voettekst 3"/>
          <p:cNvSpPr>
            <a:spLocks noGrp="1"/>
          </p:cNvSpPr>
          <p:nvPr>
            <p:ph type="ftr" sz="quarter" idx="24"/>
          </p:nvPr>
        </p:nvSpPr>
        <p:spPr/>
        <p:txBody>
          <a:bodyPr/>
          <a:lstStyle>
            <a:lvl1pPr>
              <a:defRPr>
                <a:solidFill>
                  <a:srgbClr val="000000"/>
                </a:solidFill>
              </a:defRPr>
            </a:lvl1pPr>
          </a:lstStyle>
          <a:p>
            <a:r>
              <a:rPr lang="nl-NL"/>
              <a:t>Minicursus Nieuwe Europese Verordeningen</a:t>
            </a:r>
            <a:endParaRPr lang="nl-NL" dirty="0"/>
          </a:p>
        </p:txBody>
      </p:sp>
      <p:sp>
        <p:nvSpPr>
          <p:cNvPr id="5" name="Tijdelijke aanduiding voor dianummer 4"/>
          <p:cNvSpPr>
            <a:spLocks noGrp="1"/>
          </p:cNvSpPr>
          <p:nvPr>
            <p:ph type="sldNum" sz="quarter" idx="25"/>
          </p:nvPr>
        </p:nvSpPr>
        <p:spPr/>
        <p:txBody>
          <a:bodyPr/>
          <a:lstStyle/>
          <a:p>
            <a:fld id="{0C893183-5A27-4493-8273-E869AD900CD4}" type="slidenum">
              <a:rPr lang="nl-NL" smtClean="0"/>
              <a:pPr/>
              <a:t>‹nr.›</a:t>
            </a:fld>
            <a:endParaRPr lang="nl-NL" dirty="0"/>
          </a:p>
        </p:txBody>
      </p:sp>
      <p:sp>
        <p:nvSpPr>
          <p:cNvPr id="8" name="Tijdelijke aanduiding voor tekst 7"/>
          <p:cNvSpPr>
            <a:spLocks noGrp="1"/>
          </p:cNvSpPr>
          <p:nvPr>
            <p:ph type="body" sz="quarter" idx="26"/>
          </p:nvPr>
        </p:nvSpPr>
        <p:spPr>
          <a:xfrm>
            <a:off x="6554588" y="1066800"/>
            <a:ext cx="5003999" cy="5154613"/>
          </a:xfrm>
        </p:spPr>
        <p:txBody>
          <a:bodyPr anchor="ctr"/>
          <a:lstStyle>
            <a:lvl1pPr>
              <a:buClr>
                <a:schemeClr val="tx2"/>
              </a:buClr>
              <a:defRPr>
                <a:solidFill>
                  <a:schemeClr val="tx1"/>
                </a:solidFill>
              </a:defRPr>
            </a:lvl1pPr>
            <a:lvl2pPr>
              <a:buClr>
                <a:schemeClr val="tx2"/>
              </a:buClr>
              <a:defRPr>
                <a:solidFill>
                  <a:schemeClr val="tx1"/>
                </a:solidFill>
              </a:defRPr>
            </a:lvl2pPr>
            <a:lvl3pPr>
              <a:buClr>
                <a:schemeClr val="tx2"/>
              </a:buClr>
              <a:defRPr>
                <a:solidFill>
                  <a:schemeClr val="tx1"/>
                </a:solidFill>
              </a:defRPr>
            </a:lvl3pPr>
            <a:lvl4pPr>
              <a:buClr>
                <a:schemeClr val="tx2"/>
              </a:buClr>
              <a:defRPr>
                <a:solidFill>
                  <a:schemeClr val="tx1"/>
                </a:solidFill>
              </a:defRPr>
            </a:lvl4pPr>
            <a:lvl5pPr>
              <a:buClr>
                <a:schemeClr val="tx2"/>
              </a:buClr>
              <a:defRPr>
                <a:solidFill>
                  <a:schemeClr val="tx2"/>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pic>
        <p:nvPicPr>
          <p:cNvPr id="9" name="minjus_heade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783080"/>
          </a:xfrm>
          <a:prstGeom prst="rect">
            <a:avLst/>
          </a:prstGeom>
        </p:spPr>
      </p:pic>
    </p:spTree>
    <p:extLst>
      <p:ext uri="{BB962C8B-B14F-4D97-AF65-F5344CB8AC3E}">
        <p14:creationId xmlns:p14="http://schemas.microsoft.com/office/powerpoint/2010/main" val="551072439"/>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Afbeelding met bijschrift">
    <p:spTree>
      <p:nvGrpSpPr>
        <p:cNvPr id="1" name=""/>
        <p:cNvGrpSpPr/>
        <p:nvPr/>
      </p:nvGrpSpPr>
      <p:grpSpPr>
        <a:xfrm>
          <a:off x="0" y="0"/>
          <a:ext cx="0" cy="0"/>
          <a:chOff x="0" y="0"/>
          <a:chExt cx="0" cy="0"/>
        </a:xfrm>
      </p:grpSpPr>
      <p:sp>
        <p:nvSpPr>
          <p:cNvPr id="9" name="Tijdelijke aanduiding voor afbeelding 8"/>
          <p:cNvSpPr>
            <a:spLocks noGrp="1"/>
          </p:cNvSpPr>
          <p:nvPr>
            <p:ph type="pic" sz="quarter" idx="13" hasCustomPrompt="1"/>
          </p:nvPr>
        </p:nvSpPr>
        <p:spPr>
          <a:xfrm>
            <a:off x="609600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5" fmla="*/ 236855 w 6096000"/>
              <a:gd name="connsiteY5" fmla="*/ 701993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5" fmla="*/ 236855 w 6096000"/>
              <a:gd name="connsiteY5" fmla="*/ 701993 h 6858000"/>
              <a:gd name="connsiteX6" fmla="*/ 236855 w 6096000"/>
              <a:gd name="connsiteY6"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5" fmla="*/ 236855 w 6096000"/>
              <a:gd name="connsiteY5" fmla="*/ 701993 h 6858000"/>
              <a:gd name="connsiteX6" fmla="*/ 236855 w 6096000"/>
              <a:gd name="connsiteY6" fmla="*/ 0 h 6858000"/>
              <a:gd name="connsiteX7" fmla="*/ 6096000 w 6096000"/>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6858000">
                <a:moveTo>
                  <a:pt x="6096000" y="0"/>
                </a:moveTo>
                <a:lnTo>
                  <a:pt x="6096000" y="6858000"/>
                </a:lnTo>
                <a:lnTo>
                  <a:pt x="0" y="6858000"/>
                </a:lnTo>
                <a:lnTo>
                  <a:pt x="0" y="0"/>
                </a:lnTo>
                <a:lnTo>
                  <a:pt x="0" y="701993"/>
                </a:lnTo>
                <a:lnTo>
                  <a:pt x="236855" y="701993"/>
                </a:lnTo>
                <a:lnTo>
                  <a:pt x="236855" y="0"/>
                </a:lnTo>
                <a:lnTo>
                  <a:pt x="6096000" y="0"/>
                </a:lnTo>
                <a:close/>
              </a:path>
            </a:pathLst>
          </a:cu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2" name="Titel 1"/>
          <p:cNvSpPr>
            <a:spLocks noGrp="1"/>
          </p:cNvSpPr>
          <p:nvPr>
            <p:ph type="title"/>
          </p:nvPr>
        </p:nvSpPr>
        <p:spPr>
          <a:xfrm>
            <a:off x="635000" y="1052513"/>
            <a:ext cx="5003800" cy="948047"/>
          </a:xfrm>
        </p:spPr>
        <p:txBody>
          <a:bodyPr anchor="b" anchorCtr="0">
            <a:normAutofit/>
          </a:bodyPr>
          <a:lstStyle>
            <a:lvl1pPr algn="l">
              <a:defRPr sz="3600" b="0"/>
            </a:lvl1pPr>
          </a:lstStyle>
          <a:p>
            <a:r>
              <a:rPr lang="nl-NL" dirty="0"/>
              <a:t>Klik om de stijl te bewerken</a:t>
            </a:r>
          </a:p>
        </p:txBody>
      </p:sp>
      <p:sp>
        <p:nvSpPr>
          <p:cNvPr id="4" name="Tijdelijke aanduiding voor tekst 3"/>
          <p:cNvSpPr>
            <a:spLocks noGrp="1"/>
          </p:cNvSpPr>
          <p:nvPr>
            <p:ph type="body" sz="half" idx="2"/>
          </p:nvPr>
        </p:nvSpPr>
        <p:spPr>
          <a:xfrm>
            <a:off x="635000" y="3427413"/>
            <a:ext cx="5003800" cy="2793999"/>
          </a:xfrm>
          <a:prstGeom prst="rect">
            <a:avLst/>
          </a:prstGeom>
        </p:spPr>
        <p:txBody>
          <a:bodyPr>
            <a:normAutofit/>
          </a:bodyPr>
          <a:lstStyle>
            <a:lvl1pPr marL="0" indent="0">
              <a:buNone/>
              <a:defRPr sz="2000"/>
            </a:lvl1pPr>
            <a:lvl2pPr marL="457291" indent="0">
              <a:buNone/>
              <a:defRPr sz="1200"/>
            </a:lvl2pPr>
            <a:lvl3pPr marL="914583" indent="0">
              <a:buNone/>
              <a:defRPr sz="1000"/>
            </a:lvl3pPr>
            <a:lvl4pPr marL="1371874" indent="0">
              <a:buNone/>
              <a:defRPr sz="900"/>
            </a:lvl4pPr>
            <a:lvl5pPr marL="1829166" indent="0">
              <a:buNone/>
              <a:defRPr sz="900"/>
            </a:lvl5pPr>
            <a:lvl6pPr marL="2286457" indent="0">
              <a:buNone/>
              <a:defRPr sz="900"/>
            </a:lvl6pPr>
            <a:lvl7pPr marL="2743749" indent="0">
              <a:buNone/>
              <a:defRPr sz="900"/>
            </a:lvl7pPr>
            <a:lvl8pPr marL="3201040" indent="0">
              <a:buNone/>
              <a:defRPr sz="900"/>
            </a:lvl8pPr>
            <a:lvl9pPr marL="3658332" indent="0">
              <a:buNone/>
              <a:defRPr sz="900"/>
            </a:lvl9pPr>
          </a:lstStyle>
          <a:p>
            <a:pPr lvl="0"/>
            <a:r>
              <a:rPr lang="nl-NL" dirty="0"/>
              <a:t>Klik om de modelstijlen te bewerken</a:t>
            </a:r>
          </a:p>
        </p:txBody>
      </p:sp>
      <p:sp>
        <p:nvSpPr>
          <p:cNvPr id="5" name="Tijdelijke aanduiding voor datum 4"/>
          <p:cNvSpPr>
            <a:spLocks noGrp="1"/>
          </p:cNvSpPr>
          <p:nvPr>
            <p:ph type="dt" sz="half" idx="10"/>
          </p:nvPr>
        </p:nvSpPr>
        <p:spPr/>
        <p:txBody>
          <a:body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p>
            <a:fld id="{0C893183-5A27-4493-8273-E869AD900CD4}" type="slidenum">
              <a:rPr lang="nl-NL" smtClean="0"/>
              <a:pPr/>
              <a:t>‹nr.›</a:t>
            </a:fld>
            <a:endParaRPr lang="nl-NL" dirty="0"/>
          </a:p>
        </p:txBody>
      </p:sp>
    </p:spTree>
    <p:extLst>
      <p:ext uri="{BB962C8B-B14F-4D97-AF65-F5344CB8AC3E}">
        <p14:creationId xmlns:p14="http://schemas.microsoft.com/office/powerpoint/2010/main" val="3921405463"/>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Afbeelding verticaal kleur">
    <p:bg>
      <p:bgPr>
        <a:solidFill>
          <a:schemeClr val="tx2"/>
        </a:solidFill>
        <a:effectLst/>
      </p:bgPr>
    </p:bg>
    <p:spTree>
      <p:nvGrpSpPr>
        <p:cNvPr id="1" name=""/>
        <p:cNvGrpSpPr/>
        <p:nvPr/>
      </p:nvGrpSpPr>
      <p:grpSpPr>
        <a:xfrm>
          <a:off x="0" y="0"/>
          <a:ext cx="0" cy="0"/>
          <a:chOff x="0" y="0"/>
          <a:chExt cx="0" cy="0"/>
        </a:xfrm>
      </p:grpSpPr>
      <p:sp>
        <p:nvSpPr>
          <p:cNvPr id="9" name="Tijdelijke aanduiding voor afbeelding 8"/>
          <p:cNvSpPr>
            <a:spLocks noGrp="1"/>
          </p:cNvSpPr>
          <p:nvPr>
            <p:ph type="pic" sz="quarter" idx="13" hasCustomPrompt="1"/>
          </p:nvPr>
        </p:nvSpPr>
        <p:spPr>
          <a:xfrm>
            <a:off x="609600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5" fmla="*/ 236855 w 6096000"/>
              <a:gd name="connsiteY5" fmla="*/ 701993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5" fmla="*/ 236855 w 6096000"/>
              <a:gd name="connsiteY5" fmla="*/ 701993 h 6858000"/>
              <a:gd name="connsiteX6" fmla="*/ 236855 w 6096000"/>
              <a:gd name="connsiteY6"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5" fmla="*/ 236855 w 6096000"/>
              <a:gd name="connsiteY5" fmla="*/ 701993 h 6858000"/>
              <a:gd name="connsiteX6" fmla="*/ 236855 w 6096000"/>
              <a:gd name="connsiteY6" fmla="*/ 0 h 6858000"/>
              <a:gd name="connsiteX7" fmla="*/ 6096000 w 6096000"/>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6858000">
                <a:moveTo>
                  <a:pt x="6096000" y="0"/>
                </a:moveTo>
                <a:lnTo>
                  <a:pt x="6096000" y="6858000"/>
                </a:lnTo>
                <a:lnTo>
                  <a:pt x="0" y="6858000"/>
                </a:lnTo>
                <a:lnTo>
                  <a:pt x="0" y="0"/>
                </a:lnTo>
                <a:lnTo>
                  <a:pt x="0" y="701993"/>
                </a:lnTo>
                <a:lnTo>
                  <a:pt x="236855" y="701993"/>
                </a:lnTo>
                <a:lnTo>
                  <a:pt x="236855" y="0"/>
                </a:lnTo>
                <a:lnTo>
                  <a:pt x="6096000" y="0"/>
                </a:lnTo>
                <a:close/>
              </a:path>
            </a:pathLst>
          </a:cu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2" name="Titel 1"/>
          <p:cNvSpPr>
            <a:spLocks noGrp="1"/>
          </p:cNvSpPr>
          <p:nvPr>
            <p:ph type="title"/>
          </p:nvPr>
        </p:nvSpPr>
        <p:spPr>
          <a:xfrm>
            <a:off x="634206" y="1051200"/>
            <a:ext cx="5004594" cy="948047"/>
          </a:xfrm>
        </p:spPr>
        <p:txBody>
          <a:bodyPr anchor="b" anchorCtr="0">
            <a:normAutofit/>
          </a:bodyPr>
          <a:lstStyle>
            <a:lvl1pPr algn="l">
              <a:defRPr sz="3600" b="0">
                <a:solidFill>
                  <a:srgbClr val="000000"/>
                </a:solidFill>
              </a:defRPr>
            </a:lvl1pPr>
          </a:lstStyle>
          <a:p>
            <a:r>
              <a:rPr lang="nl-NL" dirty="0"/>
              <a:t>Klik om de stijl te bewerken</a:t>
            </a:r>
          </a:p>
        </p:txBody>
      </p:sp>
      <p:sp>
        <p:nvSpPr>
          <p:cNvPr id="5" name="Tijdelijke aanduiding voor datum 4"/>
          <p:cNvSpPr>
            <a:spLocks noGrp="1"/>
          </p:cNvSpPr>
          <p:nvPr>
            <p:ph type="dt" sz="half" idx="10"/>
          </p:nvPr>
        </p:nvSpPr>
        <p:spPr/>
        <p:txBody>
          <a:bodyPr/>
          <a:lstStyle>
            <a:lvl1pPr>
              <a:defRPr>
                <a:solidFill>
                  <a:srgbClr val="000000"/>
                </a:solidFill>
              </a:defRPr>
            </a:lvl1p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lvl1pPr>
              <a:defRPr>
                <a:solidFill>
                  <a:srgbClr val="000000"/>
                </a:solidFill>
              </a:defRPr>
            </a:lvl1p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p>
            <a:fld id="{0C893183-5A27-4493-8273-E869AD900CD4}" type="slidenum">
              <a:rPr lang="nl-NL" smtClean="0"/>
              <a:pPr/>
              <a:t>‹nr.›</a:t>
            </a:fld>
            <a:endParaRPr lang="nl-NL" dirty="0"/>
          </a:p>
        </p:txBody>
      </p:sp>
      <p:sp>
        <p:nvSpPr>
          <p:cNvPr id="11" name="Tijdelijke aanduiding voor tekst 7"/>
          <p:cNvSpPr>
            <a:spLocks noGrp="1"/>
          </p:cNvSpPr>
          <p:nvPr>
            <p:ph type="body" sz="quarter" idx="26"/>
          </p:nvPr>
        </p:nvSpPr>
        <p:spPr>
          <a:xfrm>
            <a:off x="634999" y="2289600"/>
            <a:ext cx="5005388" cy="3935413"/>
          </a:xfrm>
        </p:spPr>
        <p:txBody>
          <a:bodyPr anchor="t"/>
          <a:lstStyle>
            <a:lvl1pPr>
              <a:buClr>
                <a:schemeClr val="bg1"/>
              </a:buClr>
              <a:defRPr>
                <a:solidFill>
                  <a:srgbClr val="000000"/>
                </a:solidFill>
              </a:defRPr>
            </a:lvl1pPr>
            <a:lvl2pPr>
              <a:buClr>
                <a:schemeClr val="bg1"/>
              </a:buClr>
              <a:defRPr>
                <a:solidFill>
                  <a:srgbClr val="000000"/>
                </a:solidFill>
              </a:defRPr>
            </a:lvl2pPr>
            <a:lvl3pPr>
              <a:buClr>
                <a:schemeClr val="bg1"/>
              </a:buClr>
              <a:defRPr>
                <a:solidFill>
                  <a:srgbClr val="000000"/>
                </a:solidFill>
              </a:defRPr>
            </a:lvl3pPr>
            <a:lvl4pPr>
              <a:buClr>
                <a:schemeClr val="bg1"/>
              </a:buClr>
              <a:defRPr>
                <a:solidFill>
                  <a:srgbClr val="000000"/>
                </a:solidFill>
              </a:defRPr>
            </a:lvl4pPr>
            <a:lvl5pPr>
              <a:buClr>
                <a:schemeClr val="bg1"/>
              </a:buClr>
              <a:defRPr>
                <a:solidFill>
                  <a:srgbClr val="000000"/>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942297417"/>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Afbeelding verticaal wit">
    <p:spTree>
      <p:nvGrpSpPr>
        <p:cNvPr id="1" name=""/>
        <p:cNvGrpSpPr/>
        <p:nvPr/>
      </p:nvGrpSpPr>
      <p:grpSpPr>
        <a:xfrm>
          <a:off x="0" y="0"/>
          <a:ext cx="0" cy="0"/>
          <a:chOff x="0" y="0"/>
          <a:chExt cx="0" cy="0"/>
        </a:xfrm>
      </p:grpSpPr>
      <p:sp>
        <p:nvSpPr>
          <p:cNvPr id="9" name="Tijdelijke aanduiding voor afbeelding 8"/>
          <p:cNvSpPr>
            <a:spLocks noGrp="1"/>
          </p:cNvSpPr>
          <p:nvPr>
            <p:ph type="pic" sz="quarter" idx="13" hasCustomPrompt="1"/>
          </p:nvPr>
        </p:nvSpPr>
        <p:spPr>
          <a:xfrm>
            <a:off x="609600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5" fmla="*/ 236855 w 6096000"/>
              <a:gd name="connsiteY5" fmla="*/ 701993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5" fmla="*/ 236855 w 6096000"/>
              <a:gd name="connsiteY5" fmla="*/ 701993 h 6858000"/>
              <a:gd name="connsiteX6" fmla="*/ 236855 w 6096000"/>
              <a:gd name="connsiteY6"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5" fmla="*/ 236855 w 6096000"/>
              <a:gd name="connsiteY5" fmla="*/ 701993 h 6858000"/>
              <a:gd name="connsiteX6" fmla="*/ 236855 w 6096000"/>
              <a:gd name="connsiteY6" fmla="*/ 0 h 6858000"/>
              <a:gd name="connsiteX7" fmla="*/ 6096000 w 6096000"/>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6858000">
                <a:moveTo>
                  <a:pt x="6096000" y="0"/>
                </a:moveTo>
                <a:lnTo>
                  <a:pt x="6096000" y="6858000"/>
                </a:lnTo>
                <a:lnTo>
                  <a:pt x="0" y="6858000"/>
                </a:lnTo>
                <a:lnTo>
                  <a:pt x="0" y="0"/>
                </a:lnTo>
                <a:lnTo>
                  <a:pt x="0" y="701993"/>
                </a:lnTo>
                <a:lnTo>
                  <a:pt x="236855" y="701993"/>
                </a:lnTo>
                <a:lnTo>
                  <a:pt x="236855" y="0"/>
                </a:lnTo>
                <a:lnTo>
                  <a:pt x="6096000" y="0"/>
                </a:lnTo>
                <a:close/>
              </a:path>
            </a:pathLst>
          </a:cu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2" name="Titel 1"/>
          <p:cNvSpPr>
            <a:spLocks noGrp="1"/>
          </p:cNvSpPr>
          <p:nvPr>
            <p:ph type="title"/>
          </p:nvPr>
        </p:nvSpPr>
        <p:spPr>
          <a:xfrm>
            <a:off x="634206" y="1051200"/>
            <a:ext cx="5004594" cy="948047"/>
          </a:xfrm>
        </p:spPr>
        <p:txBody>
          <a:bodyPr anchor="b" anchorCtr="0">
            <a:normAutofit/>
          </a:bodyPr>
          <a:lstStyle>
            <a:lvl1pPr algn="l">
              <a:defRPr sz="3600" b="0">
                <a:solidFill>
                  <a:schemeClr val="tx2"/>
                </a:solidFill>
              </a:defRPr>
            </a:lvl1pPr>
          </a:lstStyle>
          <a:p>
            <a:r>
              <a:rPr lang="nl-NL" dirty="0"/>
              <a:t>Klik om de stijl te bewerken</a:t>
            </a:r>
          </a:p>
        </p:txBody>
      </p:sp>
      <p:sp>
        <p:nvSpPr>
          <p:cNvPr id="5" name="Tijdelijke aanduiding voor datum 4"/>
          <p:cNvSpPr>
            <a:spLocks noGrp="1"/>
          </p:cNvSpPr>
          <p:nvPr>
            <p:ph type="dt" sz="half" idx="10"/>
          </p:nvPr>
        </p:nvSpPr>
        <p:spPr/>
        <p:txBody>
          <a:body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p>
            <a:fld id="{0C893183-5A27-4493-8273-E869AD900CD4}" type="slidenum">
              <a:rPr lang="nl-NL" smtClean="0"/>
              <a:pPr/>
              <a:t>‹nr.›</a:t>
            </a:fld>
            <a:endParaRPr lang="nl-NL" dirty="0"/>
          </a:p>
        </p:txBody>
      </p:sp>
      <p:sp>
        <p:nvSpPr>
          <p:cNvPr id="11" name="Tijdelijke aanduiding voor tekst 7"/>
          <p:cNvSpPr>
            <a:spLocks noGrp="1"/>
          </p:cNvSpPr>
          <p:nvPr>
            <p:ph type="body" sz="quarter" idx="26"/>
          </p:nvPr>
        </p:nvSpPr>
        <p:spPr>
          <a:xfrm>
            <a:off x="634999" y="2289600"/>
            <a:ext cx="5005388" cy="3935413"/>
          </a:xfrm>
        </p:spPr>
        <p:txBody>
          <a:bodyPr anchor="t"/>
          <a:lstStyle>
            <a:lvl1pPr>
              <a:buClr>
                <a:schemeClr val="tx2"/>
              </a:buClr>
              <a:defRPr>
                <a:solidFill>
                  <a:schemeClr val="tx1"/>
                </a:solidFill>
              </a:defRPr>
            </a:lvl1pPr>
            <a:lvl2pPr>
              <a:buClr>
                <a:schemeClr val="tx2"/>
              </a:buClr>
              <a:defRPr>
                <a:solidFill>
                  <a:schemeClr val="tx1"/>
                </a:solidFill>
              </a:defRPr>
            </a:lvl2pPr>
            <a:lvl3pPr>
              <a:buClr>
                <a:schemeClr val="tx2"/>
              </a:buClr>
              <a:defRPr>
                <a:solidFill>
                  <a:schemeClr val="tx1"/>
                </a:solidFill>
              </a:defRPr>
            </a:lvl3pPr>
            <a:lvl4pPr>
              <a:buClr>
                <a:schemeClr val="tx2"/>
              </a:buClr>
              <a:defRPr>
                <a:solidFill>
                  <a:schemeClr val="tx1"/>
                </a:solidFill>
              </a:defRPr>
            </a:lvl4pPr>
            <a:lvl5pPr>
              <a:buClr>
                <a:schemeClr val="tx2"/>
              </a:buClr>
              <a:defRPr>
                <a:solidFill>
                  <a:schemeClr val="tx2"/>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161975331"/>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Afbeelding horizontaal kleur">
    <p:bg>
      <p:bgPr>
        <a:solidFill>
          <a:schemeClr val="tx2"/>
        </a:solidFill>
        <a:effectLst/>
      </p:bgPr>
    </p:bg>
    <p:spTree>
      <p:nvGrpSpPr>
        <p:cNvPr id="1" name=""/>
        <p:cNvGrpSpPr/>
        <p:nvPr/>
      </p:nvGrpSpPr>
      <p:grpSpPr>
        <a:xfrm>
          <a:off x="0" y="0"/>
          <a:ext cx="0" cy="0"/>
          <a:chOff x="0" y="0"/>
          <a:chExt cx="0" cy="0"/>
        </a:xfrm>
      </p:grpSpPr>
      <p:sp>
        <p:nvSpPr>
          <p:cNvPr id="4" name="Tijdelijke aanduiding voor afbeelding 3"/>
          <p:cNvSpPr>
            <a:spLocks noGrp="1"/>
          </p:cNvSpPr>
          <p:nvPr>
            <p:ph type="pic" sz="quarter" idx="27" hasCustomPrompt="1"/>
          </p:nvPr>
        </p:nvSpPr>
        <p:spPr>
          <a:xfrm>
            <a:off x="0" y="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7" fmla="*/ 6332855 w 12192000"/>
              <a:gd name="connsiteY7" fmla="*/ 701993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7" fmla="*/ 6332855 w 12192000"/>
              <a:gd name="connsiteY7" fmla="*/ 701993 h 3429000"/>
              <a:gd name="connsiteX8" fmla="*/ 6332855 w 12192000"/>
              <a:gd name="connsiteY8" fmla="*/ 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429000">
                <a:moveTo>
                  <a:pt x="0" y="0"/>
                </a:moveTo>
                <a:lnTo>
                  <a:pt x="12192000" y="0"/>
                </a:lnTo>
                <a:lnTo>
                  <a:pt x="12192000" y="3429000"/>
                </a:lnTo>
                <a:lnTo>
                  <a:pt x="0" y="3429000"/>
                </a:lnTo>
                <a:lnTo>
                  <a:pt x="0" y="0"/>
                </a:lnTo>
                <a:lnTo>
                  <a:pt x="5856605" y="0"/>
                </a:lnTo>
                <a:lnTo>
                  <a:pt x="5856605" y="701993"/>
                </a:lnTo>
                <a:lnTo>
                  <a:pt x="6332855" y="701993"/>
                </a:lnTo>
                <a:lnTo>
                  <a:pt x="6332855" y="0"/>
                </a:lnTo>
                <a:close/>
              </a:path>
            </a:pathLst>
          </a:cu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2" name="Titel 1"/>
          <p:cNvSpPr>
            <a:spLocks noGrp="1"/>
          </p:cNvSpPr>
          <p:nvPr>
            <p:ph type="title"/>
          </p:nvPr>
        </p:nvSpPr>
        <p:spPr>
          <a:xfrm>
            <a:off x="634205" y="3888000"/>
            <a:ext cx="5004595" cy="2333413"/>
          </a:xfrm>
        </p:spPr>
        <p:txBody>
          <a:bodyPr anchor="t" anchorCtr="0">
            <a:normAutofit/>
          </a:bodyPr>
          <a:lstStyle>
            <a:lvl1pPr algn="l">
              <a:defRPr sz="3600" b="0">
                <a:solidFill>
                  <a:srgbClr val="000000"/>
                </a:solidFill>
              </a:defRPr>
            </a:lvl1pPr>
          </a:lstStyle>
          <a:p>
            <a:r>
              <a:rPr lang="nl-NL" dirty="0"/>
              <a:t>Klik om de stijl te bewerken</a:t>
            </a:r>
          </a:p>
        </p:txBody>
      </p:sp>
      <p:sp>
        <p:nvSpPr>
          <p:cNvPr id="5" name="Tijdelijke aanduiding voor datum 4"/>
          <p:cNvSpPr>
            <a:spLocks noGrp="1"/>
          </p:cNvSpPr>
          <p:nvPr>
            <p:ph type="dt" sz="half" idx="10"/>
          </p:nvPr>
        </p:nvSpPr>
        <p:spPr/>
        <p:txBody>
          <a:bodyPr/>
          <a:lstStyle>
            <a:lvl1pPr>
              <a:defRPr>
                <a:solidFill>
                  <a:srgbClr val="000000"/>
                </a:solidFill>
              </a:defRPr>
            </a:lvl1p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lvl1pPr>
              <a:defRPr>
                <a:solidFill>
                  <a:srgbClr val="000000"/>
                </a:solidFill>
              </a:defRPr>
            </a:lvl1p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lvl1pPr>
              <a:defRPr>
                <a:solidFill>
                  <a:srgbClr val="000000"/>
                </a:solidFill>
              </a:defRPr>
            </a:lvl1pPr>
          </a:lstStyle>
          <a:p>
            <a:fld id="{0C893183-5A27-4493-8273-E869AD900CD4}" type="slidenum">
              <a:rPr lang="nl-NL" smtClean="0"/>
              <a:pPr/>
              <a:t>‹nr.›</a:t>
            </a:fld>
            <a:endParaRPr lang="nl-NL" dirty="0"/>
          </a:p>
        </p:txBody>
      </p:sp>
      <p:sp>
        <p:nvSpPr>
          <p:cNvPr id="11" name="Tijdelijke aanduiding voor tekst 7"/>
          <p:cNvSpPr>
            <a:spLocks noGrp="1"/>
          </p:cNvSpPr>
          <p:nvPr>
            <p:ph type="body" sz="quarter" idx="26"/>
          </p:nvPr>
        </p:nvSpPr>
        <p:spPr>
          <a:xfrm>
            <a:off x="6554589" y="3888000"/>
            <a:ext cx="5003999" cy="2333413"/>
          </a:xfrm>
        </p:spPr>
        <p:txBody>
          <a:bodyPr tIns="50400" anchor="t"/>
          <a:lstStyle>
            <a:lvl1pPr>
              <a:buClr>
                <a:schemeClr val="bg1"/>
              </a:buClr>
              <a:defRPr>
                <a:solidFill>
                  <a:srgbClr val="000000"/>
                </a:solidFill>
              </a:defRPr>
            </a:lvl1pPr>
            <a:lvl2pPr>
              <a:buClr>
                <a:schemeClr val="bg1"/>
              </a:buClr>
              <a:defRPr>
                <a:solidFill>
                  <a:srgbClr val="000000"/>
                </a:solidFill>
              </a:defRPr>
            </a:lvl2pPr>
            <a:lvl3pPr>
              <a:buClr>
                <a:schemeClr val="bg1"/>
              </a:buClr>
              <a:defRPr>
                <a:solidFill>
                  <a:srgbClr val="000000"/>
                </a:solidFill>
              </a:defRPr>
            </a:lvl3pPr>
            <a:lvl4pPr>
              <a:buClr>
                <a:schemeClr val="bg1"/>
              </a:buClr>
              <a:defRPr>
                <a:solidFill>
                  <a:srgbClr val="000000"/>
                </a:solidFill>
              </a:defRPr>
            </a:lvl4pPr>
            <a:lvl5pPr>
              <a:buClr>
                <a:schemeClr val="bg1"/>
              </a:buClr>
              <a:defRPr>
                <a:solidFill>
                  <a:srgbClr val="000000"/>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3101542840"/>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Afbeelding horizontaal wit">
    <p:bg>
      <p:bgPr>
        <a:solidFill>
          <a:schemeClr val="bg1"/>
        </a:solidFill>
        <a:effectLst/>
      </p:bgPr>
    </p:bg>
    <p:spTree>
      <p:nvGrpSpPr>
        <p:cNvPr id="1" name=""/>
        <p:cNvGrpSpPr/>
        <p:nvPr/>
      </p:nvGrpSpPr>
      <p:grpSpPr>
        <a:xfrm>
          <a:off x="0" y="0"/>
          <a:ext cx="0" cy="0"/>
          <a:chOff x="0" y="0"/>
          <a:chExt cx="0" cy="0"/>
        </a:xfrm>
      </p:grpSpPr>
      <p:sp>
        <p:nvSpPr>
          <p:cNvPr id="4" name="Tijdelijke aanduiding voor afbeelding 3"/>
          <p:cNvSpPr>
            <a:spLocks noGrp="1"/>
          </p:cNvSpPr>
          <p:nvPr>
            <p:ph type="pic" sz="quarter" idx="27" hasCustomPrompt="1"/>
          </p:nvPr>
        </p:nvSpPr>
        <p:spPr>
          <a:xfrm>
            <a:off x="0" y="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7" fmla="*/ 6332855 w 12192000"/>
              <a:gd name="connsiteY7" fmla="*/ 701993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7" fmla="*/ 6332855 w 12192000"/>
              <a:gd name="connsiteY7" fmla="*/ 701993 h 3429000"/>
              <a:gd name="connsiteX8" fmla="*/ 6332855 w 12192000"/>
              <a:gd name="connsiteY8" fmla="*/ 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429000">
                <a:moveTo>
                  <a:pt x="0" y="0"/>
                </a:moveTo>
                <a:lnTo>
                  <a:pt x="12192000" y="0"/>
                </a:lnTo>
                <a:lnTo>
                  <a:pt x="12192000" y="3429000"/>
                </a:lnTo>
                <a:lnTo>
                  <a:pt x="0" y="3429000"/>
                </a:lnTo>
                <a:lnTo>
                  <a:pt x="0" y="0"/>
                </a:lnTo>
                <a:lnTo>
                  <a:pt x="5856605" y="0"/>
                </a:lnTo>
                <a:lnTo>
                  <a:pt x="5856605" y="701993"/>
                </a:lnTo>
                <a:lnTo>
                  <a:pt x="6332855" y="701993"/>
                </a:lnTo>
                <a:lnTo>
                  <a:pt x="6332855" y="0"/>
                </a:lnTo>
                <a:close/>
              </a:path>
            </a:pathLst>
          </a:cu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2" name="Titel 1"/>
          <p:cNvSpPr>
            <a:spLocks noGrp="1"/>
          </p:cNvSpPr>
          <p:nvPr>
            <p:ph type="title"/>
          </p:nvPr>
        </p:nvSpPr>
        <p:spPr>
          <a:xfrm>
            <a:off x="634205" y="3888000"/>
            <a:ext cx="5004595" cy="2333413"/>
          </a:xfrm>
        </p:spPr>
        <p:txBody>
          <a:bodyPr anchor="t" anchorCtr="0">
            <a:normAutofit/>
          </a:bodyPr>
          <a:lstStyle>
            <a:lvl1pPr algn="l">
              <a:defRPr sz="3600" b="0">
                <a:solidFill>
                  <a:schemeClr val="tx2"/>
                </a:solidFill>
              </a:defRPr>
            </a:lvl1pPr>
          </a:lstStyle>
          <a:p>
            <a:r>
              <a:rPr lang="nl-NL" dirty="0"/>
              <a:t>Klik om de stijl te bewerken</a:t>
            </a:r>
          </a:p>
        </p:txBody>
      </p:sp>
      <p:sp>
        <p:nvSpPr>
          <p:cNvPr id="5" name="Tijdelijke aanduiding voor datum 4"/>
          <p:cNvSpPr>
            <a:spLocks noGrp="1"/>
          </p:cNvSpPr>
          <p:nvPr>
            <p:ph type="dt" sz="half" idx="10"/>
          </p:nvPr>
        </p:nvSpPr>
        <p:spPr/>
        <p:txBody>
          <a:bodyPr/>
          <a:lstStyle>
            <a:lvl1pPr>
              <a:defRPr>
                <a:solidFill>
                  <a:schemeClr val="tx1"/>
                </a:solidFill>
              </a:defRPr>
            </a:lvl1p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lvl1pPr>
              <a:defRPr>
                <a:solidFill>
                  <a:schemeClr val="tx1"/>
                </a:solidFill>
              </a:defRPr>
            </a:lvl1p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lvl1pPr>
              <a:defRPr>
                <a:solidFill>
                  <a:schemeClr val="tx1"/>
                </a:solidFill>
              </a:defRPr>
            </a:lvl1pPr>
          </a:lstStyle>
          <a:p>
            <a:fld id="{0C893183-5A27-4493-8273-E869AD900CD4}" type="slidenum">
              <a:rPr lang="nl-NL" smtClean="0"/>
              <a:pPr/>
              <a:t>‹nr.›</a:t>
            </a:fld>
            <a:endParaRPr lang="nl-NL" dirty="0"/>
          </a:p>
        </p:txBody>
      </p:sp>
      <p:sp>
        <p:nvSpPr>
          <p:cNvPr id="11" name="Tijdelijke aanduiding voor tekst 7"/>
          <p:cNvSpPr>
            <a:spLocks noGrp="1"/>
          </p:cNvSpPr>
          <p:nvPr>
            <p:ph type="body" sz="quarter" idx="26"/>
          </p:nvPr>
        </p:nvSpPr>
        <p:spPr>
          <a:xfrm>
            <a:off x="6554589" y="3888000"/>
            <a:ext cx="5003999" cy="2333413"/>
          </a:xfrm>
        </p:spPr>
        <p:txBody>
          <a:bodyPr tIns="50400" anchor="t"/>
          <a:lstStyle>
            <a:lvl1pPr>
              <a:buClr>
                <a:schemeClr val="tx2"/>
              </a:buClr>
              <a:defRPr>
                <a:solidFill>
                  <a:schemeClr val="tx1"/>
                </a:solidFill>
              </a:defRPr>
            </a:lvl1pPr>
            <a:lvl2pPr>
              <a:buClr>
                <a:schemeClr val="tx2"/>
              </a:buClr>
              <a:defRPr>
                <a:solidFill>
                  <a:schemeClr val="tx1"/>
                </a:solidFill>
              </a:defRPr>
            </a:lvl2pPr>
            <a:lvl3pPr>
              <a:buClr>
                <a:schemeClr val="tx2"/>
              </a:buClr>
              <a:defRPr>
                <a:solidFill>
                  <a:schemeClr val="tx1"/>
                </a:solidFill>
              </a:defRPr>
            </a:lvl3pPr>
            <a:lvl4pPr>
              <a:buClr>
                <a:schemeClr val="tx2"/>
              </a:buClr>
              <a:defRPr>
                <a:solidFill>
                  <a:schemeClr val="tx1"/>
                </a:solidFill>
              </a:defRPr>
            </a:lvl4pPr>
            <a:lvl5pPr>
              <a:buClr>
                <a:schemeClr val="tx2"/>
              </a:buClr>
              <a:defRPr>
                <a:solidFill>
                  <a:schemeClr val="tx2"/>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77321520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Afbeelding hor. kleur zonder titel">
    <p:bg>
      <p:bgPr>
        <a:solidFill>
          <a:schemeClr val="tx2"/>
        </a:solidFill>
        <a:effectLst/>
      </p:bgPr>
    </p:bg>
    <p:spTree>
      <p:nvGrpSpPr>
        <p:cNvPr id="1" name=""/>
        <p:cNvGrpSpPr/>
        <p:nvPr/>
      </p:nvGrpSpPr>
      <p:grpSpPr>
        <a:xfrm>
          <a:off x="0" y="0"/>
          <a:ext cx="0" cy="0"/>
          <a:chOff x="0" y="0"/>
          <a:chExt cx="0" cy="0"/>
        </a:xfrm>
      </p:grpSpPr>
      <p:sp>
        <p:nvSpPr>
          <p:cNvPr id="4" name="Tijdelijke aanduiding voor afbeelding 3"/>
          <p:cNvSpPr>
            <a:spLocks noGrp="1"/>
          </p:cNvSpPr>
          <p:nvPr>
            <p:ph type="pic" sz="quarter" idx="27" hasCustomPrompt="1"/>
          </p:nvPr>
        </p:nvSpPr>
        <p:spPr>
          <a:xfrm>
            <a:off x="0" y="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7" fmla="*/ 6332855 w 12192000"/>
              <a:gd name="connsiteY7" fmla="*/ 701993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7" fmla="*/ 6332855 w 12192000"/>
              <a:gd name="connsiteY7" fmla="*/ 701993 h 3429000"/>
              <a:gd name="connsiteX8" fmla="*/ 6332855 w 12192000"/>
              <a:gd name="connsiteY8" fmla="*/ 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429000">
                <a:moveTo>
                  <a:pt x="0" y="0"/>
                </a:moveTo>
                <a:lnTo>
                  <a:pt x="12192000" y="0"/>
                </a:lnTo>
                <a:lnTo>
                  <a:pt x="12192000" y="3429000"/>
                </a:lnTo>
                <a:lnTo>
                  <a:pt x="0" y="3429000"/>
                </a:lnTo>
                <a:lnTo>
                  <a:pt x="0" y="0"/>
                </a:lnTo>
                <a:lnTo>
                  <a:pt x="5856605" y="0"/>
                </a:lnTo>
                <a:lnTo>
                  <a:pt x="5856605" y="701993"/>
                </a:lnTo>
                <a:lnTo>
                  <a:pt x="6332855" y="701993"/>
                </a:lnTo>
                <a:lnTo>
                  <a:pt x="6332855" y="0"/>
                </a:lnTo>
                <a:close/>
              </a:path>
            </a:pathLst>
          </a:cu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5" name="Tijdelijke aanduiding voor datum 4"/>
          <p:cNvSpPr>
            <a:spLocks noGrp="1"/>
          </p:cNvSpPr>
          <p:nvPr>
            <p:ph type="dt" sz="half" idx="10"/>
          </p:nvPr>
        </p:nvSpPr>
        <p:spPr/>
        <p:txBody>
          <a:bodyPr/>
          <a:lstStyle>
            <a:lvl1pPr>
              <a:defRPr>
                <a:solidFill>
                  <a:srgbClr val="000000"/>
                </a:solidFill>
              </a:defRPr>
            </a:lvl1p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lvl1pPr>
              <a:defRPr>
                <a:solidFill>
                  <a:srgbClr val="000000"/>
                </a:solidFill>
              </a:defRPr>
            </a:lvl1p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lvl1pPr>
              <a:defRPr>
                <a:solidFill>
                  <a:srgbClr val="000000"/>
                </a:solidFill>
              </a:defRPr>
            </a:lvl1pPr>
          </a:lstStyle>
          <a:p>
            <a:fld id="{0C893183-5A27-4493-8273-E869AD900CD4}" type="slidenum">
              <a:rPr lang="nl-NL" smtClean="0"/>
              <a:pPr/>
              <a:t>‹nr.›</a:t>
            </a:fld>
            <a:endParaRPr lang="nl-NL" dirty="0"/>
          </a:p>
        </p:txBody>
      </p:sp>
      <p:sp>
        <p:nvSpPr>
          <p:cNvPr id="11" name="Tijdelijke aanduiding voor tekst 7"/>
          <p:cNvSpPr>
            <a:spLocks noGrp="1"/>
          </p:cNvSpPr>
          <p:nvPr>
            <p:ph type="body" sz="quarter" idx="26"/>
          </p:nvPr>
        </p:nvSpPr>
        <p:spPr>
          <a:xfrm>
            <a:off x="635000" y="3888000"/>
            <a:ext cx="10923589" cy="2333413"/>
          </a:xfrm>
        </p:spPr>
        <p:txBody>
          <a:bodyPr tIns="50400" anchor="t"/>
          <a:lstStyle>
            <a:lvl1pPr>
              <a:buClr>
                <a:schemeClr val="bg1"/>
              </a:buClr>
              <a:defRPr>
                <a:solidFill>
                  <a:srgbClr val="000000"/>
                </a:solidFill>
              </a:defRPr>
            </a:lvl1pPr>
            <a:lvl2pPr>
              <a:buClr>
                <a:schemeClr val="bg1"/>
              </a:buClr>
              <a:defRPr>
                <a:solidFill>
                  <a:srgbClr val="000000"/>
                </a:solidFill>
              </a:defRPr>
            </a:lvl2pPr>
            <a:lvl3pPr>
              <a:buClr>
                <a:schemeClr val="bg1"/>
              </a:buClr>
              <a:defRPr>
                <a:solidFill>
                  <a:srgbClr val="000000"/>
                </a:solidFill>
              </a:defRPr>
            </a:lvl3pPr>
            <a:lvl4pPr>
              <a:buClr>
                <a:schemeClr val="bg1"/>
              </a:buClr>
              <a:defRPr>
                <a:solidFill>
                  <a:srgbClr val="000000"/>
                </a:solidFill>
              </a:defRPr>
            </a:lvl4pPr>
            <a:lvl5pPr>
              <a:buClr>
                <a:schemeClr val="bg1"/>
              </a:buClr>
              <a:defRPr>
                <a:solidFill>
                  <a:srgbClr val="000000"/>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5758849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kstvlak A">
    <p:spTree>
      <p:nvGrpSpPr>
        <p:cNvPr id="1" name=""/>
        <p:cNvGrpSpPr/>
        <p:nvPr/>
      </p:nvGrpSpPr>
      <p:grpSpPr>
        <a:xfrm>
          <a:off x="0" y="0"/>
          <a:ext cx="0" cy="0"/>
          <a:chOff x="0" y="0"/>
          <a:chExt cx="0" cy="0"/>
        </a:xfrm>
      </p:grpSpPr>
      <p:sp>
        <p:nvSpPr>
          <p:cNvPr id="7" name="Rechthoek 6"/>
          <p:cNvSpPr/>
          <p:nvPr userDrawn="1"/>
        </p:nvSpPr>
        <p:spPr>
          <a:xfrm>
            <a:off x="6096000" y="-1588"/>
            <a:ext cx="6096000" cy="68595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indent="0" algn="l">
              <a:buFont typeface="Arial" charset="0"/>
              <a:buNone/>
            </a:pPr>
            <a:endParaRPr lang="nl-NL" sz="1000">
              <a:solidFill>
                <a:schemeClr val="bg1"/>
              </a:solidFill>
            </a:endParaRPr>
          </a:p>
        </p:txBody>
      </p:sp>
      <p:sp>
        <p:nvSpPr>
          <p:cNvPr id="6" name="Titel 5"/>
          <p:cNvSpPr>
            <a:spLocks noGrp="1"/>
          </p:cNvSpPr>
          <p:nvPr>
            <p:ph type="title"/>
          </p:nvPr>
        </p:nvSpPr>
        <p:spPr>
          <a:xfrm>
            <a:off x="635000" y="2636838"/>
            <a:ext cx="5003799" cy="1584324"/>
          </a:xfrm>
        </p:spPr>
        <p:txBody>
          <a:bodyPr anchor="ctr" anchorCtr="0"/>
          <a:lstStyle>
            <a:lvl1pPr>
              <a:defRPr sz="4000">
                <a:solidFill>
                  <a:schemeClr val="tx2"/>
                </a:solidFill>
              </a:defRPr>
            </a:lvl1pPr>
          </a:lstStyle>
          <a:p>
            <a:r>
              <a:rPr lang="nl-NL"/>
              <a:t>Klik om de stijl te bewerken</a:t>
            </a:r>
            <a:endParaRPr lang="nl-NL" dirty="0"/>
          </a:p>
        </p:txBody>
      </p:sp>
      <p:pic>
        <p:nvPicPr>
          <p:cNvPr id="14" name="Afbeelding 1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3" name="Tijdelijke aanduiding voor tekst 2"/>
          <p:cNvSpPr>
            <a:spLocks noGrp="1"/>
          </p:cNvSpPr>
          <p:nvPr>
            <p:ph type="body" sz="quarter" idx="10"/>
          </p:nvPr>
        </p:nvSpPr>
        <p:spPr>
          <a:xfrm>
            <a:off x="6554588" y="1066800"/>
            <a:ext cx="5004000" cy="5154613"/>
          </a:xfrm>
        </p:spPr>
        <p:txBody>
          <a:bodyPr anchor="ct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defRPr>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1" name="Tijdelijke aanduiding voor datum 10"/>
          <p:cNvSpPr>
            <a:spLocks noGrp="1"/>
          </p:cNvSpPr>
          <p:nvPr>
            <p:ph type="dt" sz="half" idx="11"/>
          </p:nvPr>
        </p:nvSpPr>
        <p:spPr/>
        <p:txBody>
          <a:bodyPr/>
          <a:lstStyle/>
          <a:p>
            <a:endParaRPr lang="nl-NL" dirty="0"/>
          </a:p>
        </p:txBody>
      </p:sp>
      <p:sp>
        <p:nvSpPr>
          <p:cNvPr id="12" name="Tijdelijke aanduiding voor voettekst 11"/>
          <p:cNvSpPr>
            <a:spLocks noGrp="1"/>
          </p:cNvSpPr>
          <p:nvPr>
            <p:ph type="ftr" sz="quarter" idx="12"/>
          </p:nvPr>
        </p:nvSpPr>
        <p:spPr/>
        <p:txBody>
          <a:bodyPr/>
          <a:lstStyle/>
          <a:p>
            <a:endParaRPr lang="nl-NL" dirty="0"/>
          </a:p>
        </p:txBody>
      </p:sp>
      <p:sp>
        <p:nvSpPr>
          <p:cNvPr id="13" name="Tijdelijke aanduiding voor dianummer 12"/>
          <p:cNvSpPr>
            <a:spLocks noGrp="1"/>
          </p:cNvSpPr>
          <p:nvPr>
            <p:ph type="sldNum" sz="quarter" idx="13"/>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88418143"/>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guide id="3" pos="5609">
          <p15:clr>
            <a:srgbClr val="FBAE40"/>
          </p15:clr>
        </p15:guide>
        <p15:guide id="4" pos="5904">
          <p15:clr>
            <a:srgbClr val="FBAE40"/>
          </p15:clr>
        </p15:guide>
      </p15:sldGuideLst>
    </p:ext>
  </p:extLs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Afbeelding hor. wit zonder titel">
    <p:bg>
      <p:bgPr>
        <a:solidFill>
          <a:schemeClr val="bg1"/>
        </a:solidFill>
        <a:effectLst/>
      </p:bgPr>
    </p:bg>
    <p:spTree>
      <p:nvGrpSpPr>
        <p:cNvPr id="1" name=""/>
        <p:cNvGrpSpPr/>
        <p:nvPr/>
      </p:nvGrpSpPr>
      <p:grpSpPr>
        <a:xfrm>
          <a:off x="0" y="0"/>
          <a:ext cx="0" cy="0"/>
          <a:chOff x="0" y="0"/>
          <a:chExt cx="0" cy="0"/>
        </a:xfrm>
      </p:grpSpPr>
      <p:sp>
        <p:nvSpPr>
          <p:cNvPr id="4" name="Tijdelijke aanduiding voor afbeelding 3"/>
          <p:cNvSpPr>
            <a:spLocks noGrp="1"/>
          </p:cNvSpPr>
          <p:nvPr>
            <p:ph type="pic" sz="quarter" idx="27" hasCustomPrompt="1"/>
          </p:nvPr>
        </p:nvSpPr>
        <p:spPr>
          <a:xfrm>
            <a:off x="0" y="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7" fmla="*/ 6332855 w 12192000"/>
              <a:gd name="connsiteY7" fmla="*/ 701993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7" fmla="*/ 6332855 w 12192000"/>
              <a:gd name="connsiteY7" fmla="*/ 701993 h 3429000"/>
              <a:gd name="connsiteX8" fmla="*/ 6332855 w 12192000"/>
              <a:gd name="connsiteY8" fmla="*/ 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429000">
                <a:moveTo>
                  <a:pt x="0" y="0"/>
                </a:moveTo>
                <a:lnTo>
                  <a:pt x="12192000" y="0"/>
                </a:lnTo>
                <a:lnTo>
                  <a:pt x="12192000" y="3429000"/>
                </a:lnTo>
                <a:lnTo>
                  <a:pt x="0" y="3429000"/>
                </a:lnTo>
                <a:lnTo>
                  <a:pt x="0" y="0"/>
                </a:lnTo>
                <a:lnTo>
                  <a:pt x="5856605" y="0"/>
                </a:lnTo>
                <a:lnTo>
                  <a:pt x="5856605" y="701993"/>
                </a:lnTo>
                <a:lnTo>
                  <a:pt x="6332855" y="701993"/>
                </a:lnTo>
                <a:lnTo>
                  <a:pt x="6332855" y="0"/>
                </a:lnTo>
                <a:close/>
              </a:path>
            </a:pathLst>
          </a:cu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5" name="Tijdelijke aanduiding voor datum 4"/>
          <p:cNvSpPr>
            <a:spLocks noGrp="1"/>
          </p:cNvSpPr>
          <p:nvPr>
            <p:ph type="dt" sz="half" idx="10"/>
          </p:nvPr>
        </p:nvSpPr>
        <p:spPr/>
        <p:txBody>
          <a:bodyPr/>
          <a:lstStyle>
            <a:lvl1pPr>
              <a:defRPr>
                <a:solidFill>
                  <a:schemeClr val="tx1"/>
                </a:solidFill>
              </a:defRPr>
            </a:lvl1p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lvl1pPr>
              <a:defRPr>
                <a:solidFill>
                  <a:schemeClr val="tx1"/>
                </a:solidFill>
              </a:defRPr>
            </a:lvl1p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lvl1pPr>
              <a:defRPr>
                <a:solidFill>
                  <a:schemeClr val="tx1"/>
                </a:solidFill>
              </a:defRPr>
            </a:lvl1pPr>
          </a:lstStyle>
          <a:p>
            <a:fld id="{0C893183-5A27-4493-8273-E869AD900CD4}" type="slidenum">
              <a:rPr lang="nl-NL" smtClean="0"/>
              <a:pPr/>
              <a:t>‹nr.›</a:t>
            </a:fld>
            <a:endParaRPr lang="nl-NL" dirty="0"/>
          </a:p>
        </p:txBody>
      </p:sp>
      <p:sp>
        <p:nvSpPr>
          <p:cNvPr id="11" name="Tijdelijke aanduiding voor tekst 7"/>
          <p:cNvSpPr>
            <a:spLocks noGrp="1"/>
          </p:cNvSpPr>
          <p:nvPr>
            <p:ph type="body" sz="quarter" idx="26"/>
          </p:nvPr>
        </p:nvSpPr>
        <p:spPr>
          <a:xfrm>
            <a:off x="635000" y="3888000"/>
            <a:ext cx="10923589" cy="2333413"/>
          </a:xfrm>
        </p:spPr>
        <p:txBody>
          <a:bodyPr tIns="50400" anchor="t"/>
          <a:lstStyle>
            <a:lvl1pPr>
              <a:buClr>
                <a:schemeClr val="tx2"/>
              </a:buClr>
              <a:defRPr>
                <a:solidFill>
                  <a:schemeClr val="tx1"/>
                </a:solidFill>
              </a:defRPr>
            </a:lvl1pPr>
            <a:lvl2pPr>
              <a:buClr>
                <a:schemeClr val="tx2"/>
              </a:buClr>
              <a:defRPr>
                <a:solidFill>
                  <a:schemeClr val="tx1"/>
                </a:solidFill>
              </a:defRPr>
            </a:lvl2pPr>
            <a:lvl3pPr>
              <a:buClr>
                <a:schemeClr val="tx2"/>
              </a:buClr>
              <a:defRPr>
                <a:solidFill>
                  <a:schemeClr val="tx1"/>
                </a:solidFill>
              </a:defRPr>
            </a:lvl3pPr>
            <a:lvl4pPr>
              <a:buClr>
                <a:schemeClr val="tx2"/>
              </a:buClr>
              <a:defRPr>
                <a:solidFill>
                  <a:schemeClr val="tx1"/>
                </a:solidFill>
              </a:defRPr>
            </a:lvl4pPr>
            <a:lvl5pPr>
              <a:buClr>
                <a:schemeClr val="tx2"/>
              </a:buClr>
              <a:defRPr>
                <a:solidFill>
                  <a:schemeClr val="tx2"/>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3585160802"/>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Afbeelding horizontaal kleur titel">
    <p:bg>
      <p:bgPr>
        <a:solidFill>
          <a:schemeClr val="tx2"/>
        </a:solidFill>
        <a:effectLst/>
      </p:bgPr>
    </p:bg>
    <p:spTree>
      <p:nvGrpSpPr>
        <p:cNvPr id="1" name=""/>
        <p:cNvGrpSpPr/>
        <p:nvPr/>
      </p:nvGrpSpPr>
      <p:grpSpPr>
        <a:xfrm>
          <a:off x="0" y="0"/>
          <a:ext cx="0" cy="0"/>
          <a:chOff x="0" y="0"/>
          <a:chExt cx="0" cy="0"/>
        </a:xfrm>
      </p:grpSpPr>
      <p:sp>
        <p:nvSpPr>
          <p:cNvPr id="8" name="Tijdelijke aanduiding voor afbeelding 7"/>
          <p:cNvSpPr>
            <a:spLocks noGrp="1"/>
          </p:cNvSpPr>
          <p:nvPr>
            <p:ph type="pic" sz="quarter" idx="13" hasCustomPrompt="1"/>
          </p:nvPr>
        </p:nvSpPr>
        <p:spPr>
          <a:xfrm>
            <a:off x="0" y="3429000"/>
            <a:ext cx="12192000" cy="3429000"/>
          </a:xfrm>
          <a:prstGeom prst="rect">
            <a:avLst/>
          </a:pr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2" name="Titel 1"/>
          <p:cNvSpPr>
            <a:spLocks noGrp="1"/>
          </p:cNvSpPr>
          <p:nvPr>
            <p:ph type="title"/>
          </p:nvPr>
        </p:nvSpPr>
        <p:spPr>
          <a:xfrm>
            <a:off x="633600" y="1051200"/>
            <a:ext cx="10924383" cy="946800"/>
          </a:xfrm>
        </p:spPr>
        <p:txBody>
          <a:bodyPr anchor="b" anchorCtr="0">
            <a:normAutofit/>
          </a:bodyPr>
          <a:lstStyle>
            <a:lvl1pPr algn="l">
              <a:defRPr sz="3600" b="0">
                <a:solidFill>
                  <a:srgbClr val="000000"/>
                </a:solidFill>
              </a:defRPr>
            </a:lvl1pPr>
          </a:lstStyle>
          <a:p>
            <a:r>
              <a:rPr lang="nl-NL" dirty="0"/>
              <a:t>Klik om de stijl te bewerken</a:t>
            </a:r>
          </a:p>
        </p:txBody>
      </p:sp>
      <p:sp>
        <p:nvSpPr>
          <p:cNvPr id="5" name="Tijdelijke aanduiding voor datum 4"/>
          <p:cNvSpPr>
            <a:spLocks noGrp="1"/>
          </p:cNvSpPr>
          <p:nvPr>
            <p:ph type="dt" sz="half" idx="10"/>
          </p:nvPr>
        </p:nvSpPr>
        <p:spPr/>
        <p:txBody>
          <a:bodyPr/>
          <a:lstStyle>
            <a:lvl1pPr>
              <a:defRPr>
                <a:solidFill>
                  <a:schemeClr val="tx1"/>
                </a:solidFill>
              </a:defRPr>
            </a:lvl1p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lvl1pPr>
              <a:defRPr>
                <a:solidFill>
                  <a:schemeClr val="tx1"/>
                </a:solidFill>
              </a:defRPr>
            </a:lvl1p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lvl1pPr>
              <a:defRPr>
                <a:solidFill>
                  <a:schemeClr val="tx1"/>
                </a:solidFill>
              </a:defRPr>
            </a:lvl1pPr>
          </a:lstStyle>
          <a:p>
            <a:fld id="{0C893183-5A27-4493-8273-E869AD900CD4}" type="slidenum">
              <a:rPr lang="nl-NL" smtClean="0"/>
              <a:pPr/>
              <a:t>‹nr.›</a:t>
            </a:fld>
            <a:endParaRPr lang="nl-NL" dirty="0"/>
          </a:p>
        </p:txBody>
      </p:sp>
    </p:spTree>
    <p:extLst>
      <p:ext uri="{BB962C8B-B14F-4D97-AF65-F5344CB8AC3E}">
        <p14:creationId xmlns:p14="http://schemas.microsoft.com/office/powerpoint/2010/main" val="246744973"/>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Afbeelding horizontaal wit titel">
    <p:bg>
      <p:bgPr>
        <a:solidFill>
          <a:schemeClr val="bg1"/>
        </a:solidFill>
        <a:effectLst/>
      </p:bgPr>
    </p:bg>
    <p:spTree>
      <p:nvGrpSpPr>
        <p:cNvPr id="1" name=""/>
        <p:cNvGrpSpPr/>
        <p:nvPr/>
      </p:nvGrpSpPr>
      <p:grpSpPr>
        <a:xfrm>
          <a:off x="0" y="0"/>
          <a:ext cx="0" cy="0"/>
          <a:chOff x="0" y="0"/>
          <a:chExt cx="0" cy="0"/>
        </a:xfrm>
      </p:grpSpPr>
      <p:sp>
        <p:nvSpPr>
          <p:cNvPr id="8" name="Tijdelijke aanduiding voor afbeelding 7"/>
          <p:cNvSpPr>
            <a:spLocks noGrp="1"/>
          </p:cNvSpPr>
          <p:nvPr>
            <p:ph type="pic" sz="quarter" idx="13" hasCustomPrompt="1"/>
          </p:nvPr>
        </p:nvSpPr>
        <p:spPr>
          <a:xfrm>
            <a:off x="0" y="3429000"/>
            <a:ext cx="12192000" cy="3429000"/>
          </a:xfrm>
          <a:prstGeom prst="rect">
            <a:avLst/>
          </a:pr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2" name="Titel 1"/>
          <p:cNvSpPr>
            <a:spLocks noGrp="1"/>
          </p:cNvSpPr>
          <p:nvPr>
            <p:ph type="title"/>
          </p:nvPr>
        </p:nvSpPr>
        <p:spPr>
          <a:xfrm>
            <a:off x="633600" y="1051200"/>
            <a:ext cx="10924383" cy="946800"/>
          </a:xfrm>
        </p:spPr>
        <p:txBody>
          <a:bodyPr anchor="b" anchorCtr="0">
            <a:normAutofit/>
          </a:bodyPr>
          <a:lstStyle>
            <a:lvl1pPr algn="l">
              <a:defRPr sz="3600" b="0">
                <a:solidFill>
                  <a:schemeClr val="tx2"/>
                </a:solidFill>
              </a:defRPr>
            </a:lvl1pPr>
          </a:lstStyle>
          <a:p>
            <a:r>
              <a:rPr lang="nl-NL" dirty="0"/>
              <a:t>Klik om de stijl te bewerken</a:t>
            </a:r>
          </a:p>
        </p:txBody>
      </p:sp>
      <p:sp>
        <p:nvSpPr>
          <p:cNvPr id="5" name="Tijdelijke aanduiding voor datum 4"/>
          <p:cNvSpPr>
            <a:spLocks noGrp="1"/>
          </p:cNvSpPr>
          <p:nvPr>
            <p:ph type="dt" sz="half" idx="10"/>
          </p:nvPr>
        </p:nvSpPr>
        <p:spPr/>
        <p:txBody>
          <a:bodyPr/>
          <a:lstStyle>
            <a:lvl1pPr>
              <a:defRPr>
                <a:solidFill>
                  <a:schemeClr val="tx1"/>
                </a:solidFill>
              </a:defRPr>
            </a:lvl1p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lvl1pPr>
              <a:defRPr>
                <a:solidFill>
                  <a:schemeClr val="tx1"/>
                </a:solidFill>
              </a:defRPr>
            </a:lvl1p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lvl1pPr>
              <a:defRPr>
                <a:solidFill>
                  <a:schemeClr val="tx1"/>
                </a:solidFill>
              </a:defRPr>
            </a:lvl1pPr>
          </a:lstStyle>
          <a:p>
            <a:fld id="{0C893183-5A27-4493-8273-E869AD900CD4}" type="slidenum">
              <a:rPr lang="nl-NL" smtClean="0"/>
              <a:pPr/>
              <a:t>‹nr.›</a:t>
            </a:fld>
            <a:endParaRPr lang="nl-NL" dirty="0"/>
          </a:p>
        </p:txBody>
      </p:sp>
    </p:spTree>
    <p:extLst>
      <p:ext uri="{BB962C8B-B14F-4D97-AF65-F5344CB8AC3E}">
        <p14:creationId xmlns:p14="http://schemas.microsoft.com/office/powerpoint/2010/main" val="3096820052"/>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Afbeelding">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0273" y="6411352"/>
            <a:ext cx="304800" cy="264272"/>
          </a:xfrm>
        </p:spPr>
        <p:txBody>
          <a:bodyPr/>
          <a:lstStyle>
            <a:lvl1pPr>
              <a:defRPr sz="100" baseline="0">
                <a:solidFill>
                  <a:srgbClr val="CDCDCE"/>
                </a:solidFill>
              </a:defRPr>
            </a:lvl1pPr>
          </a:lstStyle>
          <a:p>
            <a:r>
              <a:rPr lang="nl-NL"/>
              <a:t>24 november 2020</a:t>
            </a:r>
            <a:endParaRPr lang="nl-NL" dirty="0"/>
          </a:p>
        </p:txBody>
      </p:sp>
      <p:sp>
        <p:nvSpPr>
          <p:cNvPr id="3" name="Footer Placeholder 2"/>
          <p:cNvSpPr>
            <a:spLocks noGrp="1"/>
          </p:cNvSpPr>
          <p:nvPr>
            <p:ph type="ftr" sz="quarter" idx="11"/>
          </p:nvPr>
        </p:nvSpPr>
        <p:spPr>
          <a:xfrm>
            <a:off x="-533400" y="5907239"/>
            <a:ext cx="381000" cy="322075"/>
          </a:xfrm>
        </p:spPr>
        <p:txBody>
          <a:bodyPr/>
          <a:lstStyle>
            <a:lvl1pPr>
              <a:defRPr sz="100" baseline="0">
                <a:solidFill>
                  <a:srgbClr val="CDCDCE"/>
                </a:solidFill>
              </a:defRPr>
            </a:lvl1pPr>
          </a:lstStyle>
          <a:p>
            <a:r>
              <a:rPr lang="nl-NL"/>
              <a:t>Minicursus Nieuwe Europese Verordeningen</a:t>
            </a:r>
            <a:endParaRPr lang="nl-NL" dirty="0"/>
          </a:p>
        </p:txBody>
      </p:sp>
      <p:sp>
        <p:nvSpPr>
          <p:cNvPr id="4" name="Slide Number Placeholder 3"/>
          <p:cNvSpPr>
            <a:spLocks noGrp="1"/>
          </p:cNvSpPr>
          <p:nvPr>
            <p:ph type="sldNum" sz="quarter" idx="12"/>
          </p:nvPr>
        </p:nvSpPr>
        <p:spPr>
          <a:xfrm>
            <a:off x="12344401" y="5548009"/>
            <a:ext cx="304800" cy="322075"/>
          </a:xfrm>
        </p:spPr>
        <p:txBody>
          <a:bodyPr/>
          <a:lstStyle>
            <a:lvl1pPr>
              <a:defRPr sz="100" baseline="0">
                <a:solidFill>
                  <a:srgbClr val="CDCDCE"/>
                </a:solidFill>
              </a:defRPr>
            </a:lvl1pPr>
          </a:lstStyle>
          <a:p>
            <a:fld id="{0C893183-5A27-4493-8273-E869AD900CD4}" type="slidenum">
              <a:rPr lang="nl-NL" smtClean="0"/>
              <a:pPr/>
              <a:t>‹nr.›</a:t>
            </a:fld>
            <a:endParaRPr lang="nl-NL" dirty="0"/>
          </a:p>
        </p:txBody>
      </p:sp>
    </p:spTree>
    <p:extLst>
      <p:ext uri="{BB962C8B-B14F-4D97-AF65-F5344CB8AC3E}">
        <p14:creationId xmlns:p14="http://schemas.microsoft.com/office/powerpoint/2010/main" val="1535538416"/>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preserve="1" userDrawn="1">
  <p:cSld name="Afbeelding met titel">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1" y="5153776"/>
            <a:ext cx="12192000" cy="576000"/>
          </a:xfrm>
          <a:solidFill>
            <a:schemeClr val="tx2"/>
          </a:solidFill>
        </p:spPr>
        <p:txBody>
          <a:bodyPr lIns="756000" anchor="ctr">
            <a:noAutofit/>
          </a:bodyPr>
          <a:lstStyle>
            <a:lvl1pPr>
              <a:defRPr sz="3200">
                <a:solidFill>
                  <a:srgbClr val="000000"/>
                </a:solidFill>
              </a:defRPr>
            </a:lvl1pPr>
          </a:lstStyle>
          <a:p>
            <a:r>
              <a:rPr lang="nl-NL" dirty="0"/>
              <a:t>Klik om de stijl te bewerken</a:t>
            </a:r>
          </a:p>
        </p:txBody>
      </p:sp>
      <p:sp>
        <p:nvSpPr>
          <p:cNvPr id="3" name="Tijdelijke aanduiding voor tekst 7"/>
          <p:cNvSpPr>
            <a:spLocks noGrp="1"/>
          </p:cNvSpPr>
          <p:nvPr>
            <p:ph type="body" sz="quarter" idx="26"/>
          </p:nvPr>
        </p:nvSpPr>
        <p:spPr>
          <a:xfrm>
            <a:off x="-1" y="5825413"/>
            <a:ext cx="12192000" cy="396000"/>
          </a:xfrm>
          <a:solidFill>
            <a:schemeClr val="bg1"/>
          </a:solidFill>
        </p:spPr>
        <p:txBody>
          <a:bodyPr lIns="756000" tIns="50400" anchor="ctr" anchorCtr="0">
            <a:normAutofit/>
          </a:bodyPr>
          <a:lstStyle>
            <a:lvl1pPr marL="0" indent="0">
              <a:buClr>
                <a:schemeClr val="tx2"/>
              </a:buClr>
              <a:buFontTx/>
              <a:buNone/>
              <a:defRPr sz="2000">
                <a:solidFill>
                  <a:schemeClr val="tx1"/>
                </a:solidFill>
              </a:defRPr>
            </a:lvl1pPr>
            <a:lvl2pPr>
              <a:buClr>
                <a:schemeClr val="tx2"/>
              </a:buClr>
              <a:defRPr>
                <a:solidFill>
                  <a:schemeClr val="tx1"/>
                </a:solidFill>
              </a:defRPr>
            </a:lvl2pPr>
            <a:lvl3pPr>
              <a:buClr>
                <a:schemeClr val="tx2"/>
              </a:buClr>
              <a:defRPr>
                <a:solidFill>
                  <a:schemeClr val="tx1"/>
                </a:solidFill>
              </a:defRPr>
            </a:lvl3pPr>
            <a:lvl4pPr>
              <a:buClr>
                <a:schemeClr val="tx2"/>
              </a:buClr>
              <a:defRPr>
                <a:solidFill>
                  <a:schemeClr val="tx1"/>
                </a:solidFill>
              </a:defRPr>
            </a:lvl4pPr>
            <a:lvl5pPr>
              <a:buClr>
                <a:schemeClr val="tx2"/>
              </a:buClr>
              <a:defRPr>
                <a:solidFill>
                  <a:schemeClr val="tx2"/>
                </a:solidFill>
              </a:defRPr>
            </a:lvl5pPr>
          </a:lstStyle>
          <a:p>
            <a:pPr lvl="0"/>
            <a:r>
              <a:rPr lang="nl-NL" dirty="0"/>
              <a:t>Klik om de modelstijlen te bewerken</a:t>
            </a:r>
          </a:p>
        </p:txBody>
      </p:sp>
      <p:pic>
        <p:nvPicPr>
          <p:cNvPr id="5" name="minjus_heade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2192000" cy="1783080"/>
          </a:xfrm>
          <a:prstGeom prst="rect">
            <a:avLst/>
          </a:prstGeom>
        </p:spPr>
      </p:pic>
      <p:sp>
        <p:nvSpPr>
          <p:cNvPr id="4" name="Date Placeholder 3"/>
          <p:cNvSpPr>
            <a:spLocks noGrp="1"/>
          </p:cNvSpPr>
          <p:nvPr>
            <p:ph type="dt" sz="half" idx="27"/>
          </p:nvPr>
        </p:nvSpPr>
        <p:spPr>
          <a:xfrm>
            <a:off x="-914400" y="6411352"/>
            <a:ext cx="457200" cy="264272"/>
          </a:xfrm>
        </p:spPr>
        <p:txBody>
          <a:bodyPr/>
          <a:lstStyle>
            <a:lvl1pPr>
              <a:defRPr sz="100" baseline="0">
                <a:solidFill>
                  <a:srgbClr val="CDCDCE"/>
                </a:solidFill>
              </a:defRPr>
            </a:lvl1pPr>
          </a:lstStyle>
          <a:p>
            <a:r>
              <a:rPr lang="nl-NL"/>
              <a:t>24 november 2020</a:t>
            </a:r>
            <a:endParaRPr lang="nl-NL" dirty="0"/>
          </a:p>
        </p:txBody>
      </p:sp>
      <p:sp>
        <p:nvSpPr>
          <p:cNvPr id="6" name="Footer Placeholder 5"/>
          <p:cNvSpPr>
            <a:spLocks noGrp="1"/>
          </p:cNvSpPr>
          <p:nvPr>
            <p:ph type="ftr" sz="quarter" idx="28"/>
          </p:nvPr>
        </p:nvSpPr>
        <p:spPr>
          <a:xfrm>
            <a:off x="-914400" y="5729776"/>
            <a:ext cx="457200" cy="322075"/>
          </a:xfrm>
        </p:spPr>
        <p:txBody>
          <a:bodyPr/>
          <a:lstStyle>
            <a:lvl1pPr>
              <a:defRPr sz="100" baseline="0">
                <a:solidFill>
                  <a:srgbClr val="CDCDCE"/>
                </a:solidFill>
              </a:defRPr>
            </a:lvl1pPr>
          </a:lstStyle>
          <a:p>
            <a:r>
              <a:rPr lang="nl-NL"/>
              <a:t>Minicursus Nieuwe Europese Verordeningen</a:t>
            </a:r>
            <a:endParaRPr lang="nl-NL" dirty="0"/>
          </a:p>
        </p:txBody>
      </p:sp>
      <p:sp>
        <p:nvSpPr>
          <p:cNvPr id="7" name="Slide Number Placeholder 6"/>
          <p:cNvSpPr>
            <a:spLocks noGrp="1"/>
          </p:cNvSpPr>
          <p:nvPr>
            <p:ph type="sldNum" sz="quarter" idx="29"/>
          </p:nvPr>
        </p:nvSpPr>
        <p:spPr>
          <a:xfrm>
            <a:off x="12344401" y="6250314"/>
            <a:ext cx="457200" cy="322075"/>
          </a:xfrm>
        </p:spPr>
        <p:txBody>
          <a:bodyPr/>
          <a:lstStyle>
            <a:lvl1pPr>
              <a:defRPr sz="100" baseline="0">
                <a:solidFill>
                  <a:srgbClr val="CDCDCE"/>
                </a:solidFill>
              </a:defRPr>
            </a:lvl1pPr>
          </a:lstStyle>
          <a:p>
            <a:fld id="{0C893183-5A27-4493-8273-E869AD900CD4}" type="slidenum">
              <a:rPr lang="nl-NL" smtClean="0"/>
              <a:pPr/>
              <a:t>‹nr.›</a:t>
            </a:fld>
            <a:endParaRPr lang="nl-NL" dirty="0"/>
          </a:p>
        </p:txBody>
      </p:sp>
    </p:spTree>
    <p:extLst>
      <p:ext uri="{BB962C8B-B14F-4D97-AF65-F5344CB8AC3E}">
        <p14:creationId xmlns:p14="http://schemas.microsoft.com/office/powerpoint/2010/main" val="1794152569"/>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Tabel/grafiek">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635001" y="2289486"/>
            <a:ext cx="10923589" cy="3931927"/>
          </a:xfrm>
          <a:prstGeom prst="rect">
            <a:avLst/>
          </a:prstGeom>
        </p:spPr>
        <p:txBody>
          <a:bodyPr/>
          <a:lstStyle>
            <a:lvl2pPr marL="630000" indent="-316800">
              <a:buClr>
                <a:schemeClr val="tx2"/>
              </a:buClr>
              <a:buFont typeface="Verdana" panose="020B0604030504040204" pitchFamily="34" charset="0"/>
              <a:buChar char="–"/>
              <a:defRPr/>
            </a:lvl2pPr>
            <a:lvl5pPr>
              <a:defRPr/>
            </a:lvl5pPr>
            <a:lvl6pPr>
              <a:defRPr baseline="0"/>
            </a:lvl6pPr>
            <a:lvl7pPr>
              <a:defRPr baseline="0">
                <a:solidFill>
                  <a:schemeClr val="tx1">
                    <a:lumMod val="65000"/>
                    <a:lumOff val="35000"/>
                  </a:schemeClr>
                </a:solidFill>
              </a:defRPr>
            </a:lvl7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0" name="Titel 9"/>
          <p:cNvSpPr>
            <a:spLocks noGrp="1"/>
          </p:cNvSpPr>
          <p:nvPr>
            <p:ph type="title"/>
          </p:nvPr>
        </p:nvSpPr>
        <p:spPr/>
        <p:txBody>
          <a:bodyPr/>
          <a:lstStyle/>
          <a:p>
            <a:r>
              <a:rPr lang="nl-NL"/>
              <a:t>Klik om de stijl te bewerken</a:t>
            </a:r>
          </a:p>
        </p:txBody>
      </p:sp>
      <p:sp>
        <p:nvSpPr>
          <p:cNvPr id="2" name="Tijdelijke aanduiding voor datum 1"/>
          <p:cNvSpPr>
            <a:spLocks noGrp="1"/>
          </p:cNvSpPr>
          <p:nvPr>
            <p:ph type="dt" sz="half" idx="10"/>
          </p:nvPr>
        </p:nvSpPr>
        <p:spPr/>
        <p:txBody>
          <a:bodyPr/>
          <a:lstStyle/>
          <a:p>
            <a:r>
              <a:rPr lang="nl-NL"/>
              <a:t>24 november 2020</a:t>
            </a:r>
            <a:endParaRPr lang="nl-NL" dirty="0"/>
          </a:p>
        </p:txBody>
      </p:sp>
      <p:sp>
        <p:nvSpPr>
          <p:cNvPr id="4" name="Tijdelijke aanduiding voor voettekst 3"/>
          <p:cNvSpPr>
            <a:spLocks noGrp="1"/>
          </p:cNvSpPr>
          <p:nvPr>
            <p:ph type="ftr" sz="quarter" idx="11"/>
          </p:nvPr>
        </p:nvSpPr>
        <p:spPr/>
        <p:txBody>
          <a:bodyPr/>
          <a:lstStyle/>
          <a:p>
            <a:r>
              <a:rPr lang="nl-NL"/>
              <a:t>Minicursus Nieuwe Europese Verordeningen</a:t>
            </a:r>
            <a:endParaRPr lang="nl-NL" dirty="0"/>
          </a:p>
        </p:txBody>
      </p:sp>
      <p:sp>
        <p:nvSpPr>
          <p:cNvPr id="5" name="Tijdelijke aanduiding voor dianummer 4"/>
          <p:cNvSpPr>
            <a:spLocks noGrp="1"/>
          </p:cNvSpPr>
          <p:nvPr>
            <p:ph type="sldNum" sz="quarter" idx="12"/>
          </p:nvPr>
        </p:nvSpPr>
        <p:spPr/>
        <p:txBody>
          <a:bodyPr/>
          <a:lstStyle/>
          <a:p>
            <a:fld id="{0C893183-5A27-4493-8273-E869AD900CD4}" type="slidenum">
              <a:rPr lang="nl-NL" smtClean="0"/>
              <a:pPr/>
              <a:t>‹nr.›</a:t>
            </a:fld>
            <a:endParaRPr lang="nl-NL" dirty="0"/>
          </a:p>
        </p:txBody>
      </p:sp>
    </p:spTree>
    <p:extLst>
      <p:ext uri="{BB962C8B-B14F-4D97-AF65-F5344CB8AC3E}">
        <p14:creationId xmlns:p14="http://schemas.microsoft.com/office/powerpoint/2010/main" val="513156151"/>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Tabel/grafiek met bijschrif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635000" y="2276474"/>
            <a:ext cx="7178965" cy="3944938"/>
          </a:xfrm>
          <a:prstGeom prst="rect">
            <a:avLst/>
          </a:prstGeom>
        </p:spPr>
        <p:txBody>
          <a:bodyPr/>
          <a:lstStyle>
            <a:lvl2pPr marL="630000" indent="-316800">
              <a:buClr>
                <a:schemeClr val="tx2"/>
              </a:buClr>
              <a:buFont typeface="Verdana" panose="020B0604030504040204" pitchFamily="34" charset="0"/>
              <a:buChar char="–"/>
              <a:defRPr/>
            </a:lvl2pPr>
            <a:lvl5pPr>
              <a:defRPr/>
            </a:lvl5pPr>
            <a:lvl6pPr>
              <a:defRPr baseline="0"/>
            </a:lvl6pPr>
            <a:lvl7pPr>
              <a:defRPr baseline="0">
                <a:solidFill>
                  <a:schemeClr val="tx1">
                    <a:lumMod val="65000"/>
                    <a:lumOff val="35000"/>
                  </a:schemeClr>
                </a:solidFill>
              </a:defRPr>
            </a:lvl7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0" name="Titel 9"/>
          <p:cNvSpPr>
            <a:spLocks noGrp="1"/>
          </p:cNvSpPr>
          <p:nvPr>
            <p:ph type="title"/>
          </p:nvPr>
        </p:nvSpPr>
        <p:spPr/>
        <p:txBody>
          <a:bodyPr/>
          <a:lstStyle/>
          <a:p>
            <a:r>
              <a:rPr lang="nl-NL" dirty="0"/>
              <a:t>Klik om de stijl te bewerken</a:t>
            </a:r>
          </a:p>
        </p:txBody>
      </p:sp>
      <p:sp>
        <p:nvSpPr>
          <p:cNvPr id="2" name="Tijdelijke aanduiding voor datum 1"/>
          <p:cNvSpPr>
            <a:spLocks noGrp="1"/>
          </p:cNvSpPr>
          <p:nvPr>
            <p:ph type="dt" sz="half" idx="10"/>
          </p:nvPr>
        </p:nvSpPr>
        <p:spPr/>
        <p:txBody>
          <a:bodyPr/>
          <a:lstStyle/>
          <a:p>
            <a:r>
              <a:rPr lang="nl-NL"/>
              <a:t>24 november 2020</a:t>
            </a:r>
            <a:endParaRPr lang="nl-NL" dirty="0"/>
          </a:p>
        </p:txBody>
      </p:sp>
      <p:sp>
        <p:nvSpPr>
          <p:cNvPr id="4" name="Tijdelijke aanduiding voor voettekst 3"/>
          <p:cNvSpPr>
            <a:spLocks noGrp="1"/>
          </p:cNvSpPr>
          <p:nvPr>
            <p:ph type="ftr" sz="quarter" idx="11"/>
          </p:nvPr>
        </p:nvSpPr>
        <p:spPr/>
        <p:txBody>
          <a:bodyPr/>
          <a:lstStyle/>
          <a:p>
            <a:r>
              <a:rPr lang="nl-NL"/>
              <a:t>Minicursus Nieuwe Europese Verordeningen</a:t>
            </a:r>
            <a:endParaRPr lang="nl-NL" dirty="0"/>
          </a:p>
        </p:txBody>
      </p:sp>
      <p:sp>
        <p:nvSpPr>
          <p:cNvPr id="5" name="Tijdelijke aanduiding voor dianummer 4"/>
          <p:cNvSpPr>
            <a:spLocks noGrp="1"/>
          </p:cNvSpPr>
          <p:nvPr>
            <p:ph type="sldNum" sz="quarter" idx="12"/>
          </p:nvPr>
        </p:nvSpPr>
        <p:spPr/>
        <p:txBody>
          <a:bodyPr/>
          <a:lstStyle/>
          <a:p>
            <a:fld id="{0C893183-5A27-4493-8273-E869AD900CD4}" type="slidenum">
              <a:rPr lang="nl-NL" smtClean="0"/>
              <a:pPr/>
              <a:t>‹nr.›</a:t>
            </a:fld>
            <a:endParaRPr lang="nl-NL" dirty="0"/>
          </a:p>
        </p:txBody>
      </p:sp>
      <p:sp>
        <p:nvSpPr>
          <p:cNvPr id="7" name="Tijdelijke aanduiding voor tekst 6"/>
          <p:cNvSpPr>
            <a:spLocks noGrp="1"/>
          </p:cNvSpPr>
          <p:nvPr>
            <p:ph type="body" sz="quarter" idx="13"/>
          </p:nvPr>
        </p:nvSpPr>
        <p:spPr>
          <a:xfrm>
            <a:off x="7958859" y="2276475"/>
            <a:ext cx="3600000" cy="3937000"/>
          </a:xfrm>
        </p:spPr>
        <p:txBody>
          <a:bodyPr/>
          <a:lstStyle>
            <a:lvl1pPr marL="0" indent="0">
              <a:buFontTx/>
              <a:buNone/>
              <a:defRPr/>
            </a:lvl1pPr>
            <a:lvl2pPr marL="313200" indent="0">
              <a:buFontTx/>
              <a:buNone/>
              <a:defRPr/>
            </a:lvl2pPr>
            <a:lvl3pPr marL="630000" indent="0">
              <a:buFontTx/>
              <a:buNone/>
              <a:defRPr/>
            </a:lvl3pPr>
            <a:lvl4pPr marL="943200" indent="0">
              <a:buFontTx/>
              <a:buNone/>
              <a:defRPr/>
            </a:lvl4pPr>
            <a:lvl5pPr marL="1260000" indent="0">
              <a:buFontTx/>
              <a:buNone/>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2229058562"/>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Tabel/grafiek verticaal">
    <p:spTree>
      <p:nvGrpSpPr>
        <p:cNvPr id="1" name=""/>
        <p:cNvGrpSpPr/>
        <p:nvPr/>
      </p:nvGrpSpPr>
      <p:grpSpPr>
        <a:xfrm>
          <a:off x="0" y="0"/>
          <a:ext cx="0" cy="0"/>
          <a:chOff x="0" y="0"/>
          <a:chExt cx="0" cy="0"/>
        </a:xfrm>
      </p:grpSpPr>
      <p:sp>
        <p:nvSpPr>
          <p:cNvPr id="6" name="backdrop"/>
          <p:cNvSpPr/>
          <p:nvPr userDrawn="1"/>
        </p:nvSpPr>
        <p:spPr>
          <a:xfrm>
            <a:off x="6109327"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550023" y="1051201"/>
            <a:ext cx="5003999" cy="948047"/>
          </a:xfrm>
        </p:spPr>
        <p:txBody>
          <a:bodyPr anchor="b" anchorCtr="0">
            <a:noAutofit/>
          </a:bodyPr>
          <a:lstStyle>
            <a:lvl1pPr algn="l">
              <a:defRPr sz="3600">
                <a:solidFill>
                  <a:srgbClr val="000000"/>
                </a:solidFill>
              </a:defRPr>
            </a:lvl1pPr>
          </a:lstStyle>
          <a:p>
            <a:r>
              <a:rPr lang="nl-NL" dirty="0"/>
              <a:t>Klik om de stijl te bewerken</a:t>
            </a:r>
          </a:p>
        </p:txBody>
      </p:sp>
      <p:sp>
        <p:nvSpPr>
          <p:cNvPr id="3" name="Tijdelijke aanduiding voor datum 2"/>
          <p:cNvSpPr>
            <a:spLocks noGrp="1"/>
          </p:cNvSpPr>
          <p:nvPr>
            <p:ph type="dt" sz="half" idx="23"/>
          </p:nvPr>
        </p:nvSpPr>
        <p:spPr/>
        <p:txBody>
          <a:bodyPr/>
          <a:lstStyle/>
          <a:p>
            <a:r>
              <a:rPr lang="nl-NL"/>
              <a:t>24 november 2020</a:t>
            </a:r>
            <a:endParaRPr lang="nl-NL" dirty="0"/>
          </a:p>
        </p:txBody>
      </p:sp>
      <p:sp>
        <p:nvSpPr>
          <p:cNvPr id="4" name="Tijdelijke aanduiding voor voettekst 3"/>
          <p:cNvSpPr>
            <a:spLocks noGrp="1"/>
          </p:cNvSpPr>
          <p:nvPr>
            <p:ph type="ftr" sz="quarter" idx="24"/>
          </p:nvPr>
        </p:nvSpPr>
        <p:spPr/>
        <p:txBody>
          <a:bodyPr/>
          <a:lstStyle/>
          <a:p>
            <a:r>
              <a:rPr lang="nl-NL"/>
              <a:t>Minicursus Nieuwe Europese Verordeningen</a:t>
            </a:r>
            <a:endParaRPr lang="nl-NL" dirty="0"/>
          </a:p>
        </p:txBody>
      </p:sp>
      <p:sp>
        <p:nvSpPr>
          <p:cNvPr id="5" name="Tijdelijke aanduiding voor dianummer 4"/>
          <p:cNvSpPr>
            <a:spLocks noGrp="1"/>
          </p:cNvSpPr>
          <p:nvPr>
            <p:ph type="sldNum" sz="quarter" idx="25"/>
          </p:nvPr>
        </p:nvSpPr>
        <p:spPr/>
        <p:txBody>
          <a:bodyPr/>
          <a:lstStyle>
            <a:lvl1pPr>
              <a:defRPr>
                <a:solidFill>
                  <a:srgbClr val="000000"/>
                </a:solidFill>
              </a:defRPr>
            </a:lvl1pPr>
          </a:lstStyle>
          <a:p>
            <a:fld id="{0C893183-5A27-4493-8273-E869AD900CD4}" type="slidenum">
              <a:rPr lang="nl-NL" smtClean="0"/>
              <a:pPr/>
              <a:t>‹nr.›</a:t>
            </a:fld>
            <a:endParaRPr lang="nl-NL" dirty="0"/>
          </a:p>
        </p:txBody>
      </p:sp>
      <p:sp>
        <p:nvSpPr>
          <p:cNvPr id="8" name="Tijdelijke aanduiding voor tekst 7"/>
          <p:cNvSpPr>
            <a:spLocks noGrp="1"/>
          </p:cNvSpPr>
          <p:nvPr>
            <p:ph type="body" sz="quarter" idx="26"/>
          </p:nvPr>
        </p:nvSpPr>
        <p:spPr>
          <a:xfrm>
            <a:off x="6550023" y="2289599"/>
            <a:ext cx="5003999" cy="3931813"/>
          </a:xfrm>
        </p:spPr>
        <p:txBody>
          <a:bodyPr anchor="t"/>
          <a:lstStyle>
            <a:lvl1pPr>
              <a:buClr>
                <a:schemeClr val="bg1"/>
              </a:buClr>
              <a:defRPr>
                <a:solidFill>
                  <a:srgbClr val="000000"/>
                </a:solidFill>
              </a:defRPr>
            </a:lvl1pPr>
            <a:lvl2pPr>
              <a:buClr>
                <a:schemeClr val="bg1"/>
              </a:buClr>
              <a:defRPr>
                <a:solidFill>
                  <a:srgbClr val="000000"/>
                </a:solidFill>
              </a:defRPr>
            </a:lvl2pPr>
            <a:lvl3pPr>
              <a:buClr>
                <a:schemeClr val="bg1"/>
              </a:buClr>
              <a:defRPr>
                <a:solidFill>
                  <a:srgbClr val="000000"/>
                </a:solidFill>
              </a:defRPr>
            </a:lvl3pPr>
            <a:lvl4pPr>
              <a:buClr>
                <a:schemeClr val="bg1"/>
              </a:buClr>
              <a:defRPr>
                <a:solidFill>
                  <a:srgbClr val="000000"/>
                </a:solidFill>
              </a:defRPr>
            </a:lvl4pPr>
            <a:lvl5pPr>
              <a:buClr>
                <a:schemeClr val="bg1"/>
              </a:buClr>
              <a:defRPr>
                <a:solidFill>
                  <a:srgbClr val="000000"/>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1" name="Tijdelijke aanduiding voor inhoud 10"/>
          <p:cNvSpPr>
            <a:spLocks noGrp="1"/>
          </p:cNvSpPr>
          <p:nvPr>
            <p:ph sz="quarter" idx="27"/>
          </p:nvPr>
        </p:nvSpPr>
        <p:spPr>
          <a:xfrm>
            <a:off x="635000" y="1066800"/>
            <a:ext cx="5003800" cy="5154613"/>
          </a:xfrm>
        </p:spPr>
        <p:txBody>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pic>
        <p:nvPicPr>
          <p:cNvPr id="12" name="minjus_heade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783080"/>
          </a:xfrm>
          <a:prstGeom prst="rect">
            <a:avLst/>
          </a:prstGeom>
        </p:spPr>
      </p:pic>
    </p:spTree>
    <p:extLst>
      <p:ext uri="{BB962C8B-B14F-4D97-AF65-F5344CB8AC3E}">
        <p14:creationId xmlns:p14="http://schemas.microsoft.com/office/powerpoint/2010/main" val="2921676759"/>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Slotdia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backdrop"/>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5000" y="1875617"/>
            <a:ext cx="10923589" cy="1551796"/>
          </a:xfrm>
        </p:spPr>
        <p:txBody>
          <a:bodyPr anchor="ctr" anchorCtr="0"/>
          <a:lstStyle>
            <a:lvl1pPr algn="l">
              <a:defRPr sz="4800">
                <a:solidFill>
                  <a:srgbClr val="000000"/>
                </a:solidFill>
              </a:defRPr>
            </a:lvl1pPr>
          </a:lstStyle>
          <a:p>
            <a:r>
              <a:rPr lang="nl-NL" dirty="0"/>
              <a:t>Klik om de stijl te bewerken</a:t>
            </a:r>
          </a:p>
        </p:txBody>
      </p:sp>
      <p:sp>
        <p:nvSpPr>
          <p:cNvPr id="20" name="Tijdelijke aanduiding voor tekst 14"/>
          <p:cNvSpPr>
            <a:spLocks noGrp="1"/>
          </p:cNvSpPr>
          <p:nvPr>
            <p:ph type="body" sz="quarter" idx="18" hasCustomPrompt="1"/>
          </p:nvPr>
        </p:nvSpPr>
        <p:spPr>
          <a:xfrm>
            <a:off x="5156752" y="3846022"/>
            <a:ext cx="4680000" cy="691884"/>
          </a:xfrm>
        </p:spPr>
        <p:txBody>
          <a:bodyPr anchor="ctr" anchorCtr="0">
            <a:normAutofit/>
          </a:bodyPr>
          <a:lstStyle>
            <a:lvl1pPr marL="0" indent="0">
              <a:buFontTx/>
              <a:buNone/>
              <a:defRPr sz="2000">
                <a:solidFill>
                  <a:schemeClr val="tx2"/>
                </a:solidFill>
              </a:defRPr>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Vul hier een webadres in</a:t>
            </a:r>
          </a:p>
        </p:txBody>
      </p:sp>
      <p:sp>
        <p:nvSpPr>
          <p:cNvPr id="22" name="Tijdelijke aanduiding voor tekst 14"/>
          <p:cNvSpPr>
            <a:spLocks noGrp="1"/>
          </p:cNvSpPr>
          <p:nvPr>
            <p:ph type="body" sz="quarter" idx="20" hasCustomPrompt="1"/>
          </p:nvPr>
        </p:nvSpPr>
        <p:spPr>
          <a:xfrm>
            <a:off x="5156752" y="4639509"/>
            <a:ext cx="4680000" cy="691884"/>
          </a:xfrm>
        </p:spPr>
        <p:txBody>
          <a:bodyPr anchor="ctr" anchorCtr="0">
            <a:normAutofit/>
          </a:bodyPr>
          <a:lstStyle>
            <a:lvl1pPr marL="0" indent="0">
              <a:buFontTx/>
              <a:buNone/>
              <a:defRPr sz="2000">
                <a:solidFill>
                  <a:schemeClr val="tx2"/>
                </a:solidFill>
              </a:defRPr>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Vul hier een emailadres in</a:t>
            </a:r>
          </a:p>
        </p:txBody>
      </p:sp>
      <p:sp>
        <p:nvSpPr>
          <p:cNvPr id="24" name="Tijdelijke aanduiding voor tekst 14"/>
          <p:cNvSpPr>
            <a:spLocks noGrp="1"/>
          </p:cNvSpPr>
          <p:nvPr>
            <p:ph type="body" sz="quarter" idx="22" hasCustomPrompt="1"/>
          </p:nvPr>
        </p:nvSpPr>
        <p:spPr>
          <a:xfrm>
            <a:off x="5156752" y="5405528"/>
            <a:ext cx="4680000" cy="691884"/>
          </a:xfrm>
        </p:spPr>
        <p:txBody>
          <a:bodyPr anchor="ctr" anchorCtr="0">
            <a:normAutofit/>
          </a:bodyPr>
          <a:lstStyle>
            <a:lvl1pPr marL="0" indent="0">
              <a:buFontTx/>
              <a:buNone/>
              <a:defRPr sz="2000">
                <a:solidFill>
                  <a:schemeClr val="tx2"/>
                </a:solidFill>
              </a:defRPr>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Vul hier een telefoonnummer in</a:t>
            </a:r>
          </a:p>
        </p:txBody>
      </p:sp>
      <p:sp>
        <p:nvSpPr>
          <p:cNvPr id="3" name="Tijdelijke aanduiding voor datum 2"/>
          <p:cNvSpPr>
            <a:spLocks noGrp="1"/>
          </p:cNvSpPr>
          <p:nvPr>
            <p:ph type="dt" sz="half" idx="23"/>
          </p:nvPr>
        </p:nvSpPr>
        <p:spPr/>
        <p:txBody>
          <a:bodyPr/>
          <a:lstStyle/>
          <a:p>
            <a:r>
              <a:rPr lang="nl-NL"/>
              <a:t>24 november 2020</a:t>
            </a:r>
            <a:endParaRPr lang="nl-NL" dirty="0"/>
          </a:p>
        </p:txBody>
      </p:sp>
      <p:sp>
        <p:nvSpPr>
          <p:cNvPr id="4" name="Tijdelijke aanduiding voor voettekst 3"/>
          <p:cNvSpPr>
            <a:spLocks noGrp="1"/>
          </p:cNvSpPr>
          <p:nvPr>
            <p:ph type="ftr" sz="quarter" idx="24"/>
          </p:nvPr>
        </p:nvSpPr>
        <p:spPr/>
        <p:txBody>
          <a:bodyPr/>
          <a:lstStyle/>
          <a:p>
            <a:r>
              <a:rPr lang="nl-NL"/>
              <a:t>Minicursus Nieuwe Europese Verordeningen</a:t>
            </a:r>
            <a:endParaRPr lang="nl-NL" dirty="0"/>
          </a:p>
        </p:txBody>
      </p:sp>
      <p:sp>
        <p:nvSpPr>
          <p:cNvPr id="5" name="Tijdelijke aanduiding voor dianummer 4"/>
          <p:cNvSpPr>
            <a:spLocks noGrp="1"/>
          </p:cNvSpPr>
          <p:nvPr>
            <p:ph type="sldNum" sz="quarter" idx="25"/>
          </p:nvPr>
        </p:nvSpPr>
        <p:spPr/>
        <p:txBody>
          <a:bodyPr/>
          <a:lstStyle/>
          <a:p>
            <a:fld id="{0C893183-5A27-4493-8273-E869AD900CD4}" type="slidenum">
              <a:rPr lang="nl-NL" smtClean="0"/>
              <a:pPr/>
              <a:t>‹nr.›</a:t>
            </a:fld>
            <a:endParaRPr lang="nl-NL" dirty="0"/>
          </a:p>
        </p:txBody>
      </p:sp>
      <p:pic>
        <p:nvPicPr>
          <p:cNvPr id="27" name="minjus_header_title"/>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2192000" cy="1783080"/>
          </a:xfrm>
          <a:prstGeom prst="rect">
            <a:avLst/>
          </a:prstGeom>
        </p:spPr>
      </p:pic>
    </p:spTree>
    <p:extLst>
      <p:ext uri="{BB962C8B-B14F-4D97-AF65-F5344CB8AC3E}">
        <p14:creationId xmlns:p14="http://schemas.microsoft.com/office/powerpoint/2010/main" val="3020766106"/>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Slotdia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backdrop"/>
          <p:cNvSpPr/>
          <p:nvPr userDrawn="1"/>
        </p:nvSpPr>
        <p:spPr>
          <a:xfrm>
            <a:off x="0" y="-1"/>
            <a:ext cx="6096000" cy="6858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5000" y="2565400"/>
            <a:ext cx="5003800" cy="1727200"/>
          </a:xfrm>
        </p:spPr>
        <p:txBody>
          <a:bodyPr anchor="ctr" anchorCtr="0"/>
          <a:lstStyle>
            <a:lvl1pPr algn="l">
              <a:defRPr sz="4800">
                <a:solidFill>
                  <a:srgbClr val="000000"/>
                </a:solidFill>
              </a:defRPr>
            </a:lvl1pPr>
          </a:lstStyle>
          <a:p>
            <a:r>
              <a:rPr lang="nl-NL" dirty="0"/>
              <a:t>Klik om de stijl te bewerken</a:t>
            </a:r>
          </a:p>
        </p:txBody>
      </p:sp>
      <p:sp>
        <p:nvSpPr>
          <p:cNvPr id="20" name="Tijdelijke aanduiding voor tekst 14"/>
          <p:cNvSpPr>
            <a:spLocks noGrp="1"/>
          </p:cNvSpPr>
          <p:nvPr>
            <p:ph type="body" sz="quarter" idx="18" hasCustomPrompt="1"/>
          </p:nvPr>
        </p:nvSpPr>
        <p:spPr>
          <a:xfrm>
            <a:off x="7176286" y="2286000"/>
            <a:ext cx="4382303" cy="691884"/>
          </a:xfrm>
        </p:spPr>
        <p:txBody>
          <a:bodyPr anchor="ctr" anchorCtr="0">
            <a:normAutofit/>
          </a:bodyPr>
          <a:lstStyle>
            <a:lvl1pPr marL="0" indent="0">
              <a:buFontTx/>
              <a:buNone/>
              <a:defRPr sz="2000">
                <a:solidFill>
                  <a:schemeClr val="tx2"/>
                </a:solidFill>
              </a:defRPr>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Vul hier een webadres in</a:t>
            </a:r>
          </a:p>
        </p:txBody>
      </p:sp>
      <p:sp>
        <p:nvSpPr>
          <p:cNvPr id="22" name="Tijdelijke aanduiding voor tekst 14"/>
          <p:cNvSpPr>
            <a:spLocks noGrp="1"/>
          </p:cNvSpPr>
          <p:nvPr>
            <p:ph type="body" sz="quarter" idx="20" hasCustomPrompt="1"/>
          </p:nvPr>
        </p:nvSpPr>
        <p:spPr>
          <a:xfrm>
            <a:off x="7176286" y="3079487"/>
            <a:ext cx="4382303" cy="691884"/>
          </a:xfrm>
        </p:spPr>
        <p:txBody>
          <a:bodyPr anchor="ctr" anchorCtr="0">
            <a:normAutofit/>
          </a:bodyPr>
          <a:lstStyle>
            <a:lvl1pPr marL="0" indent="0">
              <a:buFontTx/>
              <a:buNone/>
              <a:defRPr sz="2000">
                <a:solidFill>
                  <a:schemeClr val="tx2"/>
                </a:solidFill>
              </a:defRPr>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Vul hier een emailadres in</a:t>
            </a:r>
          </a:p>
        </p:txBody>
      </p:sp>
      <p:sp>
        <p:nvSpPr>
          <p:cNvPr id="24" name="Tijdelijke aanduiding voor tekst 14"/>
          <p:cNvSpPr>
            <a:spLocks noGrp="1"/>
          </p:cNvSpPr>
          <p:nvPr>
            <p:ph type="body" sz="quarter" idx="22" hasCustomPrompt="1"/>
          </p:nvPr>
        </p:nvSpPr>
        <p:spPr>
          <a:xfrm>
            <a:off x="7176286" y="3845505"/>
            <a:ext cx="4382303" cy="691884"/>
          </a:xfrm>
        </p:spPr>
        <p:txBody>
          <a:bodyPr anchor="ctr" anchorCtr="0">
            <a:normAutofit/>
          </a:bodyPr>
          <a:lstStyle>
            <a:lvl1pPr marL="0" indent="0">
              <a:buFontTx/>
              <a:buNone/>
              <a:defRPr sz="2000">
                <a:solidFill>
                  <a:schemeClr val="tx2"/>
                </a:solidFill>
              </a:defRPr>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Vul hier een telefoonnummer in</a:t>
            </a:r>
          </a:p>
        </p:txBody>
      </p:sp>
      <p:sp>
        <p:nvSpPr>
          <p:cNvPr id="3" name="Tijdelijke aanduiding voor datum 2"/>
          <p:cNvSpPr>
            <a:spLocks noGrp="1"/>
          </p:cNvSpPr>
          <p:nvPr>
            <p:ph type="dt" sz="half" idx="23"/>
          </p:nvPr>
        </p:nvSpPr>
        <p:spPr/>
        <p:txBody>
          <a:bodyPr/>
          <a:lstStyle>
            <a:lvl1pPr>
              <a:defRPr>
                <a:solidFill>
                  <a:srgbClr val="000000"/>
                </a:solidFill>
              </a:defRPr>
            </a:lvl1pPr>
          </a:lstStyle>
          <a:p>
            <a:r>
              <a:rPr lang="nl-NL"/>
              <a:t>24 november 2020</a:t>
            </a:r>
            <a:endParaRPr lang="nl-NL" dirty="0"/>
          </a:p>
        </p:txBody>
      </p:sp>
      <p:sp>
        <p:nvSpPr>
          <p:cNvPr id="4" name="Tijdelijke aanduiding voor voettekst 3"/>
          <p:cNvSpPr>
            <a:spLocks noGrp="1"/>
          </p:cNvSpPr>
          <p:nvPr>
            <p:ph type="ftr" sz="quarter" idx="24"/>
          </p:nvPr>
        </p:nvSpPr>
        <p:spPr/>
        <p:txBody>
          <a:bodyPr/>
          <a:lstStyle>
            <a:lvl1pPr>
              <a:defRPr>
                <a:solidFill>
                  <a:srgbClr val="000000"/>
                </a:solidFill>
              </a:defRPr>
            </a:lvl1pPr>
          </a:lstStyle>
          <a:p>
            <a:r>
              <a:rPr lang="nl-NL"/>
              <a:t>Minicursus Nieuwe Europese Verordeningen</a:t>
            </a:r>
            <a:endParaRPr lang="nl-NL" dirty="0"/>
          </a:p>
        </p:txBody>
      </p:sp>
      <p:sp>
        <p:nvSpPr>
          <p:cNvPr id="5" name="Tijdelijke aanduiding voor dianummer 4"/>
          <p:cNvSpPr>
            <a:spLocks noGrp="1"/>
          </p:cNvSpPr>
          <p:nvPr>
            <p:ph type="sldNum" sz="quarter" idx="25"/>
          </p:nvPr>
        </p:nvSpPr>
        <p:spPr/>
        <p:txBody>
          <a:bodyPr/>
          <a:lstStyle/>
          <a:p>
            <a:fld id="{0C893183-5A27-4493-8273-E869AD900CD4}" type="slidenum">
              <a:rPr lang="nl-NL" smtClean="0"/>
              <a:pPr/>
              <a:t>‹nr.›</a:t>
            </a:fld>
            <a:endParaRPr lang="nl-NL" dirty="0"/>
          </a:p>
        </p:txBody>
      </p:sp>
      <p:pic>
        <p:nvPicPr>
          <p:cNvPr id="27" name="minjus_header_title"/>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2192000" cy="1783080"/>
          </a:xfrm>
          <a:prstGeom prst="rect">
            <a:avLst/>
          </a:prstGeom>
        </p:spPr>
      </p:pic>
    </p:spTree>
    <p:extLst>
      <p:ext uri="{BB962C8B-B14F-4D97-AF65-F5344CB8AC3E}">
        <p14:creationId xmlns:p14="http://schemas.microsoft.com/office/powerpoint/2010/main" val="36274328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kstvlak B">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Titel 5"/>
          <p:cNvSpPr>
            <a:spLocks noGrp="1"/>
          </p:cNvSpPr>
          <p:nvPr>
            <p:ph type="title"/>
          </p:nvPr>
        </p:nvSpPr>
        <p:spPr>
          <a:xfrm>
            <a:off x="634999" y="2636839"/>
            <a:ext cx="5004000" cy="1584324"/>
          </a:xfrm>
        </p:spPr>
        <p:txBody>
          <a:bodyPr anchor="ctr" anchorCtr="0"/>
          <a:lstStyle>
            <a:lvl1pPr>
              <a:defRPr sz="4000">
                <a:solidFill>
                  <a:schemeClr val="bg1"/>
                </a:solidFill>
              </a:defRPr>
            </a:lvl1pPr>
          </a:lstStyle>
          <a:p>
            <a:r>
              <a:rPr lang="nl-NL"/>
              <a:t>Klik om de stijl te bewerken</a:t>
            </a:r>
            <a:endParaRPr lang="nl-NL" dirty="0"/>
          </a:p>
        </p:txBody>
      </p:sp>
      <p:sp>
        <p:nvSpPr>
          <p:cNvPr id="4" name="Tijdelijke aanduiding voor tekst 3"/>
          <p:cNvSpPr>
            <a:spLocks noGrp="1"/>
          </p:cNvSpPr>
          <p:nvPr>
            <p:ph type="body" sz="quarter" idx="10"/>
          </p:nvPr>
        </p:nvSpPr>
        <p:spPr>
          <a:xfrm>
            <a:off x="6553199" y="1052513"/>
            <a:ext cx="5004000" cy="5168900"/>
          </a:xfrm>
        </p:spPr>
        <p:txBody>
          <a:bodyPr anchor="ctr" anchorCtr="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3" name="Tijdelijke aanduiding voor datum 12"/>
          <p:cNvSpPr>
            <a:spLocks noGrp="1"/>
          </p:cNvSpPr>
          <p:nvPr>
            <p:ph type="dt" sz="half" idx="11"/>
          </p:nvPr>
        </p:nvSpPr>
        <p:spPr/>
        <p:txBody>
          <a:bodyPr/>
          <a:lstStyle/>
          <a:p>
            <a:endParaRPr lang="nl-NL" dirty="0"/>
          </a:p>
        </p:txBody>
      </p:sp>
      <p:sp>
        <p:nvSpPr>
          <p:cNvPr id="14" name="Tijdelijke aanduiding voor voettekst 13"/>
          <p:cNvSpPr>
            <a:spLocks noGrp="1"/>
          </p:cNvSpPr>
          <p:nvPr>
            <p:ph type="ftr" sz="quarter" idx="12"/>
          </p:nvPr>
        </p:nvSpPr>
        <p:spPr/>
        <p:txBody>
          <a:bodyPr/>
          <a:lstStyle/>
          <a:p>
            <a:endParaRPr lang="nl-NL" dirty="0"/>
          </a:p>
        </p:txBody>
      </p:sp>
      <p:sp>
        <p:nvSpPr>
          <p:cNvPr id="15" name="Tijdelijke aanduiding voor dianummer 14"/>
          <p:cNvSpPr>
            <a:spLocks noGrp="1"/>
          </p:cNvSpPr>
          <p:nvPr>
            <p:ph type="sldNum" sz="quarter" idx="13"/>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448099553"/>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180.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35000" y="1052513"/>
            <a:ext cx="5003800" cy="948047"/>
          </a:xfrm>
        </p:spPr>
        <p:txBody>
          <a:bodyPr anchor="b" anchorCtr="0">
            <a:normAutofit/>
          </a:bodyPr>
          <a:lstStyle>
            <a:lvl1pPr algn="l">
              <a:defRPr sz="3600" b="0"/>
            </a:lvl1pPr>
          </a:lstStyle>
          <a:p>
            <a:r>
              <a:rPr lang="nl-NL" dirty="0"/>
              <a:t>Klik om de stijl te bewerken</a:t>
            </a:r>
          </a:p>
        </p:txBody>
      </p:sp>
      <p:sp>
        <p:nvSpPr>
          <p:cNvPr id="3" name="Tijdelijke aanduiding voor inhoud 2"/>
          <p:cNvSpPr>
            <a:spLocks noGrp="1"/>
          </p:cNvSpPr>
          <p:nvPr>
            <p:ph idx="1"/>
          </p:nvPr>
        </p:nvSpPr>
        <p:spPr>
          <a:xfrm>
            <a:off x="6554588" y="1052513"/>
            <a:ext cx="5003999" cy="5168900"/>
          </a:xfrm>
          <a:prstGeom prst="rect">
            <a:avLst/>
          </a:prstGeom>
        </p:spPr>
        <p:txBody>
          <a:bodyPr/>
          <a:lstStyle>
            <a:lvl1pPr>
              <a:defRPr sz="2400"/>
            </a:lvl1pPr>
            <a:lvl2pPr>
              <a:defRPr sz="2000"/>
            </a:lvl2pPr>
            <a:lvl3pPr>
              <a:defRPr sz="1800"/>
            </a:lvl3pPr>
            <a:lvl4pPr>
              <a:defRPr sz="1800"/>
            </a:lvl4pPr>
            <a:lvl5pPr>
              <a:defRPr sz="1600"/>
            </a:lvl5pPr>
            <a:lvl6pPr>
              <a:defRPr sz="2000"/>
            </a:lvl6pPr>
            <a:lvl7pPr>
              <a:defRPr sz="2000"/>
            </a:lvl7pPr>
            <a:lvl8pPr>
              <a:defRPr sz="2000"/>
            </a:lvl8pPr>
            <a:lvl9pPr>
              <a:defRPr sz="2000"/>
            </a:lvl9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tekst 3"/>
          <p:cNvSpPr>
            <a:spLocks noGrp="1"/>
          </p:cNvSpPr>
          <p:nvPr>
            <p:ph type="body" sz="half" idx="2"/>
          </p:nvPr>
        </p:nvSpPr>
        <p:spPr>
          <a:xfrm>
            <a:off x="635000" y="3427413"/>
            <a:ext cx="5003800" cy="2793999"/>
          </a:xfrm>
          <a:prstGeom prst="rect">
            <a:avLst/>
          </a:prstGeom>
        </p:spPr>
        <p:txBody>
          <a:bodyPr>
            <a:normAutofit/>
          </a:bodyPr>
          <a:lstStyle>
            <a:lvl1pPr marL="0" indent="0">
              <a:buNone/>
              <a:defRPr sz="2000"/>
            </a:lvl1pPr>
            <a:lvl2pPr marL="457291" indent="0">
              <a:buNone/>
              <a:defRPr sz="1200"/>
            </a:lvl2pPr>
            <a:lvl3pPr marL="914583" indent="0">
              <a:buNone/>
              <a:defRPr sz="1000"/>
            </a:lvl3pPr>
            <a:lvl4pPr marL="1371874" indent="0">
              <a:buNone/>
              <a:defRPr sz="900"/>
            </a:lvl4pPr>
            <a:lvl5pPr marL="1829166" indent="0">
              <a:buNone/>
              <a:defRPr sz="900"/>
            </a:lvl5pPr>
            <a:lvl6pPr marL="2286457" indent="0">
              <a:buNone/>
              <a:defRPr sz="900"/>
            </a:lvl6pPr>
            <a:lvl7pPr marL="2743749" indent="0">
              <a:buNone/>
              <a:defRPr sz="900"/>
            </a:lvl7pPr>
            <a:lvl8pPr marL="3201040" indent="0">
              <a:buNone/>
              <a:defRPr sz="900"/>
            </a:lvl8pPr>
            <a:lvl9pPr marL="3658332" indent="0">
              <a:buNone/>
              <a:defRPr sz="900"/>
            </a:lvl9pPr>
          </a:lstStyle>
          <a:p>
            <a:pPr lvl="0"/>
            <a:r>
              <a:rPr lang="nl-NL" dirty="0"/>
              <a:t>Klik om de modelstijlen te bewerken</a:t>
            </a:r>
          </a:p>
        </p:txBody>
      </p:sp>
      <p:sp>
        <p:nvSpPr>
          <p:cNvPr id="5" name="Tijdelijke aanduiding voor datum 4"/>
          <p:cNvSpPr>
            <a:spLocks noGrp="1"/>
          </p:cNvSpPr>
          <p:nvPr>
            <p:ph type="dt" sz="half" idx="10"/>
          </p:nvPr>
        </p:nvSpPr>
        <p:spPr/>
        <p:txBody>
          <a:body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p>
            <a:fld id="{0C893183-5A27-4493-8273-E869AD900CD4}" type="slidenum">
              <a:rPr lang="nl-NL" smtClean="0"/>
              <a:pPr/>
              <a:t>‹nr.›</a:t>
            </a:fld>
            <a:endParaRPr lang="nl-NL" dirty="0"/>
          </a:p>
        </p:txBody>
      </p:sp>
    </p:spTree>
    <p:extLst>
      <p:ext uri="{BB962C8B-B14F-4D97-AF65-F5344CB8AC3E}">
        <p14:creationId xmlns:p14="http://schemas.microsoft.com/office/powerpoint/2010/main" val="892951508"/>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preserve="1" userDrawn="1">
  <p:cSld name="(niet gebruiken) Titeldia 2">
    <p:bg>
      <p:bgPr>
        <a:solidFill>
          <a:schemeClr val="tx2"/>
        </a:solidFill>
        <a:effectLst/>
      </p:bgPr>
    </p:bg>
    <p:spTree>
      <p:nvGrpSpPr>
        <p:cNvPr id="1" name=""/>
        <p:cNvGrpSpPr/>
        <p:nvPr/>
      </p:nvGrpSpPr>
      <p:grpSpPr>
        <a:xfrm>
          <a:off x="0" y="0"/>
          <a:ext cx="0" cy="0"/>
          <a:chOff x="0" y="0"/>
          <a:chExt cx="0" cy="0"/>
        </a:xfrm>
      </p:grpSpPr>
      <p:sp>
        <p:nvSpPr>
          <p:cNvPr id="5" name="Tijdelijke aanduiding voor afbeelding 4"/>
          <p:cNvSpPr>
            <a:spLocks noGrp="1"/>
          </p:cNvSpPr>
          <p:nvPr>
            <p:ph type="pic" sz="quarter" idx="10" hasCustomPrompt="1"/>
          </p:nvPr>
        </p:nvSpPr>
        <p:spPr>
          <a:xfrm>
            <a:off x="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5779770 w 6096000"/>
              <a:gd name="connsiteY4"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5779770 w 6096000"/>
              <a:gd name="connsiteY4" fmla="*/ 0 h 6858000"/>
              <a:gd name="connsiteX5" fmla="*/ 5779770 w 6096000"/>
              <a:gd name="connsiteY5" fmla="*/ 115189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5779770 w 6096000"/>
              <a:gd name="connsiteY4" fmla="*/ 0 h 6858000"/>
              <a:gd name="connsiteX5" fmla="*/ 5779770 w 6096000"/>
              <a:gd name="connsiteY5" fmla="*/ 1151890 h 6858000"/>
              <a:gd name="connsiteX6" fmla="*/ 6096000 w 6096000"/>
              <a:gd name="connsiteY6" fmla="*/ 115189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5779770 w 6096000"/>
              <a:gd name="connsiteY4" fmla="*/ 0 h 6858000"/>
              <a:gd name="connsiteX5" fmla="*/ 5779770 w 6096000"/>
              <a:gd name="connsiteY5" fmla="*/ 1151890 h 6858000"/>
              <a:gd name="connsiteX6" fmla="*/ 6096000 w 6096000"/>
              <a:gd name="connsiteY6" fmla="*/ 1151890 h 6858000"/>
              <a:gd name="connsiteX7" fmla="*/ 6096000 w 6096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6858000">
                <a:moveTo>
                  <a:pt x="6096000" y="0"/>
                </a:moveTo>
                <a:lnTo>
                  <a:pt x="6096000" y="6858000"/>
                </a:lnTo>
                <a:lnTo>
                  <a:pt x="0" y="6858000"/>
                </a:lnTo>
                <a:lnTo>
                  <a:pt x="0" y="0"/>
                </a:lnTo>
                <a:lnTo>
                  <a:pt x="5779770" y="0"/>
                </a:lnTo>
                <a:lnTo>
                  <a:pt x="5779770" y="1151890"/>
                </a:lnTo>
                <a:lnTo>
                  <a:pt x="6096000" y="1151890"/>
                </a:lnTo>
                <a:lnTo>
                  <a:pt x="6096000" y="6858000"/>
                </a:lnTo>
                <a:close/>
              </a:path>
            </a:pathLst>
          </a:cu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4098" name="title"/>
          <p:cNvSpPr>
            <a:spLocks noGrp="1" noChangeArrowheads="1"/>
          </p:cNvSpPr>
          <p:nvPr>
            <p:ph type="ctrTitle"/>
          </p:nvPr>
        </p:nvSpPr>
        <p:spPr>
          <a:xfrm>
            <a:off x="6554588" y="1882800"/>
            <a:ext cx="5003999" cy="2336400"/>
          </a:xfrm>
        </p:spPr>
        <p:txBody>
          <a:bodyPr tIns="90000" bIns="90000" anchor="b" anchorCtr="0">
            <a:normAutofit/>
          </a:bodyPr>
          <a:lstStyle>
            <a:lvl1pPr defTabSz="608135" eaLnBrk="0" hangingPunct="0">
              <a:defRPr sz="3600">
                <a:solidFill>
                  <a:srgbClr val="000000"/>
                </a:solidFill>
              </a:defRPr>
            </a:lvl1pPr>
          </a:lstStyle>
          <a:p>
            <a:pPr lvl="0"/>
            <a:endParaRPr lang="nl-NL" altLang="nl-NL" noProof="0" dirty="0"/>
          </a:p>
        </p:txBody>
      </p:sp>
      <p:sp>
        <p:nvSpPr>
          <p:cNvPr id="4099" name="subtitle"/>
          <p:cNvSpPr>
            <a:spLocks noGrp="1" noChangeArrowheads="1"/>
          </p:cNvSpPr>
          <p:nvPr>
            <p:ph type="subTitle" idx="1"/>
          </p:nvPr>
        </p:nvSpPr>
        <p:spPr>
          <a:xfrm>
            <a:off x="6553200" y="4218267"/>
            <a:ext cx="5003999" cy="161378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00" tIns="90000" rIns="90018" bIns="46809">
            <a:normAutofit/>
          </a:bodyPr>
          <a:lstStyle>
            <a:lvl1pPr marL="0" indent="0" defTabSz="608135" eaLnBrk="0" hangingPunct="0">
              <a:buFont typeface="Arial" charset="0"/>
              <a:buNone/>
              <a:defRPr>
                <a:solidFill>
                  <a:srgbClr val="000000"/>
                </a:solidFill>
                <a:latin typeface="+mn-lt"/>
              </a:defRPr>
            </a:lvl1pPr>
          </a:lstStyle>
          <a:p>
            <a:pPr lvl="0"/>
            <a:endParaRPr lang="nl-NL" altLang="nl-NL" noProof="0" dirty="0"/>
          </a:p>
        </p:txBody>
      </p:sp>
      <p:sp>
        <p:nvSpPr>
          <p:cNvPr id="6" name="speaker"/>
          <p:cNvSpPr>
            <a:spLocks noGrp="1"/>
          </p:cNvSpPr>
          <p:nvPr>
            <p:ph type="body" sz="quarter" idx="11" hasCustomPrompt="1"/>
          </p:nvPr>
        </p:nvSpPr>
        <p:spPr>
          <a:xfrm>
            <a:off x="6553201" y="5832053"/>
            <a:ext cx="5003999" cy="389360"/>
          </a:xfrm>
        </p:spPr>
        <p:txBody>
          <a:bodyPr wrap="square" lIns="118800" anchor="b" anchorCtr="0">
            <a:noAutofit/>
          </a:bodyPr>
          <a:lstStyle>
            <a:lvl1pPr marL="0" indent="0">
              <a:spcBef>
                <a:spcPts val="1200"/>
              </a:spcBef>
              <a:buFontTx/>
              <a:buNone/>
              <a:defRPr sz="1600">
                <a:solidFill>
                  <a:srgbClr val="000000"/>
                </a:solidFill>
                <a:latin typeface="+mn-lt"/>
              </a:defRPr>
            </a:lvl1pPr>
            <a:lvl2pPr marL="313200" indent="0">
              <a:spcBef>
                <a:spcPts val="1200"/>
              </a:spcBef>
              <a:buFontTx/>
              <a:buNone/>
              <a:defRPr sz="1600">
                <a:solidFill>
                  <a:schemeClr val="bg1"/>
                </a:solidFill>
                <a:latin typeface="+mn-lt"/>
              </a:defRPr>
            </a:lvl2pPr>
            <a:lvl3pPr marL="630000" indent="0">
              <a:spcBef>
                <a:spcPts val="1200"/>
              </a:spcBef>
              <a:buFontTx/>
              <a:buNone/>
              <a:defRPr sz="1600">
                <a:solidFill>
                  <a:schemeClr val="bg1"/>
                </a:solidFill>
                <a:latin typeface="+mn-lt"/>
              </a:defRPr>
            </a:lvl3pPr>
            <a:lvl4pPr marL="943200" indent="0">
              <a:spcBef>
                <a:spcPts val="1200"/>
              </a:spcBef>
              <a:buFontTx/>
              <a:buNone/>
              <a:defRPr sz="1600">
                <a:solidFill>
                  <a:schemeClr val="bg1"/>
                </a:solidFill>
                <a:latin typeface="+mn-lt"/>
              </a:defRPr>
            </a:lvl4pPr>
            <a:lvl5pPr marL="1260000" indent="0">
              <a:spcBef>
                <a:spcPts val="1200"/>
              </a:spcBef>
              <a:buFontTx/>
              <a:buNone/>
              <a:defRPr sz="1600">
                <a:solidFill>
                  <a:schemeClr val="bg1"/>
                </a:solidFill>
                <a:latin typeface="+mn-lt"/>
              </a:defRPr>
            </a:lvl5pPr>
          </a:lstStyle>
          <a:p>
            <a:pPr lvl="0"/>
            <a:r>
              <a:rPr lang="nl-NL" dirty="0"/>
              <a:t>Naam spreker</a:t>
            </a:r>
          </a:p>
        </p:txBody>
      </p:sp>
      <p:sp>
        <p:nvSpPr>
          <p:cNvPr id="9" name="logoplaceholder"/>
          <p:cNvSpPr/>
          <p:nvPr userDrawn="1"/>
        </p:nvSpPr>
        <p:spPr>
          <a:xfrm>
            <a:off x="0" y="0"/>
            <a:ext cx="12192000" cy="178308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Tijdelijke aanduiding voor datum 1"/>
          <p:cNvSpPr>
            <a:spLocks noGrp="1"/>
          </p:cNvSpPr>
          <p:nvPr>
            <p:ph type="dt" sz="half" idx="12"/>
          </p:nvPr>
        </p:nvSpPr>
        <p:spPr>
          <a:xfrm>
            <a:off x="6552000" y="6311900"/>
            <a:ext cx="5003800" cy="264272"/>
          </a:xfrm>
        </p:spPr>
        <p:txBody>
          <a:bodyPr lIns="118800" tIns="46800"/>
          <a:lstStyle>
            <a:lvl1pPr marL="0">
              <a:lnSpc>
                <a:spcPct val="90000"/>
              </a:lnSpc>
              <a:spcBef>
                <a:spcPts val="1200"/>
              </a:spcBef>
              <a:defRPr sz="1600" baseline="0">
                <a:solidFill>
                  <a:srgbClr val="000000"/>
                </a:solidFill>
              </a:defRPr>
            </a:lvl1pPr>
          </a:lstStyle>
          <a:p>
            <a:r>
              <a:rPr lang="nl-NL"/>
              <a:t>24 november 2020</a:t>
            </a:r>
            <a:endParaRPr lang="nl-NL" dirty="0"/>
          </a:p>
        </p:txBody>
      </p:sp>
    </p:spTree>
    <p:extLst>
      <p:ext uri="{BB962C8B-B14F-4D97-AF65-F5344CB8AC3E}">
        <p14:creationId xmlns:p14="http://schemas.microsoft.com/office/powerpoint/2010/main" val="2009618368"/>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preserve="1" userDrawn="1">
  <p:cSld name="(niet gebruiken) Titeldia 3">
    <p:bg>
      <p:bgPr>
        <a:solidFill>
          <a:schemeClr val="tx2"/>
        </a:solidFill>
        <a:effectLst/>
      </p:bgPr>
    </p:bg>
    <p:spTree>
      <p:nvGrpSpPr>
        <p:cNvPr id="1" name=""/>
        <p:cNvGrpSpPr/>
        <p:nvPr/>
      </p:nvGrpSpPr>
      <p:grpSpPr>
        <a:xfrm>
          <a:off x="0" y="0"/>
          <a:ext cx="0" cy="0"/>
          <a:chOff x="0" y="0"/>
          <a:chExt cx="0" cy="0"/>
        </a:xfrm>
      </p:grpSpPr>
      <p:sp>
        <p:nvSpPr>
          <p:cNvPr id="5" name="Tijdelijke aanduiding voor afbeelding 4"/>
          <p:cNvSpPr>
            <a:spLocks noGrp="1"/>
          </p:cNvSpPr>
          <p:nvPr>
            <p:ph type="pic" sz="quarter" idx="10" hasCustomPrompt="1"/>
          </p:nvPr>
        </p:nvSpPr>
        <p:spPr>
          <a:xfrm>
            <a:off x="0" y="3429000"/>
            <a:ext cx="12192000" cy="3429000"/>
          </a:xfrm>
          <a:prstGeom prst="rect">
            <a:avLst/>
          </a:pr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4098" name="title"/>
          <p:cNvSpPr>
            <a:spLocks noGrp="1" noChangeArrowheads="1"/>
          </p:cNvSpPr>
          <p:nvPr>
            <p:ph type="ctrTitle"/>
          </p:nvPr>
        </p:nvSpPr>
        <p:spPr>
          <a:xfrm>
            <a:off x="634047" y="451985"/>
            <a:ext cx="10923906" cy="1726479"/>
          </a:xfrm>
        </p:spPr>
        <p:txBody>
          <a:bodyPr tIns="90000" bIns="90000" anchor="b" anchorCtr="0">
            <a:normAutofit/>
          </a:bodyPr>
          <a:lstStyle>
            <a:lvl1pPr defTabSz="608135" eaLnBrk="0" hangingPunct="0">
              <a:defRPr sz="3600">
                <a:solidFill>
                  <a:srgbClr val="000000"/>
                </a:solidFill>
              </a:defRPr>
            </a:lvl1pPr>
          </a:lstStyle>
          <a:p>
            <a:pPr lvl="0"/>
            <a:endParaRPr lang="nl-NL" altLang="nl-NL" noProof="0" dirty="0"/>
          </a:p>
        </p:txBody>
      </p:sp>
      <p:sp>
        <p:nvSpPr>
          <p:cNvPr id="4099" name="subtitle"/>
          <p:cNvSpPr>
            <a:spLocks noGrp="1" noChangeArrowheads="1"/>
          </p:cNvSpPr>
          <p:nvPr>
            <p:ph type="subTitle" idx="1"/>
          </p:nvPr>
        </p:nvSpPr>
        <p:spPr>
          <a:xfrm>
            <a:off x="634047" y="2186972"/>
            <a:ext cx="10923906" cy="66431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00" tIns="90000" rIns="90018" bIns="46809">
            <a:normAutofit/>
          </a:bodyPr>
          <a:lstStyle>
            <a:lvl1pPr marL="0" indent="0" defTabSz="608135" eaLnBrk="0" hangingPunct="0">
              <a:buFont typeface="Arial" charset="0"/>
              <a:buNone/>
              <a:defRPr>
                <a:solidFill>
                  <a:srgbClr val="000000"/>
                </a:solidFill>
                <a:latin typeface="+mn-lt"/>
              </a:defRPr>
            </a:lvl1pPr>
          </a:lstStyle>
          <a:p>
            <a:pPr lvl="0"/>
            <a:endParaRPr lang="nl-NL" altLang="nl-NL" noProof="0" dirty="0"/>
          </a:p>
        </p:txBody>
      </p:sp>
      <p:sp>
        <p:nvSpPr>
          <p:cNvPr id="8" name="speaker"/>
          <p:cNvSpPr>
            <a:spLocks noGrp="1"/>
          </p:cNvSpPr>
          <p:nvPr>
            <p:ph type="body" sz="quarter" idx="11" hasCustomPrompt="1"/>
          </p:nvPr>
        </p:nvSpPr>
        <p:spPr>
          <a:xfrm>
            <a:off x="632777" y="2668274"/>
            <a:ext cx="5138738" cy="389360"/>
          </a:xfrm>
        </p:spPr>
        <p:txBody>
          <a:bodyPr wrap="square" lIns="118800" anchor="b" anchorCtr="0">
            <a:noAutofit/>
          </a:bodyPr>
          <a:lstStyle>
            <a:lvl1pPr marL="0" indent="0">
              <a:spcBef>
                <a:spcPts val="1200"/>
              </a:spcBef>
              <a:buFontTx/>
              <a:buNone/>
              <a:defRPr sz="1600">
                <a:solidFill>
                  <a:srgbClr val="000000"/>
                </a:solidFill>
                <a:latin typeface="+mn-lt"/>
              </a:defRPr>
            </a:lvl1pPr>
            <a:lvl2pPr marL="313200" indent="0">
              <a:spcBef>
                <a:spcPts val="1200"/>
              </a:spcBef>
              <a:buFontTx/>
              <a:buNone/>
              <a:defRPr sz="1600">
                <a:solidFill>
                  <a:schemeClr val="bg1"/>
                </a:solidFill>
                <a:latin typeface="+mn-lt"/>
              </a:defRPr>
            </a:lvl2pPr>
            <a:lvl3pPr marL="630000" indent="0">
              <a:spcBef>
                <a:spcPts val="1200"/>
              </a:spcBef>
              <a:buFontTx/>
              <a:buNone/>
              <a:defRPr sz="1600">
                <a:solidFill>
                  <a:schemeClr val="bg1"/>
                </a:solidFill>
                <a:latin typeface="+mn-lt"/>
              </a:defRPr>
            </a:lvl3pPr>
            <a:lvl4pPr marL="943200" indent="0">
              <a:spcBef>
                <a:spcPts val="1200"/>
              </a:spcBef>
              <a:buFontTx/>
              <a:buNone/>
              <a:defRPr sz="1600">
                <a:solidFill>
                  <a:schemeClr val="bg1"/>
                </a:solidFill>
                <a:latin typeface="+mn-lt"/>
              </a:defRPr>
            </a:lvl4pPr>
            <a:lvl5pPr marL="1260000" indent="0">
              <a:spcBef>
                <a:spcPts val="1200"/>
              </a:spcBef>
              <a:buFontTx/>
              <a:buNone/>
              <a:defRPr sz="1600">
                <a:solidFill>
                  <a:schemeClr val="bg1"/>
                </a:solidFill>
                <a:latin typeface="+mn-lt"/>
              </a:defRPr>
            </a:lvl5pPr>
          </a:lstStyle>
          <a:p>
            <a:pPr lvl="0"/>
            <a:r>
              <a:rPr lang="nl-NL" dirty="0"/>
              <a:t>Naam spreker</a:t>
            </a:r>
          </a:p>
        </p:txBody>
      </p:sp>
      <p:sp>
        <p:nvSpPr>
          <p:cNvPr id="9" name="logoplaceholder"/>
          <p:cNvSpPr/>
          <p:nvPr userDrawn="1"/>
        </p:nvSpPr>
        <p:spPr>
          <a:xfrm>
            <a:off x="0" y="0"/>
            <a:ext cx="12192000" cy="178308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Tijdelijke aanduiding voor datum 1"/>
          <p:cNvSpPr>
            <a:spLocks noGrp="1"/>
          </p:cNvSpPr>
          <p:nvPr>
            <p:ph type="dt" sz="half" idx="12"/>
          </p:nvPr>
        </p:nvSpPr>
        <p:spPr>
          <a:xfrm>
            <a:off x="620077" y="3111181"/>
            <a:ext cx="5151438" cy="264272"/>
          </a:xfrm>
        </p:spPr>
        <p:txBody>
          <a:bodyPr lIns="118800" tIns="46800"/>
          <a:lstStyle>
            <a:lvl1pPr marL="0">
              <a:lnSpc>
                <a:spcPct val="90000"/>
              </a:lnSpc>
              <a:spcBef>
                <a:spcPts val="1200"/>
              </a:spcBef>
              <a:defRPr sz="1600" baseline="0">
                <a:solidFill>
                  <a:srgbClr val="000000"/>
                </a:solidFill>
              </a:defRPr>
            </a:lvl1pPr>
          </a:lstStyle>
          <a:p>
            <a:r>
              <a:rPr lang="nl-NL"/>
              <a:t>24 november 2020</a:t>
            </a:r>
            <a:endParaRPr lang="nl-NL" dirty="0"/>
          </a:p>
        </p:txBody>
      </p:sp>
    </p:spTree>
    <p:extLst>
      <p:ext uri="{BB962C8B-B14F-4D97-AF65-F5344CB8AC3E}">
        <p14:creationId xmlns:p14="http://schemas.microsoft.com/office/powerpoint/2010/main" val="4173268155"/>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preserve="1" userDrawn="1">
  <p:cSld name="(niet gebruiken) Titeldia 4">
    <p:bg>
      <p:bgPr>
        <a:solidFill>
          <a:schemeClr val="bg1"/>
        </a:solidFill>
        <a:effectLst/>
      </p:bgPr>
    </p:bg>
    <p:spTree>
      <p:nvGrpSpPr>
        <p:cNvPr id="1" name=""/>
        <p:cNvGrpSpPr/>
        <p:nvPr/>
      </p:nvGrpSpPr>
      <p:grpSpPr>
        <a:xfrm>
          <a:off x="0" y="0"/>
          <a:ext cx="0" cy="0"/>
          <a:chOff x="0" y="0"/>
          <a:chExt cx="0" cy="0"/>
        </a:xfrm>
      </p:grpSpPr>
      <p:sp>
        <p:nvSpPr>
          <p:cNvPr id="2" name="backdrop"/>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098" name="title"/>
          <p:cNvSpPr>
            <a:spLocks noGrp="1" noChangeArrowheads="1"/>
          </p:cNvSpPr>
          <p:nvPr>
            <p:ph type="ctrTitle"/>
          </p:nvPr>
        </p:nvSpPr>
        <p:spPr>
          <a:xfrm>
            <a:off x="6554588" y="1882800"/>
            <a:ext cx="5003999" cy="2336400"/>
          </a:xfrm>
        </p:spPr>
        <p:txBody>
          <a:bodyPr tIns="90000" bIns="90000" anchor="b" anchorCtr="0">
            <a:normAutofit/>
          </a:bodyPr>
          <a:lstStyle>
            <a:lvl1pPr defTabSz="608135" eaLnBrk="0" hangingPunct="0">
              <a:defRPr sz="3600">
                <a:solidFill>
                  <a:srgbClr val="000000"/>
                </a:solidFill>
              </a:defRPr>
            </a:lvl1pPr>
          </a:lstStyle>
          <a:p>
            <a:pPr lvl="0"/>
            <a:endParaRPr lang="nl-NL" altLang="nl-NL" noProof="0" dirty="0"/>
          </a:p>
        </p:txBody>
      </p:sp>
      <p:sp>
        <p:nvSpPr>
          <p:cNvPr id="4099" name="subtitle"/>
          <p:cNvSpPr>
            <a:spLocks noGrp="1" noChangeArrowheads="1"/>
          </p:cNvSpPr>
          <p:nvPr>
            <p:ph type="subTitle" idx="1"/>
          </p:nvPr>
        </p:nvSpPr>
        <p:spPr>
          <a:xfrm>
            <a:off x="6553200" y="4218267"/>
            <a:ext cx="5003999" cy="161378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00" tIns="90000" rIns="90018" bIns="46809">
            <a:normAutofit/>
          </a:bodyPr>
          <a:lstStyle>
            <a:lvl1pPr marL="0" indent="0" defTabSz="608135" eaLnBrk="0" hangingPunct="0">
              <a:buFont typeface="Arial" charset="0"/>
              <a:buNone/>
              <a:defRPr>
                <a:solidFill>
                  <a:srgbClr val="000000"/>
                </a:solidFill>
                <a:latin typeface="+mn-lt"/>
              </a:defRPr>
            </a:lvl1pPr>
          </a:lstStyle>
          <a:p>
            <a:pPr lvl="0"/>
            <a:endParaRPr lang="nl-NL" altLang="nl-NL" noProof="0" dirty="0"/>
          </a:p>
        </p:txBody>
      </p:sp>
      <p:sp>
        <p:nvSpPr>
          <p:cNvPr id="6" name="speaker"/>
          <p:cNvSpPr>
            <a:spLocks noGrp="1"/>
          </p:cNvSpPr>
          <p:nvPr>
            <p:ph type="body" sz="quarter" idx="11" hasCustomPrompt="1"/>
          </p:nvPr>
        </p:nvSpPr>
        <p:spPr>
          <a:xfrm>
            <a:off x="6553201" y="5832053"/>
            <a:ext cx="5003999" cy="389360"/>
          </a:xfrm>
        </p:spPr>
        <p:txBody>
          <a:bodyPr wrap="square" lIns="118800" anchor="b" anchorCtr="0">
            <a:noAutofit/>
          </a:bodyPr>
          <a:lstStyle>
            <a:lvl1pPr marL="0" indent="0">
              <a:spcBef>
                <a:spcPts val="1200"/>
              </a:spcBef>
              <a:buFontTx/>
              <a:buNone/>
              <a:defRPr sz="1600">
                <a:solidFill>
                  <a:srgbClr val="000000"/>
                </a:solidFill>
                <a:latin typeface="+mn-lt"/>
              </a:defRPr>
            </a:lvl1pPr>
            <a:lvl2pPr marL="313200" indent="0">
              <a:spcBef>
                <a:spcPts val="1200"/>
              </a:spcBef>
              <a:buFontTx/>
              <a:buNone/>
              <a:defRPr sz="1600">
                <a:solidFill>
                  <a:schemeClr val="bg1"/>
                </a:solidFill>
                <a:latin typeface="+mn-lt"/>
              </a:defRPr>
            </a:lvl2pPr>
            <a:lvl3pPr marL="630000" indent="0">
              <a:spcBef>
                <a:spcPts val="1200"/>
              </a:spcBef>
              <a:buFontTx/>
              <a:buNone/>
              <a:defRPr sz="1600">
                <a:solidFill>
                  <a:schemeClr val="bg1"/>
                </a:solidFill>
                <a:latin typeface="+mn-lt"/>
              </a:defRPr>
            </a:lvl3pPr>
            <a:lvl4pPr marL="943200" indent="0">
              <a:spcBef>
                <a:spcPts val="1200"/>
              </a:spcBef>
              <a:buFontTx/>
              <a:buNone/>
              <a:defRPr sz="1600">
                <a:solidFill>
                  <a:schemeClr val="bg1"/>
                </a:solidFill>
                <a:latin typeface="+mn-lt"/>
              </a:defRPr>
            </a:lvl4pPr>
            <a:lvl5pPr marL="1260000" indent="0">
              <a:spcBef>
                <a:spcPts val="1200"/>
              </a:spcBef>
              <a:buFontTx/>
              <a:buNone/>
              <a:defRPr sz="1600">
                <a:solidFill>
                  <a:schemeClr val="bg1"/>
                </a:solidFill>
                <a:latin typeface="+mn-lt"/>
              </a:defRPr>
            </a:lvl5pPr>
          </a:lstStyle>
          <a:p>
            <a:pPr lvl="0"/>
            <a:r>
              <a:rPr lang="nl-NL" dirty="0"/>
              <a:t>Naam spreker</a:t>
            </a:r>
          </a:p>
        </p:txBody>
      </p:sp>
      <p:sp>
        <p:nvSpPr>
          <p:cNvPr id="9" name="logoplaceholder"/>
          <p:cNvSpPr/>
          <p:nvPr userDrawn="1"/>
        </p:nvSpPr>
        <p:spPr>
          <a:xfrm>
            <a:off x="0" y="0"/>
            <a:ext cx="12192000" cy="178308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Tijdelijke aanduiding voor datum 1"/>
          <p:cNvSpPr>
            <a:spLocks noGrp="1"/>
          </p:cNvSpPr>
          <p:nvPr>
            <p:ph type="dt" sz="half" idx="12"/>
          </p:nvPr>
        </p:nvSpPr>
        <p:spPr>
          <a:xfrm>
            <a:off x="6552000" y="6311900"/>
            <a:ext cx="5003800" cy="264272"/>
          </a:xfrm>
        </p:spPr>
        <p:txBody>
          <a:bodyPr lIns="118800" tIns="46800"/>
          <a:lstStyle>
            <a:lvl1pPr marL="0">
              <a:lnSpc>
                <a:spcPct val="90000"/>
              </a:lnSpc>
              <a:spcBef>
                <a:spcPts val="1200"/>
              </a:spcBef>
              <a:defRPr sz="1600" baseline="0">
                <a:solidFill>
                  <a:srgbClr val="000000"/>
                </a:solidFill>
              </a:defRPr>
            </a:lvl1pPr>
          </a:lstStyle>
          <a:p>
            <a:r>
              <a:rPr lang="nl-NL"/>
              <a:t>24 november 2020</a:t>
            </a:r>
            <a:endParaRPr lang="nl-NL" dirty="0"/>
          </a:p>
        </p:txBody>
      </p:sp>
    </p:spTree>
    <p:extLst>
      <p:ext uri="{BB962C8B-B14F-4D97-AF65-F5344CB8AC3E}">
        <p14:creationId xmlns:p14="http://schemas.microsoft.com/office/powerpoint/2010/main" val="2236851454"/>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preserve="1" userDrawn="1">
  <p:cSld name="(niet gebruiken) Titeldia 5">
    <p:bg>
      <p:bgPr>
        <a:solidFill>
          <a:schemeClr val="bg1"/>
        </a:solidFill>
        <a:effectLst/>
      </p:bgPr>
    </p:bg>
    <p:spTree>
      <p:nvGrpSpPr>
        <p:cNvPr id="1" name=""/>
        <p:cNvGrpSpPr/>
        <p:nvPr/>
      </p:nvGrpSpPr>
      <p:grpSpPr>
        <a:xfrm>
          <a:off x="0" y="0"/>
          <a:ext cx="0" cy="0"/>
          <a:chOff x="0" y="0"/>
          <a:chExt cx="0" cy="0"/>
        </a:xfrm>
      </p:grpSpPr>
      <p:sp>
        <p:nvSpPr>
          <p:cNvPr id="3" name="backdrop"/>
          <p:cNvSpPr/>
          <p:nvPr userDrawn="1"/>
        </p:nvSpPr>
        <p:spPr>
          <a:xfrm>
            <a:off x="0" y="0"/>
            <a:ext cx="12193200" cy="3430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098" name="title"/>
          <p:cNvSpPr>
            <a:spLocks noGrp="1" noChangeArrowheads="1"/>
          </p:cNvSpPr>
          <p:nvPr>
            <p:ph type="ctrTitle"/>
          </p:nvPr>
        </p:nvSpPr>
        <p:spPr>
          <a:xfrm>
            <a:off x="635001" y="1879600"/>
            <a:ext cx="10923589" cy="1547813"/>
          </a:xfrm>
        </p:spPr>
        <p:txBody>
          <a:bodyPr tIns="46800" bIns="46800" anchor="ctr" anchorCtr="0">
            <a:normAutofit/>
          </a:bodyPr>
          <a:lstStyle>
            <a:lvl1pPr defTabSz="608135" eaLnBrk="0" hangingPunct="0">
              <a:defRPr sz="4800">
                <a:solidFill>
                  <a:srgbClr val="000000"/>
                </a:solidFill>
              </a:defRPr>
            </a:lvl1pPr>
          </a:lstStyle>
          <a:p>
            <a:pPr lvl="0"/>
            <a:endParaRPr lang="nl-NL" altLang="nl-NL" noProof="0" dirty="0"/>
          </a:p>
        </p:txBody>
      </p:sp>
      <p:sp>
        <p:nvSpPr>
          <p:cNvPr id="4099" name="subtitle"/>
          <p:cNvSpPr>
            <a:spLocks noGrp="1" noChangeArrowheads="1"/>
          </p:cNvSpPr>
          <p:nvPr>
            <p:ph type="subTitle" idx="1"/>
          </p:nvPr>
        </p:nvSpPr>
        <p:spPr>
          <a:xfrm>
            <a:off x="635000" y="3749486"/>
            <a:ext cx="10925177" cy="2077232"/>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00" tIns="90000" rIns="90018" bIns="46809">
            <a:normAutofit/>
          </a:bodyPr>
          <a:lstStyle>
            <a:lvl1pPr marL="0" indent="0" defTabSz="608135" eaLnBrk="0" hangingPunct="0">
              <a:buFont typeface="Arial" charset="0"/>
              <a:buNone/>
              <a:defRPr>
                <a:solidFill>
                  <a:schemeClr val="tx1"/>
                </a:solidFill>
                <a:latin typeface="+mn-lt"/>
              </a:defRPr>
            </a:lvl1pPr>
          </a:lstStyle>
          <a:p>
            <a:pPr lvl="0"/>
            <a:endParaRPr lang="nl-NL" altLang="nl-NL" noProof="0" dirty="0"/>
          </a:p>
        </p:txBody>
      </p:sp>
      <p:sp>
        <p:nvSpPr>
          <p:cNvPr id="8" name="speaker"/>
          <p:cNvSpPr>
            <a:spLocks noGrp="1"/>
          </p:cNvSpPr>
          <p:nvPr>
            <p:ph type="body" sz="quarter" idx="11" hasCustomPrompt="1"/>
          </p:nvPr>
        </p:nvSpPr>
        <p:spPr>
          <a:xfrm>
            <a:off x="633412" y="5829386"/>
            <a:ext cx="5005388" cy="389360"/>
          </a:xfrm>
        </p:spPr>
        <p:txBody>
          <a:bodyPr wrap="square" lIns="118800" anchor="b" anchorCtr="0">
            <a:noAutofit/>
          </a:bodyPr>
          <a:lstStyle>
            <a:lvl1pPr marL="0" indent="0">
              <a:spcBef>
                <a:spcPts val="1200"/>
              </a:spcBef>
              <a:buFontTx/>
              <a:buNone/>
              <a:defRPr sz="1600">
                <a:solidFill>
                  <a:schemeClr val="tx1"/>
                </a:solidFill>
                <a:latin typeface="+mn-lt"/>
              </a:defRPr>
            </a:lvl1pPr>
            <a:lvl2pPr marL="313200" indent="0">
              <a:spcBef>
                <a:spcPts val="1200"/>
              </a:spcBef>
              <a:buFontTx/>
              <a:buNone/>
              <a:defRPr sz="1600">
                <a:solidFill>
                  <a:schemeClr val="bg1"/>
                </a:solidFill>
                <a:latin typeface="+mn-lt"/>
              </a:defRPr>
            </a:lvl2pPr>
            <a:lvl3pPr marL="630000" indent="0">
              <a:spcBef>
                <a:spcPts val="1200"/>
              </a:spcBef>
              <a:buFontTx/>
              <a:buNone/>
              <a:defRPr sz="1600">
                <a:solidFill>
                  <a:schemeClr val="bg1"/>
                </a:solidFill>
                <a:latin typeface="+mn-lt"/>
              </a:defRPr>
            </a:lvl3pPr>
            <a:lvl4pPr marL="943200" indent="0">
              <a:spcBef>
                <a:spcPts val="1200"/>
              </a:spcBef>
              <a:buFontTx/>
              <a:buNone/>
              <a:defRPr sz="1600">
                <a:solidFill>
                  <a:schemeClr val="bg1"/>
                </a:solidFill>
                <a:latin typeface="+mn-lt"/>
              </a:defRPr>
            </a:lvl4pPr>
            <a:lvl5pPr marL="1260000" indent="0">
              <a:spcBef>
                <a:spcPts val="1200"/>
              </a:spcBef>
              <a:buFontTx/>
              <a:buNone/>
              <a:defRPr sz="1600">
                <a:solidFill>
                  <a:schemeClr val="bg1"/>
                </a:solidFill>
                <a:latin typeface="+mn-lt"/>
              </a:defRPr>
            </a:lvl5pPr>
          </a:lstStyle>
          <a:p>
            <a:pPr lvl="0"/>
            <a:r>
              <a:rPr lang="nl-NL" dirty="0"/>
              <a:t>Naam spreker</a:t>
            </a:r>
          </a:p>
        </p:txBody>
      </p:sp>
      <p:sp>
        <p:nvSpPr>
          <p:cNvPr id="9" name="logoplaceholder"/>
          <p:cNvSpPr/>
          <p:nvPr userDrawn="1"/>
        </p:nvSpPr>
        <p:spPr>
          <a:xfrm>
            <a:off x="0" y="0"/>
            <a:ext cx="12192000" cy="178308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Tijdelijke aanduiding voor datum 1"/>
          <p:cNvSpPr>
            <a:spLocks noGrp="1"/>
          </p:cNvSpPr>
          <p:nvPr>
            <p:ph type="dt" sz="half" idx="12"/>
          </p:nvPr>
        </p:nvSpPr>
        <p:spPr>
          <a:xfrm>
            <a:off x="633600" y="6311900"/>
            <a:ext cx="5003800" cy="264272"/>
          </a:xfrm>
        </p:spPr>
        <p:txBody>
          <a:bodyPr lIns="118800" tIns="46800"/>
          <a:lstStyle>
            <a:lvl1pPr marL="0">
              <a:lnSpc>
                <a:spcPct val="90000"/>
              </a:lnSpc>
              <a:spcBef>
                <a:spcPts val="1200"/>
              </a:spcBef>
              <a:defRPr sz="1600" baseline="0">
                <a:solidFill>
                  <a:schemeClr val="tx1"/>
                </a:solidFill>
              </a:defRPr>
            </a:lvl1pPr>
          </a:lstStyle>
          <a:p>
            <a:r>
              <a:rPr lang="nl-NL"/>
              <a:t>24 november 2020</a:t>
            </a:r>
            <a:endParaRPr lang="nl-NL" dirty="0"/>
          </a:p>
        </p:txBody>
      </p:sp>
    </p:spTree>
    <p:extLst>
      <p:ext uri="{BB962C8B-B14F-4D97-AF65-F5344CB8AC3E}">
        <p14:creationId xmlns:p14="http://schemas.microsoft.com/office/powerpoint/2010/main" val="1592297640"/>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type="title" preserve="1">
  <p:cSld name="Titeldia">
    <p:bg>
      <p:bgRef idx="1001">
        <a:schemeClr val="bg2"/>
      </p:bgRef>
    </p:bg>
    <p:spTree>
      <p:nvGrpSpPr>
        <p:cNvPr id="1" name=""/>
        <p:cNvGrpSpPr/>
        <p:nvPr/>
      </p:nvGrpSpPr>
      <p:grpSpPr>
        <a:xfrm>
          <a:off x="0" y="0"/>
          <a:ext cx="0" cy="0"/>
          <a:chOff x="0" y="0"/>
          <a:chExt cx="0" cy="0"/>
        </a:xfrm>
      </p:grpSpPr>
      <p:sp>
        <p:nvSpPr>
          <p:cNvPr id="2" name="Titel 1"/>
          <p:cNvSpPr>
            <a:spLocks noGrp="1"/>
          </p:cNvSpPr>
          <p:nvPr>
            <p:ph type="ctrTitle"/>
          </p:nvPr>
        </p:nvSpPr>
        <p:spPr>
          <a:xfrm>
            <a:off x="6554588" y="1882800"/>
            <a:ext cx="5004000" cy="233640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sp>
        <p:nvSpPr>
          <p:cNvPr id="3" name="Ondertitel 2"/>
          <p:cNvSpPr>
            <a:spLocks noGrp="1"/>
          </p:cNvSpPr>
          <p:nvPr>
            <p:ph type="subTitle" idx="1"/>
          </p:nvPr>
        </p:nvSpPr>
        <p:spPr>
          <a:xfrm>
            <a:off x="6554588" y="4215600"/>
            <a:ext cx="5004000" cy="133920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pic>
        <p:nvPicPr>
          <p:cNvPr id="13" name="Afbeelding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682495"/>
          </a:xfrm>
          <a:prstGeom prst="rect">
            <a:avLst/>
          </a:prstGeom>
        </p:spPr>
      </p:pic>
    </p:spTree>
    <p:extLst>
      <p:ext uri="{BB962C8B-B14F-4D97-AF65-F5344CB8AC3E}">
        <p14:creationId xmlns:p14="http://schemas.microsoft.com/office/powerpoint/2010/main" val="39795338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3636">
          <p15:clr>
            <a:srgbClr val="FBAE40"/>
          </p15:clr>
        </p15:guide>
        <p15:guide id="2" pos="4044">
          <p15:clr>
            <a:srgbClr val="FBAE40"/>
          </p15:clr>
        </p15:guide>
      </p15:sldGuideLst>
    </p:ext>
  </p:extLs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numCol="2" spcCol="46800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p:txBody>
          <a:bodyPr/>
          <a:lstStyle/>
          <a:p>
            <a:r>
              <a:rPr lang="nl-NL"/>
              <a:t>Klik om de stijl te bewerken</a:t>
            </a:r>
          </a:p>
        </p:txBody>
      </p:sp>
      <p:sp>
        <p:nvSpPr>
          <p:cNvPr id="13" name="Tijdelijke aanduiding voor datum 12"/>
          <p:cNvSpPr>
            <a:spLocks noGrp="1"/>
          </p:cNvSpPr>
          <p:nvPr>
            <p:ph type="dt" sz="half" idx="10"/>
          </p:nvPr>
        </p:nvSpPr>
        <p:spPr/>
        <p:txBody>
          <a:bodyPr/>
          <a:lstStyle/>
          <a:p>
            <a:endParaRPr lang="nl-NL" dirty="0"/>
          </a:p>
        </p:txBody>
      </p:sp>
      <p:sp>
        <p:nvSpPr>
          <p:cNvPr id="14" name="Tijdelijke aanduiding voor voettekst 13"/>
          <p:cNvSpPr>
            <a:spLocks noGrp="1"/>
          </p:cNvSpPr>
          <p:nvPr>
            <p:ph type="ftr" sz="quarter" idx="11"/>
          </p:nvPr>
        </p:nvSpPr>
        <p:spPr/>
        <p:txBody>
          <a:bodyPr/>
          <a:lstStyle/>
          <a:p>
            <a:endParaRPr lang="nl-NL" dirty="0"/>
          </a:p>
        </p:txBody>
      </p:sp>
      <p:sp>
        <p:nvSpPr>
          <p:cNvPr id="15" name="Tijdelijke aanduiding voor dianummer 14"/>
          <p:cNvSpPr>
            <a:spLocks noGrp="1"/>
          </p:cNvSpPr>
          <p:nvPr>
            <p:ph type="sldNum" sz="quarter" idx="12"/>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3731571897"/>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Titeldia afbeelding verticaal">
    <p:spTree>
      <p:nvGrpSpPr>
        <p:cNvPr id="1" name=""/>
        <p:cNvGrpSpPr/>
        <p:nvPr/>
      </p:nvGrpSpPr>
      <p:grpSpPr>
        <a:xfrm>
          <a:off x="0" y="0"/>
          <a:ext cx="0" cy="0"/>
          <a:chOff x="0" y="0"/>
          <a:chExt cx="0" cy="0"/>
        </a:xfrm>
      </p:grpSpPr>
      <p:sp>
        <p:nvSpPr>
          <p:cNvPr id="16" name="Rechthoek 15"/>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13" name="Afbeelding 1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24"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pic>
        <p:nvPicPr>
          <p:cNvPr id="14" name="Afbeelding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2192000" cy="1682495"/>
          </a:xfrm>
          <a:prstGeom prst="rect">
            <a:avLst/>
          </a:prstGeom>
        </p:spPr>
      </p:pic>
      <p:sp>
        <p:nvSpPr>
          <p:cNvPr id="11" name="Tijdelijke aanduiding voor datum 10"/>
          <p:cNvSpPr>
            <a:spLocks noGrp="1"/>
          </p:cNvSpPr>
          <p:nvPr>
            <p:ph type="dt" sz="half" idx="23"/>
          </p:nvPr>
        </p:nvSpPr>
        <p:spPr/>
        <p:txBody>
          <a:bodyPr/>
          <a:lstStyle/>
          <a:p>
            <a:endParaRPr lang="nl-NL" dirty="0"/>
          </a:p>
        </p:txBody>
      </p:sp>
      <p:sp>
        <p:nvSpPr>
          <p:cNvPr id="12" name="Tijdelijke aanduiding voor voettekst 11"/>
          <p:cNvSpPr>
            <a:spLocks noGrp="1"/>
          </p:cNvSpPr>
          <p:nvPr>
            <p:ph type="ftr" sz="quarter" idx="24"/>
          </p:nvPr>
        </p:nvSpPr>
        <p:spPr/>
        <p:txBody>
          <a:bodyPr/>
          <a:lstStyle/>
          <a:p>
            <a:endParaRPr lang="nl-NL" dirty="0"/>
          </a:p>
        </p:txBody>
      </p:sp>
      <p:sp>
        <p:nvSpPr>
          <p:cNvPr id="15" name="Tijdelijke aanduiding voor dianummer 14"/>
          <p:cNvSpPr>
            <a:spLocks noGrp="1"/>
          </p:cNvSpPr>
          <p:nvPr>
            <p:ph type="sldNum" sz="quarter" idx="25"/>
          </p:nvPr>
        </p:nvSpPr>
        <p:spPr/>
        <p:txBody>
          <a:bodyPr/>
          <a:lstStyle/>
          <a:p>
            <a:fld id="{10A0A6AF-03C5-477E-939A-E28F7E7F05EA}" type="slidenum">
              <a:rPr lang="nl-NL" smtClean="0"/>
              <a:pPr/>
              <a:t>‹nr.›</a:t>
            </a:fld>
            <a:endParaRPr lang="nl-NL" dirty="0"/>
          </a:p>
        </p:txBody>
      </p:sp>
      <p:sp>
        <p:nvSpPr>
          <p:cNvPr id="17" name="Titel 1"/>
          <p:cNvSpPr>
            <a:spLocks noGrp="1"/>
          </p:cNvSpPr>
          <p:nvPr>
            <p:ph type="ctrTitle"/>
          </p:nvPr>
        </p:nvSpPr>
        <p:spPr>
          <a:xfrm>
            <a:off x="6553200" y="1885467"/>
            <a:ext cx="5004000" cy="2336400"/>
          </a:xfrm>
        </p:spPr>
        <p:txBody>
          <a:bodyPr tIns="90000" bIns="90000" anchor="b">
            <a:normAutofit/>
          </a:bodyPr>
          <a:lstStyle>
            <a:lvl1pPr algn="l">
              <a:defRPr sz="3600">
                <a:solidFill>
                  <a:schemeClr val="bg1"/>
                </a:solidFill>
              </a:defRPr>
            </a:lvl1pPr>
          </a:lstStyle>
          <a:p>
            <a:r>
              <a:rPr lang="nl-NL"/>
              <a:t>Klik om de stijl te bewerken</a:t>
            </a:r>
            <a:endParaRPr lang="nl-NL" dirty="0"/>
          </a:p>
        </p:txBody>
      </p:sp>
      <p:sp>
        <p:nvSpPr>
          <p:cNvPr id="18" name="Ondertitel 2"/>
          <p:cNvSpPr>
            <a:spLocks noGrp="1"/>
          </p:cNvSpPr>
          <p:nvPr>
            <p:ph type="subTitle" idx="1"/>
          </p:nvPr>
        </p:nvSpPr>
        <p:spPr>
          <a:xfrm>
            <a:off x="6553200" y="4218267"/>
            <a:ext cx="5004000" cy="1613786"/>
          </a:xfrm>
        </p:spPr>
        <p:txBody>
          <a:bodyPr lIns="104400" tIns="90000" rIns="90000" bIns="468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0" name="Tijdelijke aanduiding voor afbeelding 19">
            <a:extLst>
              <a:ext uri="{FF2B5EF4-FFF2-40B4-BE49-F238E27FC236}">
                <a16:creationId xmlns:a16="http://schemas.microsoft.com/office/drawing/2014/main" id="{85292067-D04E-EE40-B16F-5668AD7590FE}"/>
              </a:ext>
            </a:extLst>
          </p:cNvPr>
          <p:cNvSpPr>
            <a:spLocks noGrp="1"/>
          </p:cNvSpPr>
          <p:nvPr>
            <p:ph type="pic" sz="quarter" idx="22"/>
          </p:nvPr>
        </p:nvSpPr>
        <p:spPr>
          <a:xfrm>
            <a:off x="-3175" y="0"/>
            <a:ext cx="6099175" cy="6858000"/>
          </a:xfrm>
          <a:custGeom>
            <a:avLst/>
            <a:gdLst>
              <a:gd name="connsiteX0" fmla="*/ 0 w 6099175"/>
              <a:gd name="connsiteY0" fmla="*/ 0 h 6858000"/>
              <a:gd name="connsiteX1" fmla="*/ 5773588 w 6099175"/>
              <a:gd name="connsiteY1" fmla="*/ 0 h 6858000"/>
              <a:gd name="connsiteX2" fmla="*/ 5773588 w 6099175"/>
              <a:gd name="connsiteY2" fmla="*/ 1152000 h 6858000"/>
              <a:gd name="connsiteX3" fmla="*/ 6099175 w 6099175"/>
              <a:gd name="connsiteY3" fmla="*/ 1152000 h 6858000"/>
              <a:gd name="connsiteX4" fmla="*/ 6099175 w 6099175"/>
              <a:gd name="connsiteY4" fmla="*/ 6858000 h 6858000"/>
              <a:gd name="connsiteX5" fmla="*/ 0 w 6099175"/>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9175" h="6858000">
                <a:moveTo>
                  <a:pt x="0" y="0"/>
                </a:moveTo>
                <a:lnTo>
                  <a:pt x="5773588" y="0"/>
                </a:lnTo>
                <a:lnTo>
                  <a:pt x="5773588" y="1152000"/>
                </a:lnTo>
                <a:lnTo>
                  <a:pt x="6099175" y="1152000"/>
                </a:lnTo>
                <a:lnTo>
                  <a:pt x="6099175" y="6858000"/>
                </a:lnTo>
                <a:lnTo>
                  <a:pt x="0" y="6858000"/>
                </a:lnTo>
                <a:close/>
              </a:path>
            </a:pathLst>
          </a:custGeom>
          <a:noFill/>
        </p:spPr>
        <p:txBody>
          <a:bodyPr wrap="square" lIns="612000" anchor="ctr" anchorCtr="0">
            <a:noAutofit/>
          </a:bodyPr>
          <a:lstStyle/>
          <a:p>
            <a:r>
              <a:rPr lang="nl-NL" dirty="0"/>
              <a:t>Klik op het pictogram als u een afbeelding wilt toevoegen</a:t>
            </a:r>
          </a:p>
        </p:txBody>
      </p:sp>
    </p:spTree>
    <p:extLst>
      <p:ext uri="{BB962C8B-B14F-4D97-AF65-F5344CB8AC3E}">
        <p14:creationId xmlns:p14="http://schemas.microsoft.com/office/powerpoint/2010/main" val="2280424239"/>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preserve="1" userDrawn="1">
  <p:cSld name="Titeldia afbeelding horizontaal">
    <p:bg>
      <p:bgRef idx="1001">
        <a:schemeClr val="bg2"/>
      </p:bgRef>
    </p:bg>
    <p:spTree>
      <p:nvGrpSpPr>
        <p:cNvPr id="1" name=""/>
        <p:cNvGrpSpPr/>
        <p:nvPr/>
      </p:nvGrpSpPr>
      <p:grpSpPr>
        <a:xfrm>
          <a:off x="0" y="0"/>
          <a:ext cx="0" cy="0"/>
          <a:chOff x="0" y="0"/>
          <a:chExt cx="0" cy="0"/>
        </a:xfrm>
      </p:grpSpPr>
      <p:sp>
        <p:nvSpPr>
          <p:cNvPr id="2" name="Titel 1"/>
          <p:cNvSpPr>
            <a:spLocks noGrp="1"/>
          </p:cNvSpPr>
          <p:nvPr>
            <p:ph type="ctrTitle"/>
          </p:nvPr>
        </p:nvSpPr>
        <p:spPr>
          <a:xfrm>
            <a:off x="634682" y="3427412"/>
            <a:ext cx="10923906" cy="1726479"/>
          </a:xfrm>
        </p:spPr>
        <p:txBody>
          <a:bodyPr lIns="57600" tIns="90000" bIns="90000" anchor="b">
            <a:normAutofit/>
          </a:bodyPr>
          <a:lstStyle>
            <a:lvl1pPr algn="l">
              <a:defRPr sz="3600" b="0">
                <a:solidFill>
                  <a:schemeClr val="tx1"/>
                </a:solidFill>
              </a:defRPr>
            </a:lvl1pPr>
          </a:lstStyle>
          <a:p>
            <a:r>
              <a:rPr lang="nl-NL"/>
              <a:t>Klik om de stijl te bewerken</a:t>
            </a:r>
            <a:endParaRPr lang="nl-NL" dirty="0"/>
          </a:p>
        </p:txBody>
      </p:sp>
      <p:sp>
        <p:nvSpPr>
          <p:cNvPr id="3" name="Ondertitel 2"/>
          <p:cNvSpPr>
            <a:spLocks noGrp="1"/>
          </p:cNvSpPr>
          <p:nvPr>
            <p:ph type="subTitle" idx="1"/>
          </p:nvPr>
        </p:nvSpPr>
        <p:spPr>
          <a:xfrm>
            <a:off x="634682" y="5162400"/>
            <a:ext cx="10923906" cy="664319"/>
          </a:xfrm>
        </p:spPr>
        <p:txBody>
          <a:bodyPr lIns="72000" tIns="90000">
            <a:norm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17" name="Tijdelijke aanduiding voor tekst 16"/>
          <p:cNvSpPr>
            <a:spLocks noGrp="1"/>
          </p:cNvSpPr>
          <p:nvPr>
            <p:ph type="body" sz="quarter" idx="10" hasCustomPrompt="1"/>
          </p:nvPr>
        </p:nvSpPr>
        <p:spPr>
          <a:xfrm>
            <a:off x="633412" y="5829386"/>
            <a:ext cx="5138738" cy="389360"/>
          </a:xfrm>
        </p:spPr>
        <p:txBody>
          <a:bodyPr lIns="86400" anchor="b" anchorCtr="0">
            <a:noAutofit/>
          </a:bodyPr>
          <a:lstStyle>
            <a:lvl1pPr marL="0" indent="0" algn="l">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682495"/>
          </a:xfrm>
          <a:prstGeom prst="rect">
            <a:avLst/>
          </a:prstGeom>
          <a:solidFill>
            <a:schemeClr val="bg2"/>
          </a:solidFill>
        </p:spPr>
      </p:pic>
      <p:sp>
        <p:nvSpPr>
          <p:cNvPr id="16" name="Tijdelijke aanduiding voor afbeelding 15"/>
          <p:cNvSpPr>
            <a:spLocks noGrp="1"/>
          </p:cNvSpPr>
          <p:nvPr>
            <p:ph type="pic" sz="quarter" idx="11"/>
          </p:nvPr>
        </p:nvSpPr>
        <p:spPr>
          <a:xfrm>
            <a:off x="0" y="14105"/>
            <a:ext cx="12192000" cy="3427413"/>
          </a:xfrm>
          <a:custGeom>
            <a:avLst/>
            <a:gdLst>
              <a:gd name="connsiteX0" fmla="*/ 5772000 w 12192000"/>
              <a:gd name="connsiteY0" fmla="*/ 1 h 3427413"/>
              <a:gd name="connsiteX1" fmla="*/ 5772000 w 12192000"/>
              <a:gd name="connsiteY1" fmla="*/ 1144801 h 3427413"/>
              <a:gd name="connsiteX2" fmla="*/ 6420000 w 12192000"/>
              <a:gd name="connsiteY2" fmla="*/ 1144801 h 3427413"/>
              <a:gd name="connsiteX3" fmla="*/ 6420000 w 12192000"/>
              <a:gd name="connsiteY3" fmla="*/ 1 h 3427413"/>
              <a:gd name="connsiteX4" fmla="*/ 0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5772000" y="1"/>
                </a:moveTo>
                <a:lnTo>
                  <a:pt x="5772000" y="1144801"/>
                </a:lnTo>
                <a:lnTo>
                  <a:pt x="6420000" y="1144801"/>
                </a:lnTo>
                <a:lnTo>
                  <a:pt x="6420000" y="1"/>
                </a:lnTo>
                <a:close/>
                <a:moveTo>
                  <a:pt x="0" y="0"/>
                </a:moveTo>
                <a:lnTo>
                  <a:pt x="12192000" y="0"/>
                </a:lnTo>
                <a:lnTo>
                  <a:pt x="12192000" y="3427413"/>
                </a:lnTo>
                <a:lnTo>
                  <a:pt x="0" y="3427413"/>
                </a:lnTo>
                <a:close/>
              </a:path>
            </a:pathLst>
          </a:custGeom>
          <a:noFill/>
        </p:spPr>
        <p:txBody>
          <a:bodyPr wrap="square" lIns="648000" anchor="ctr" anchorCtr="0">
            <a:noAutofit/>
          </a:bodyPr>
          <a:lstStyle>
            <a:lvl1pPr>
              <a:buClr>
                <a:schemeClr val="bg2"/>
              </a:buClr>
              <a:defRPr>
                <a:solidFill>
                  <a:schemeClr val="bg1"/>
                </a:solidFill>
              </a:defRPr>
            </a:lvl1pPr>
          </a:lstStyle>
          <a:p>
            <a:r>
              <a:rPr lang="nl-NL" dirty="0"/>
              <a:t>Klik op het pictogram als u een afbeelding wilt toevoegen</a:t>
            </a:r>
          </a:p>
        </p:txBody>
      </p:sp>
      <p:sp>
        <p:nvSpPr>
          <p:cNvPr id="7" name="Tijdelijke aanduiding voor datum 6"/>
          <p:cNvSpPr>
            <a:spLocks noGrp="1"/>
          </p:cNvSpPr>
          <p:nvPr>
            <p:ph type="dt" sz="half" idx="12"/>
          </p:nvPr>
        </p:nvSpPr>
        <p:spPr/>
        <p:txBody>
          <a:bodyPr/>
          <a:lstStyle>
            <a:lvl1pPr>
              <a:defRPr>
                <a:solidFill>
                  <a:schemeClr val="tx2"/>
                </a:solidFill>
              </a:defRPr>
            </a:lvl1pPr>
          </a:lstStyle>
          <a:p>
            <a:endParaRPr lang="nl-NL" dirty="0"/>
          </a:p>
        </p:txBody>
      </p:sp>
      <p:sp>
        <p:nvSpPr>
          <p:cNvPr id="9" name="Tijdelijke aanduiding voor voettekst 8"/>
          <p:cNvSpPr>
            <a:spLocks noGrp="1"/>
          </p:cNvSpPr>
          <p:nvPr>
            <p:ph type="ftr" sz="quarter" idx="13"/>
          </p:nvPr>
        </p:nvSpPr>
        <p:spPr/>
        <p:txBody>
          <a:bodyPr/>
          <a:lstStyle>
            <a:lvl1pPr>
              <a:defRPr>
                <a:solidFill>
                  <a:schemeClr val="tx2"/>
                </a:solidFill>
              </a:defRPr>
            </a:lvl1pPr>
          </a:lstStyle>
          <a:p>
            <a:endParaRPr lang="nl-NL" dirty="0"/>
          </a:p>
        </p:txBody>
      </p:sp>
      <p:sp>
        <p:nvSpPr>
          <p:cNvPr id="10" name="Tijdelijke aanduiding voor dianummer 9"/>
          <p:cNvSpPr>
            <a:spLocks noGrp="1"/>
          </p:cNvSpPr>
          <p:nvPr>
            <p:ph type="sldNum" sz="quarter" idx="14"/>
          </p:nvPr>
        </p:nvSpPr>
        <p:spPr/>
        <p:txBody>
          <a:bodyPr/>
          <a:lstStyle>
            <a:lvl1pPr>
              <a:defRPr>
                <a:solidFill>
                  <a:schemeClr val="tx2"/>
                </a:solidFill>
              </a:defRPr>
            </a:lvl1p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55216182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1185">
          <p15:clr>
            <a:srgbClr val="FBAE40"/>
          </p15:clr>
        </p15:guide>
        <p15:guide id="2" orient="horz" pos="2656">
          <p15:clr>
            <a:srgbClr val="FBAE40"/>
          </p15:clr>
        </p15:guide>
        <p15:guide id="3" pos="4044">
          <p15:clr>
            <a:srgbClr val="FBAE40"/>
          </p15:clr>
        </p15:guide>
        <p15:guide id="4" pos="3636">
          <p15:clr>
            <a:srgbClr val="FBAE40"/>
          </p15:clr>
        </p15:guide>
        <p15:guide id="5" orient="horz" pos="3135">
          <p15:clr>
            <a:srgbClr val="FBAE40"/>
          </p15:clr>
        </p15:guide>
      </p15:sldGuideLst>
    </p:ext>
  </p:extLs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Titeldia verticaal">
    <p:spTree>
      <p:nvGrpSpPr>
        <p:cNvPr id="1" name=""/>
        <p:cNvGrpSpPr/>
        <p:nvPr/>
      </p:nvGrpSpPr>
      <p:grpSpPr>
        <a:xfrm>
          <a:off x="0" y="0"/>
          <a:ext cx="0" cy="0"/>
          <a:chOff x="0" y="0"/>
          <a:chExt cx="0" cy="0"/>
        </a:xfrm>
      </p:grpSpPr>
      <p:sp>
        <p:nvSpPr>
          <p:cNvPr id="13" name="Rechthoek 12"/>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14" name="Afbeelding 1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pic>
        <p:nvPicPr>
          <p:cNvPr id="16" name="Afbeelding 1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9504"/>
            <a:ext cx="12192000" cy="1682495"/>
          </a:xfrm>
          <a:prstGeom prst="rect">
            <a:avLst/>
          </a:prstGeom>
        </p:spPr>
      </p:pic>
      <p:sp>
        <p:nvSpPr>
          <p:cNvPr id="18" name="Tijdelijke aanduiding voor datum 17"/>
          <p:cNvSpPr>
            <a:spLocks noGrp="1"/>
          </p:cNvSpPr>
          <p:nvPr>
            <p:ph type="dt" sz="half" idx="17"/>
          </p:nvPr>
        </p:nvSpPr>
        <p:spPr/>
        <p:txBody>
          <a:bodyPr/>
          <a:lstStyle/>
          <a:p>
            <a:endParaRPr lang="nl-NL" dirty="0"/>
          </a:p>
        </p:txBody>
      </p:sp>
      <p:sp>
        <p:nvSpPr>
          <p:cNvPr id="19" name="Tijdelijke aanduiding voor voettekst 18"/>
          <p:cNvSpPr>
            <a:spLocks noGrp="1"/>
          </p:cNvSpPr>
          <p:nvPr>
            <p:ph type="ftr" sz="quarter" idx="18"/>
          </p:nvPr>
        </p:nvSpPr>
        <p:spPr/>
        <p:txBody>
          <a:bodyPr/>
          <a:lstStyle/>
          <a:p>
            <a:endParaRPr lang="nl-NL" dirty="0"/>
          </a:p>
        </p:txBody>
      </p:sp>
      <p:sp>
        <p:nvSpPr>
          <p:cNvPr id="20" name="Tijdelijke aanduiding voor dianummer 19"/>
          <p:cNvSpPr>
            <a:spLocks noGrp="1"/>
          </p:cNvSpPr>
          <p:nvPr>
            <p:ph type="sldNum" sz="quarter" idx="19"/>
          </p:nvPr>
        </p:nvSpPr>
        <p:spPr/>
        <p:txBody>
          <a:bodyPr/>
          <a:lstStyle/>
          <a:p>
            <a:fld id="{10A0A6AF-03C5-477E-939A-E28F7E7F05EA}" type="slidenum">
              <a:rPr lang="nl-NL" smtClean="0"/>
              <a:pPr/>
              <a:t>‹nr.›</a:t>
            </a:fld>
            <a:endParaRPr lang="nl-NL" dirty="0"/>
          </a:p>
        </p:txBody>
      </p:sp>
      <p:sp>
        <p:nvSpPr>
          <p:cNvPr id="24"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5"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bg1"/>
                </a:solidFill>
              </a:defRPr>
            </a:lvl1pPr>
          </a:lstStyle>
          <a:p>
            <a:r>
              <a:rPr lang="nl-NL"/>
              <a:t>Klik om de stijl te bewerken</a:t>
            </a:r>
            <a:endParaRPr lang="nl-NL" dirty="0"/>
          </a:p>
        </p:txBody>
      </p:sp>
    </p:spTree>
    <p:extLst>
      <p:ext uri="{BB962C8B-B14F-4D97-AF65-F5344CB8AC3E}">
        <p14:creationId xmlns:p14="http://schemas.microsoft.com/office/powerpoint/2010/main" val="24407959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fbeelding met bijschrift">
    <p:spTree>
      <p:nvGrpSpPr>
        <p:cNvPr id="1" name=""/>
        <p:cNvGrpSpPr/>
        <p:nvPr/>
      </p:nvGrpSpPr>
      <p:grpSpPr>
        <a:xfrm>
          <a:off x="0" y="0"/>
          <a:ext cx="0" cy="0"/>
          <a:chOff x="0" y="0"/>
          <a:chExt cx="0" cy="0"/>
        </a:xfrm>
      </p:grpSpPr>
      <p:sp>
        <p:nvSpPr>
          <p:cNvPr id="4" name="Tijdelijke aanduiding voor tekst 3"/>
          <p:cNvSpPr>
            <a:spLocks noGrp="1"/>
          </p:cNvSpPr>
          <p:nvPr>
            <p:ph type="body" sz="half" idx="2"/>
          </p:nvPr>
        </p:nvSpPr>
        <p:spPr>
          <a:xfrm>
            <a:off x="635000" y="3427413"/>
            <a:ext cx="5003800" cy="2794000"/>
          </a:xfrm>
        </p:spPr>
        <p:txBody>
          <a:bodyPr anchor="t" anchorCtr="0">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9" name="Titel 8"/>
          <p:cNvSpPr>
            <a:spLocks noGrp="1"/>
          </p:cNvSpPr>
          <p:nvPr>
            <p:ph type="title"/>
          </p:nvPr>
        </p:nvSpPr>
        <p:spPr>
          <a:xfrm>
            <a:off x="635000" y="1052513"/>
            <a:ext cx="5003800" cy="948047"/>
          </a:xfrm>
        </p:spPr>
        <p:txBody>
          <a:bodyPr/>
          <a:lstStyle/>
          <a:p>
            <a:r>
              <a:rPr lang="nl-NL"/>
              <a:t>Klik om de stijl te bewerken</a:t>
            </a:r>
            <a:endParaRPr lang="nl-NL" dirty="0"/>
          </a:p>
        </p:txBody>
      </p:sp>
      <p:sp>
        <p:nvSpPr>
          <p:cNvPr id="11" name="Tijdelijke aanduiding voor datum 10"/>
          <p:cNvSpPr>
            <a:spLocks noGrp="1"/>
          </p:cNvSpPr>
          <p:nvPr>
            <p:ph type="dt" sz="half" idx="25"/>
          </p:nvPr>
        </p:nvSpPr>
        <p:spPr/>
        <p:txBody>
          <a:bodyPr/>
          <a:lstStyle/>
          <a:p>
            <a:endParaRPr lang="nl-NL" dirty="0"/>
          </a:p>
        </p:txBody>
      </p:sp>
      <p:sp>
        <p:nvSpPr>
          <p:cNvPr id="12" name="Tijdelijke aanduiding voor voettekst 11"/>
          <p:cNvSpPr>
            <a:spLocks noGrp="1"/>
          </p:cNvSpPr>
          <p:nvPr>
            <p:ph type="ftr" sz="quarter" idx="26"/>
          </p:nvPr>
        </p:nvSpPr>
        <p:spPr/>
        <p:txBody>
          <a:bodyPr/>
          <a:lstStyle/>
          <a:p>
            <a:endParaRPr lang="nl-NL" dirty="0"/>
          </a:p>
        </p:txBody>
      </p:sp>
      <p:sp>
        <p:nvSpPr>
          <p:cNvPr id="13" name="Tijdelijke aanduiding voor dianummer 12"/>
          <p:cNvSpPr>
            <a:spLocks noGrp="1"/>
          </p:cNvSpPr>
          <p:nvPr>
            <p:ph type="sldNum" sz="quarter" idx="27"/>
          </p:nvPr>
        </p:nvSpPr>
        <p:spPr/>
        <p:txBody>
          <a:bodyPr/>
          <a:lstStyle/>
          <a:p>
            <a:fld id="{10A0A6AF-03C5-477E-939A-E28F7E7F05EA}" type="slidenum">
              <a:rPr lang="nl-NL" smtClean="0"/>
              <a:pPr/>
              <a:t>‹nr.›</a:t>
            </a:fld>
            <a:endParaRPr lang="nl-NL" dirty="0"/>
          </a:p>
        </p:txBody>
      </p:sp>
      <p:sp>
        <p:nvSpPr>
          <p:cNvPr id="10" name="Tijdelijke aanduiding voor afbeelding 16">
            <a:extLst>
              <a:ext uri="{FF2B5EF4-FFF2-40B4-BE49-F238E27FC236}">
                <a16:creationId xmlns:a16="http://schemas.microsoft.com/office/drawing/2014/main" id="{BBCE35AD-A624-6445-84E4-C0AC03B155AD}"/>
              </a:ext>
            </a:extLst>
          </p:cNvPr>
          <p:cNvSpPr>
            <a:spLocks noGrp="1"/>
          </p:cNvSpPr>
          <p:nvPr>
            <p:ph type="pic" sz="quarter" idx="24"/>
          </p:nvPr>
        </p:nvSpPr>
        <p:spPr>
          <a:xfrm>
            <a:off x="6096000" y="-2381"/>
            <a:ext cx="6096000" cy="6860381"/>
          </a:xfrm>
          <a:custGeom>
            <a:avLst/>
            <a:gdLst>
              <a:gd name="connsiteX0" fmla="*/ 235800 w 6096000"/>
              <a:gd name="connsiteY0" fmla="*/ 0 h 6860381"/>
              <a:gd name="connsiteX1" fmla="*/ 6096000 w 6096000"/>
              <a:gd name="connsiteY1" fmla="*/ 0 h 6860381"/>
              <a:gd name="connsiteX2" fmla="*/ 6096000 w 6096000"/>
              <a:gd name="connsiteY2" fmla="*/ 6860381 h 6860381"/>
              <a:gd name="connsiteX3" fmla="*/ 0 w 6096000"/>
              <a:gd name="connsiteY3" fmla="*/ 6860381 h 6860381"/>
              <a:gd name="connsiteX4" fmla="*/ 0 w 6096000"/>
              <a:gd name="connsiteY4" fmla="*/ 711581 h 6860381"/>
              <a:gd name="connsiteX5" fmla="*/ 235800 w 6096000"/>
              <a:gd name="connsiteY5" fmla="*/ 711581 h 6860381"/>
              <a:gd name="connsiteX6" fmla="*/ 235800 w 6096000"/>
              <a:gd name="connsiteY6" fmla="*/ 2381 h 686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0" h="6860381">
                <a:moveTo>
                  <a:pt x="235800" y="0"/>
                </a:moveTo>
                <a:lnTo>
                  <a:pt x="6096000" y="0"/>
                </a:lnTo>
                <a:lnTo>
                  <a:pt x="6096000" y="6860381"/>
                </a:lnTo>
                <a:lnTo>
                  <a:pt x="0" y="6860381"/>
                </a:lnTo>
                <a:lnTo>
                  <a:pt x="0" y="711581"/>
                </a:lnTo>
                <a:lnTo>
                  <a:pt x="235800" y="711581"/>
                </a:lnTo>
                <a:lnTo>
                  <a:pt x="235800" y="2381"/>
                </a:lnTo>
                <a:close/>
              </a:path>
            </a:pathLst>
          </a:custGeom>
          <a:noFill/>
        </p:spPr>
        <p:txBody>
          <a:bodyPr wrap="square" anchor="ctr" anchorCtr="0">
            <a:noAutofit/>
          </a:bodyPr>
          <a:lstStyle/>
          <a:p>
            <a:r>
              <a:rPr lang="nl-NL"/>
              <a:t>Klik op het pictogram als u een afbeelding wilt toevoegen</a:t>
            </a:r>
            <a:endParaRPr lang="nl-NL" dirty="0"/>
          </a:p>
        </p:txBody>
      </p:sp>
    </p:spTree>
    <p:extLst>
      <p:ext uri="{BB962C8B-B14F-4D97-AF65-F5344CB8AC3E}">
        <p14:creationId xmlns:p14="http://schemas.microsoft.com/office/powerpoint/2010/main" val="3526409026"/>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Titeldia horizontaal">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el 1"/>
          <p:cNvSpPr>
            <a:spLocks noGrp="1"/>
          </p:cNvSpPr>
          <p:nvPr>
            <p:ph type="title"/>
          </p:nvPr>
        </p:nvSpPr>
        <p:spPr>
          <a:xfrm>
            <a:off x="635000" y="1879600"/>
            <a:ext cx="10923588" cy="1547813"/>
          </a:xfrm>
        </p:spPr>
        <p:txBody>
          <a:bodyPr anchor="ctr" anchorCtr="0">
            <a:normAutofit/>
          </a:bodyPr>
          <a:lstStyle>
            <a:lvl1pPr>
              <a:defRPr sz="4800">
                <a:solidFill>
                  <a:schemeClr val="bg1"/>
                </a:solidFill>
              </a:defRPr>
            </a:lvl1pPr>
          </a:lstStyle>
          <a:p>
            <a:r>
              <a:rPr lang="nl-NL"/>
              <a:t>Klik om de stijl te bewerken</a:t>
            </a:r>
            <a:endParaRPr lang="nl-NL" dirty="0"/>
          </a:p>
        </p:txBody>
      </p:sp>
      <p:pic>
        <p:nvPicPr>
          <p:cNvPr id="7" name="Afbeelding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5" name="Tijdelijke aanduiding voor datum 14"/>
          <p:cNvSpPr>
            <a:spLocks noGrp="1"/>
          </p:cNvSpPr>
          <p:nvPr>
            <p:ph type="dt" sz="half" idx="14"/>
          </p:nvPr>
        </p:nvSpPr>
        <p:spPr/>
        <p:txBody>
          <a:bodyPr/>
          <a:lstStyle/>
          <a:p>
            <a:endParaRPr lang="nl-NL" dirty="0"/>
          </a:p>
        </p:txBody>
      </p:sp>
      <p:sp>
        <p:nvSpPr>
          <p:cNvPr id="16" name="Tijdelijke aanduiding voor voettekst 15"/>
          <p:cNvSpPr>
            <a:spLocks noGrp="1"/>
          </p:cNvSpPr>
          <p:nvPr>
            <p:ph type="ftr" sz="quarter" idx="15"/>
          </p:nvPr>
        </p:nvSpPr>
        <p:spPr/>
        <p:txBody>
          <a:bodyPr/>
          <a:lstStyle/>
          <a:p>
            <a:endParaRPr lang="nl-NL" dirty="0"/>
          </a:p>
        </p:txBody>
      </p:sp>
      <p:sp>
        <p:nvSpPr>
          <p:cNvPr id="17" name="Tijdelijke aanduiding voor dianummer 16"/>
          <p:cNvSpPr>
            <a:spLocks noGrp="1"/>
          </p:cNvSpPr>
          <p:nvPr>
            <p:ph type="sldNum" sz="quarter" idx="16"/>
          </p:nvPr>
        </p:nvSpPr>
        <p:spPr/>
        <p:txBody>
          <a:bodyPr/>
          <a:lstStyle/>
          <a:p>
            <a:fld id="{10A0A6AF-03C5-477E-939A-E28F7E7F05EA}" type="slidenum">
              <a:rPr lang="nl-NL" smtClean="0"/>
              <a:pPr/>
              <a:t>‹nr.›</a:t>
            </a:fld>
            <a:endParaRPr lang="nl-NL" dirty="0"/>
          </a:p>
        </p:txBody>
      </p:sp>
      <p:sp>
        <p:nvSpPr>
          <p:cNvPr id="9" name="Ondertitel 2"/>
          <p:cNvSpPr>
            <a:spLocks noGrp="1"/>
          </p:cNvSpPr>
          <p:nvPr>
            <p:ph type="subTitle" idx="1"/>
          </p:nvPr>
        </p:nvSpPr>
        <p:spPr>
          <a:xfrm>
            <a:off x="635000" y="3749487"/>
            <a:ext cx="10925176" cy="2077232"/>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10" name="Tijdelijke aanduiding voor tekst 16"/>
          <p:cNvSpPr>
            <a:spLocks noGrp="1"/>
          </p:cNvSpPr>
          <p:nvPr>
            <p:ph type="body" sz="quarter" idx="10" hasCustomPrompt="1"/>
          </p:nvPr>
        </p:nvSpPr>
        <p:spPr>
          <a:xfrm>
            <a:off x="633412" y="5829386"/>
            <a:ext cx="5005388" cy="389360"/>
          </a:xfrm>
        </p:spPr>
        <p:txBody>
          <a:bodyPr lIns="86400" anchor="b" anchorCtr="0">
            <a:noAutofit/>
          </a:bodyPr>
          <a:lstStyle>
            <a:lvl1pPr marL="0" indent="0" algn="l">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pic>
        <p:nvPicPr>
          <p:cNvPr id="11" name="Afbeelding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2668"/>
            <a:ext cx="12192000" cy="1682495"/>
          </a:xfrm>
          <a:prstGeom prst="rect">
            <a:avLst/>
          </a:prstGeom>
        </p:spPr>
      </p:pic>
    </p:spTree>
    <p:extLst>
      <p:ext uri="{BB962C8B-B14F-4D97-AF65-F5344CB8AC3E}">
        <p14:creationId xmlns:p14="http://schemas.microsoft.com/office/powerpoint/2010/main" val="154989202"/>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Inhoudsopgave">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0" name="Titel 1"/>
          <p:cNvSpPr>
            <a:spLocks noGrp="1"/>
          </p:cNvSpPr>
          <p:nvPr>
            <p:ph type="title"/>
          </p:nvPr>
        </p:nvSpPr>
        <p:spPr>
          <a:xfrm>
            <a:off x="634999" y="2636838"/>
            <a:ext cx="5003801" cy="1584325"/>
          </a:xfrm>
        </p:spPr>
        <p:txBody>
          <a:bodyPr anchor="ctr" anchorCtr="0">
            <a:normAutofit/>
          </a:bodyPr>
          <a:lstStyle>
            <a:lvl1pPr algn="r">
              <a:defRPr sz="3600">
                <a:solidFill>
                  <a:schemeClr val="bg1"/>
                </a:solidFill>
              </a:defRPr>
            </a:lvl1pPr>
          </a:lstStyle>
          <a:p>
            <a:r>
              <a:rPr lang="nl-NL"/>
              <a:t>Klik om de stijl te bewerken</a:t>
            </a:r>
            <a:endParaRPr lang="nl-NL" dirty="0"/>
          </a:p>
        </p:txBody>
      </p:sp>
      <p:sp>
        <p:nvSpPr>
          <p:cNvPr id="13" name="Tijdelijke aanduiding voor tekst 4"/>
          <p:cNvSpPr>
            <a:spLocks noGrp="1"/>
          </p:cNvSpPr>
          <p:nvPr>
            <p:ph type="body" sz="quarter" idx="15"/>
          </p:nvPr>
        </p:nvSpPr>
        <p:spPr>
          <a:xfrm>
            <a:off x="7791732" y="916926"/>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Tekststijl van het model bewerken</a:t>
            </a:r>
          </a:p>
        </p:txBody>
      </p:sp>
      <p:sp>
        <p:nvSpPr>
          <p:cNvPr id="14" name="Tijdelijke aanduiding voor tekst 4"/>
          <p:cNvSpPr>
            <a:spLocks noGrp="1"/>
          </p:cNvSpPr>
          <p:nvPr>
            <p:ph type="body" sz="quarter" idx="16"/>
          </p:nvPr>
        </p:nvSpPr>
        <p:spPr>
          <a:xfrm>
            <a:off x="7791732" y="2061911"/>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Tekststijl van het model bewerken</a:t>
            </a:r>
          </a:p>
        </p:txBody>
      </p:sp>
      <p:sp>
        <p:nvSpPr>
          <p:cNvPr id="15" name="Tijdelijke aanduiding voor tekst 4"/>
          <p:cNvSpPr>
            <a:spLocks noGrp="1"/>
          </p:cNvSpPr>
          <p:nvPr>
            <p:ph type="body" sz="quarter" idx="17"/>
          </p:nvPr>
        </p:nvSpPr>
        <p:spPr>
          <a:xfrm>
            <a:off x="7791732" y="32112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Tekststijl van het model bewerken</a:t>
            </a:r>
          </a:p>
        </p:txBody>
      </p:sp>
      <p:sp>
        <p:nvSpPr>
          <p:cNvPr id="16" name="Tijdelijke aanduiding voor tekst 4"/>
          <p:cNvSpPr>
            <a:spLocks noGrp="1"/>
          </p:cNvSpPr>
          <p:nvPr>
            <p:ph type="body" sz="quarter" idx="18"/>
          </p:nvPr>
        </p:nvSpPr>
        <p:spPr>
          <a:xfrm>
            <a:off x="7791732" y="43524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Tekststijl van het model bewerken</a:t>
            </a:r>
          </a:p>
        </p:txBody>
      </p:sp>
      <p:sp>
        <p:nvSpPr>
          <p:cNvPr id="17" name="Tijdelijke aanduiding voor tekst 4"/>
          <p:cNvSpPr>
            <a:spLocks noGrp="1"/>
          </p:cNvSpPr>
          <p:nvPr>
            <p:ph type="body" sz="quarter" idx="19"/>
          </p:nvPr>
        </p:nvSpPr>
        <p:spPr>
          <a:xfrm>
            <a:off x="7791732" y="54972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Tekststijl van het model bewerken</a:t>
            </a:r>
          </a:p>
        </p:txBody>
      </p:sp>
      <p:pic>
        <p:nvPicPr>
          <p:cNvPr id="19" name="Afbeelding 1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5" name="Tijdelijke aanduiding voor datum 4"/>
          <p:cNvSpPr>
            <a:spLocks noGrp="1"/>
          </p:cNvSpPr>
          <p:nvPr>
            <p:ph type="dt" sz="half" idx="20"/>
          </p:nvPr>
        </p:nvSpPr>
        <p:spPr/>
        <p:txBody>
          <a:bodyPr/>
          <a:lstStyle/>
          <a:p>
            <a:endParaRPr lang="nl-NL" dirty="0"/>
          </a:p>
        </p:txBody>
      </p:sp>
      <p:sp>
        <p:nvSpPr>
          <p:cNvPr id="9" name="Tijdelijke aanduiding voor voettekst 8"/>
          <p:cNvSpPr>
            <a:spLocks noGrp="1"/>
          </p:cNvSpPr>
          <p:nvPr>
            <p:ph type="ftr" sz="quarter" idx="21"/>
          </p:nvPr>
        </p:nvSpPr>
        <p:spPr/>
        <p:txBody>
          <a:bodyPr/>
          <a:lstStyle/>
          <a:p>
            <a:endParaRPr lang="nl-NL" dirty="0"/>
          </a:p>
        </p:txBody>
      </p:sp>
      <p:sp>
        <p:nvSpPr>
          <p:cNvPr id="18" name="Tijdelijke aanduiding voor dianummer 17"/>
          <p:cNvSpPr>
            <a:spLocks noGrp="1"/>
          </p:cNvSpPr>
          <p:nvPr>
            <p:ph type="sldNum" sz="quarter" idx="22"/>
          </p:nvPr>
        </p:nvSpPr>
        <p:spPr/>
        <p:txBody>
          <a:bodyPr/>
          <a:lstStyle/>
          <a:p>
            <a:fld id="{10A0A6AF-03C5-477E-939A-E28F7E7F05EA}" type="slidenum">
              <a:rPr lang="nl-NL" smtClean="0"/>
              <a:pPr/>
              <a:t>‹nr.›</a:t>
            </a:fld>
            <a:endParaRPr lang="nl-NL" dirty="0"/>
          </a:p>
        </p:txBody>
      </p:sp>
      <p:sp>
        <p:nvSpPr>
          <p:cNvPr id="22" name="Tijdelijke aanduiding voor tekst 2"/>
          <p:cNvSpPr>
            <a:spLocks noGrp="1"/>
          </p:cNvSpPr>
          <p:nvPr>
            <p:ph type="body" sz="quarter" idx="10" hasCustomPrompt="1"/>
          </p:nvPr>
        </p:nvSpPr>
        <p:spPr>
          <a:xfrm>
            <a:off x="6418727" y="998445"/>
            <a:ext cx="1373005" cy="817563"/>
          </a:xfrm>
        </p:spPr>
        <p:txBody>
          <a:bodyPr bIns="46800" anchor="b" anchorCtr="0">
            <a:normAutofit/>
          </a:bodyPr>
          <a:lstStyle>
            <a:lvl1pPr marL="0" indent="0" algn="r">
              <a:buNone/>
              <a:defRPr sz="4800">
                <a:solidFill>
                  <a:schemeClr val="tx2"/>
                </a:solidFill>
              </a:defRPr>
            </a:lvl1pPr>
          </a:lstStyle>
          <a:p>
            <a:pPr lvl="0"/>
            <a:r>
              <a:rPr lang="nl-NL" dirty="0"/>
              <a:t>#</a:t>
            </a:r>
          </a:p>
        </p:txBody>
      </p:sp>
      <p:sp>
        <p:nvSpPr>
          <p:cNvPr id="23" name="Tijdelijke aanduiding voor tekst 2"/>
          <p:cNvSpPr>
            <a:spLocks noGrp="1"/>
          </p:cNvSpPr>
          <p:nvPr>
            <p:ph type="body" sz="quarter" idx="11" hasCustomPrompt="1"/>
          </p:nvPr>
        </p:nvSpPr>
        <p:spPr>
          <a:xfrm>
            <a:off x="6418727" y="2143674"/>
            <a:ext cx="1373005" cy="817563"/>
          </a:xfrm>
        </p:spPr>
        <p:txBody>
          <a:bodyPr bIns="46800" anchor="b" anchorCtr="0">
            <a:normAutofit/>
          </a:bodyPr>
          <a:lstStyle>
            <a:lvl1pPr marL="0" indent="0" algn="r">
              <a:buNone/>
              <a:defRPr sz="4800">
                <a:solidFill>
                  <a:schemeClr val="tx2"/>
                </a:solidFill>
              </a:defRPr>
            </a:lvl1pPr>
          </a:lstStyle>
          <a:p>
            <a:pPr lvl="0"/>
            <a:r>
              <a:rPr lang="nl-NL" dirty="0"/>
              <a:t>#</a:t>
            </a:r>
          </a:p>
        </p:txBody>
      </p:sp>
      <p:sp>
        <p:nvSpPr>
          <p:cNvPr id="24" name="Tijdelijke aanduiding voor tekst 2"/>
          <p:cNvSpPr>
            <a:spLocks noGrp="1"/>
          </p:cNvSpPr>
          <p:nvPr>
            <p:ph type="body" sz="quarter" idx="12" hasCustomPrompt="1"/>
          </p:nvPr>
        </p:nvSpPr>
        <p:spPr>
          <a:xfrm>
            <a:off x="6418727" y="3288903"/>
            <a:ext cx="1373005" cy="817563"/>
          </a:xfrm>
        </p:spPr>
        <p:txBody>
          <a:bodyPr bIns="46800" anchor="b" anchorCtr="0">
            <a:normAutofit/>
          </a:bodyPr>
          <a:lstStyle>
            <a:lvl1pPr marL="0" indent="0" algn="r">
              <a:buNone/>
              <a:defRPr sz="4800">
                <a:solidFill>
                  <a:schemeClr val="tx2"/>
                </a:solidFill>
              </a:defRPr>
            </a:lvl1pPr>
          </a:lstStyle>
          <a:p>
            <a:pPr lvl="0"/>
            <a:r>
              <a:rPr lang="nl-NL" dirty="0"/>
              <a:t>#</a:t>
            </a:r>
          </a:p>
        </p:txBody>
      </p:sp>
      <p:sp>
        <p:nvSpPr>
          <p:cNvPr id="25" name="Tijdelijke aanduiding voor tekst 2"/>
          <p:cNvSpPr>
            <a:spLocks noGrp="1"/>
          </p:cNvSpPr>
          <p:nvPr>
            <p:ph type="body" sz="quarter" idx="13" hasCustomPrompt="1"/>
          </p:nvPr>
        </p:nvSpPr>
        <p:spPr>
          <a:xfrm>
            <a:off x="6418727" y="4434132"/>
            <a:ext cx="1373005" cy="817563"/>
          </a:xfrm>
        </p:spPr>
        <p:txBody>
          <a:bodyPr bIns="46800" anchor="b" anchorCtr="0">
            <a:normAutofit/>
          </a:bodyPr>
          <a:lstStyle>
            <a:lvl1pPr marL="0" indent="0" algn="r">
              <a:buNone/>
              <a:defRPr sz="4800">
                <a:solidFill>
                  <a:schemeClr val="tx2"/>
                </a:solidFill>
              </a:defRPr>
            </a:lvl1pPr>
          </a:lstStyle>
          <a:p>
            <a:pPr lvl="0"/>
            <a:r>
              <a:rPr lang="nl-NL" dirty="0"/>
              <a:t>#</a:t>
            </a:r>
          </a:p>
        </p:txBody>
      </p:sp>
      <p:sp>
        <p:nvSpPr>
          <p:cNvPr id="26" name="Tijdelijke aanduiding voor tekst 2"/>
          <p:cNvSpPr>
            <a:spLocks noGrp="1"/>
          </p:cNvSpPr>
          <p:nvPr>
            <p:ph type="body" sz="quarter" idx="14" hasCustomPrompt="1"/>
          </p:nvPr>
        </p:nvSpPr>
        <p:spPr>
          <a:xfrm>
            <a:off x="6418727" y="5579361"/>
            <a:ext cx="1373005" cy="817563"/>
          </a:xfrm>
        </p:spPr>
        <p:txBody>
          <a:bodyPr bIns="46800" anchor="b" anchorCtr="0">
            <a:normAutofit/>
          </a:bodyPr>
          <a:lstStyle>
            <a:lvl1pPr marL="0" indent="0" algn="r">
              <a:buNone/>
              <a:defRPr sz="4800">
                <a:solidFill>
                  <a:schemeClr val="tx2"/>
                </a:solidFill>
              </a:defRPr>
            </a:lvl1pPr>
          </a:lstStyle>
          <a:p>
            <a:pPr lvl="0"/>
            <a:r>
              <a:rPr lang="nl-NL" dirty="0"/>
              <a:t>#</a:t>
            </a:r>
          </a:p>
        </p:txBody>
      </p:sp>
    </p:spTree>
    <p:extLst>
      <p:ext uri="{BB962C8B-B14F-4D97-AF65-F5344CB8AC3E}">
        <p14:creationId xmlns:p14="http://schemas.microsoft.com/office/powerpoint/2010/main" val="3838301962"/>
      </p:ext>
    </p:extLst>
  </p:cSld>
  <p:clrMapOvr>
    <a:masterClrMapping/>
  </p:clrMapOvr>
  <p:extLst>
    <p:ext uri="{DCECCB84-F9BA-43D5-87BE-67443E8EF086}">
      <p15:sldGuideLst xmlns:p15="http://schemas.microsoft.com/office/powerpoint/2012/main"/>
    </p:ext>
  </p:extLs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Inhoudsopgave met afbeelding">
    <p:spTree>
      <p:nvGrpSpPr>
        <p:cNvPr id="1" name=""/>
        <p:cNvGrpSpPr/>
        <p:nvPr/>
      </p:nvGrpSpPr>
      <p:grpSpPr>
        <a:xfrm>
          <a:off x="0" y="0"/>
          <a:ext cx="0" cy="0"/>
          <a:chOff x="0" y="0"/>
          <a:chExt cx="0" cy="0"/>
        </a:xfrm>
      </p:grpSpPr>
      <p:sp>
        <p:nvSpPr>
          <p:cNvPr id="5" name="Rechthoek 4"/>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1" name="Tijdelijke aanduiding voor tekst 11"/>
          <p:cNvSpPr>
            <a:spLocks noGrp="1"/>
          </p:cNvSpPr>
          <p:nvPr>
            <p:ph type="body" sz="quarter" idx="13"/>
          </p:nvPr>
        </p:nvSpPr>
        <p:spPr>
          <a:xfrm>
            <a:off x="6553200" y="2289600"/>
            <a:ext cx="5004000" cy="3931813"/>
          </a:xfrm>
        </p:spPr>
        <p:txBody>
          <a:bodyPr/>
          <a:lstStyle>
            <a:lvl1pPr marL="457200" indent="-457200">
              <a:buClr>
                <a:schemeClr val="bg1"/>
              </a:buClr>
              <a:buFont typeface="+mj-lt"/>
              <a:buAutoNum type="arabicPeriod"/>
              <a:defRPr>
                <a:solidFill>
                  <a:schemeClr val="bg1"/>
                </a:solidFill>
              </a:defRPr>
            </a:lvl1pPr>
            <a:lvl2pPr marL="684000" indent="-216000">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Tx/>
              <a:defRPr>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13" name="Afbeelding 1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6" name="Titel 5"/>
          <p:cNvSpPr>
            <a:spLocks noGrp="1"/>
          </p:cNvSpPr>
          <p:nvPr>
            <p:ph type="title"/>
          </p:nvPr>
        </p:nvSpPr>
        <p:spPr>
          <a:xfrm>
            <a:off x="6553200" y="1051200"/>
            <a:ext cx="5004000" cy="948047"/>
          </a:xfrm>
        </p:spPr>
        <p:txBody>
          <a:bodyPr/>
          <a:lstStyle>
            <a:lvl1pPr>
              <a:defRPr>
                <a:solidFill>
                  <a:schemeClr val="bg1"/>
                </a:solidFill>
              </a:defRPr>
            </a:lvl1pPr>
          </a:lstStyle>
          <a:p>
            <a:r>
              <a:rPr lang="nl-NL"/>
              <a:t>Klik om de stijl te bewerken</a:t>
            </a:r>
            <a:endParaRPr lang="nl-NL" dirty="0"/>
          </a:p>
        </p:txBody>
      </p:sp>
      <p:sp>
        <p:nvSpPr>
          <p:cNvPr id="17" name="Tijdelijke aanduiding voor datum 16"/>
          <p:cNvSpPr>
            <a:spLocks noGrp="1"/>
          </p:cNvSpPr>
          <p:nvPr>
            <p:ph type="dt" sz="half" idx="14"/>
          </p:nvPr>
        </p:nvSpPr>
        <p:spPr/>
        <p:txBody>
          <a:bodyPr/>
          <a:lstStyle/>
          <a:p>
            <a:endParaRPr lang="nl-NL" dirty="0"/>
          </a:p>
        </p:txBody>
      </p:sp>
      <p:sp>
        <p:nvSpPr>
          <p:cNvPr id="18" name="Tijdelijke aanduiding voor voettekst 17"/>
          <p:cNvSpPr>
            <a:spLocks noGrp="1"/>
          </p:cNvSpPr>
          <p:nvPr>
            <p:ph type="ftr" sz="quarter" idx="15"/>
          </p:nvPr>
        </p:nvSpPr>
        <p:spPr/>
        <p:txBody>
          <a:bodyPr/>
          <a:lstStyle/>
          <a:p>
            <a:endParaRPr lang="nl-NL" dirty="0"/>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pPr/>
              <a:t>‹nr.›</a:t>
            </a:fld>
            <a:endParaRPr lang="nl-NL" dirty="0"/>
          </a:p>
        </p:txBody>
      </p:sp>
      <p:sp>
        <p:nvSpPr>
          <p:cNvPr id="12" name="Tijdelijke aanduiding voor afbeelding 11">
            <a:extLst>
              <a:ext uri="{FF2B5EF4-FFF2-40B4-BE49-F238E27FC236}">
                <a16:creationId xmlns:a16="http://schemas.microsoft.com/office/drawing/2014/main" id="{65CDA938-34ED-EC47-B19D-D582D052909F}"/>
              </a:ext>
            </a:extLst>
          </p:cNvPr>
          <p:cNvSpPr>
            <a:spLocks noGrp="1"/>
          </p:cNvSpPr>
          <p:nvPr>
            <p:ph type="pic" sz="quarter" idx="10"/>
          </p:nvPr>
        </p:nvSpPr>
        <p:spPr>
          <a:xfrm>
            <a:off x="0" y="0"/>
            <a:ext cx="6098242" cy="6858000"/>
          </a:xfrm>
          <a:custGeom>
            <a:avLst/>
            <a:gdLst>
              <a:gd name="connsiteX0" fmla="*/ 0 w 6098242"/>
              <a:gd name="connsiteY0" fmla="*/ 0 h 6858000"/>
              <a:gd name="connsiteX1" fmla="*/ 5860200 w 6098242"/>
              <a:gd name="connsiteY1" fmla="*/ 0 h 6858000"/>
              <a:gd name="connsiteX2" fmla="*/ 5860200 w 6098242"/>
              <a:gd name="connsiteY2" fmla="*/ 712800 h 6858000"/>
              <a:gd name="connsiteX3" fmla="*/ 6098242 w 6098242"/>
              <a:gd name="connsiteY3" fmla="*/ 712800 h 6858000"/>
              <a:gd name="connsiteX4" fmla="*/ 6098242 w 6098242"/>
              <a:gd name="connsiteY4" fmla="*/ 6858000 h 6858000"/>
              <a:gd name="connsiteX5" fmla="*/ 0 w 6098242"/>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8242" h="6858000">
                <a:moveTo>
                  <a:pt x="0" y="0"/>
                </a:moveTo>
                <a:lnTo>
                  <a:pt x="5860200" y="0"/>
                </a:lnTo>
                <a:lnTo>
                  <a:pt x="5860200" y="712800"/>
                </a:lnTo>
                <a:lnTo>
                  <a:pt x="6098242" y="712800"/>
                </a:lnTo>
                <a:lnTo>
                  <a:pt x="6098242" y="6858000"/>
                </a:lnTo>
                <a:lnTo>
                  <a:pt x="0" y="6858000"/>
                </a:lnTo>
                <a:close/>
              </a:path>
            </a:pathLst>
          </a:custGeom>
          <a:noFill/>
        </p:spPr>
        <p:txBody>
          <a:bodyPr wrap="square" lIns="612000" anchor="ctr" anchorCtr="0">
            <a:noAutofit/>
          </a:bodyPr>
          <a:lstStyle>
            <a:lvl1pPr algn="l">
              <a:defRPr>
                <a:solidFill>
                  <a:schemeClr val="tx1"/>
                </a:solidFill>
              </a:defRPr>
            </a:lvl1pPr>
          </a:lstStyle>
          <a:p>
            <a:r>
              <a:rPr lang="nl-NL" dirty="0"/>
              <a:t>Klik op het pictogram als u een afbeelding wilt toevoegen</a:t>
            </a:r>
          </a:p>
        </p:txBody>
      </p:sp>
    </p:spTree>
    <p:extLst>
      <p:ext uri="{BB962C8B-B14F-4D97-AF65-F5344CB8AC3E}">
        <p14:creationId xmlns:p14="http://schemas.microsoft.com/office/powerpoint/2010/main" val="4083568332"/>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Sectiekop">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el 1"/>
          <p:cNvSpPr>
            <a:spLocks noGrp="1"/>
          </p:cNvSpPr>
          <p:nvPr>
            <p:ph type="title"/>
          </p:nvPr>
        </p:nvSpPr>
        <p:spPr>
          <a:xfrm>
            <a:off x="634999" y="2636837"/>
            <a:ext cx="5003801" cy="1584325"/>
          </a:xfrm>
        </p:spPr>
        <p:txBody>
          <a:bodyPr anchor="b">
            <a:normAutofit/>
          </a:bodyPr>
          <a:lstStyle>
            <a:lvl1pPr algn="r">
              <a:defRPr sz="3600">
                <a:solidFill>
                  <a:schemeClr val="bg1"/>
                </a:solidFill>
              </a:defRPr>
            </a:lvl1pPr>
          </a:lstStyle>
          <a:p>
            <a:r>
              <a:rPr lang="nl-NL"/>
              <a:t>Klik om de stijl te bewerken</a:t>
            </a:r>
            <a:endParaRPr lang="nl-NL" dirty="0"/>
          </a:p>
        </p:txBody>
      </p:sp>
      <p:sp>
        <p:nvSpPr>
          <p:cNvPr id="3" name="Tijdelijke aanduiding voor tekst 2"/>
          <p:cNvSpPr>
            <a:spLocks noGrp="1"/>
          </p:cNvSpPr>
          <p:nvPr>
            <p:ph type="body" idx="1"/>
          </p:nvPr>
        </p:nvSpPr>
        <p:spPr>
          <a:xfrm>
            <a:off x="634999" y="4221162"/>
            <a:ext cx="5003801" cy="2000251"/>
          </a:xfrm>
        </p:spPr>
        <p:txBody>
          <a:bodyPr tIns="90000" rIns="100800"/>
          <a:lstStyle>
            <a:lvl1pPr marL="0" indent="0" algn="r">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Tekststijl van het model bewerken</a:t>
            </a:r>
          </a:p>
        </p:txBody>
      </p:sp>
      <p:sp>
        <p:nvSpPr>
          <p:cNvPr id="9" name="Tijdelijke aanduiding voor tekst 8"/>
          <p:cNvSpPr>
            <a:spLocks noGrp="1"/>
          </p:cNvSpPr>
          <p:nvPr>
            <p:ph type="body" sz="quarter" idx="13" hasCustomPrompt="1"/>
          </p:nvPr>
        </p:nvSpPr>
        <p:spPr>
          <a:xfrm>
            <a:off x="634999" y="1171575"/>
            <a:ext cx="5003801" cy="1463674"/>
          </a:xfrm>
        </p:spPr>
        <p:txBody>
          <a:bodyPr rIns="0" anchor="b" anchorCtr="0">
            <a:normAutofit/>
          </a:bodyPr>
          <a:lstStyle>
            <a:lvl1pPr marL="0" indent="0" algn="r">
              <a:buNone/>
              <a:defRPr sz="9600" b="1" i="0">
                <a:solidFill>
                  <a:schemeClr val="bg1"/>
                </a:solidFill>
              </a:defRPr>
            </a:lvl1pPr>
            <a:lvl2pPr marL="313200" indent="0" algn="r">
              <a:buNone/>
              <a:defRPr/>
            </a:lvl2pPr>
            <a:lvl3pPr marL="630000" indent="0" algn="r">
              <a:buNone/>
              <a:defRPr/>
            </a:lvl3pPr>
            <a:lvl4pPr marL="943200" indent="0" algn="r">
              <a:buNone/>
              <a:defRPr/>
            </a:lvl4pPr>
            <a:lvl5pPr marL="1260000" indent="0" algn="r">
              <a:buNone/>
              <a:defRPr/>
            </a:lvl5pPr>
          </a:lstStyle>
          <a:p>
            <a:pPr lvl="0"/>
            <a:r>
              <a:rPr lang="nl-NL" dirty="0"/>
              <a:t>#</a:t>
            </a:r>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0" name="Tijdelijke aanduiding voor datum 9"/>
          <p:cNvSpPr>
            <a:spLocks noGrp="1"/>
          </p:cNvSpPr>
          <p:nvPr>
            <p:ph type="dt" sz="half" idx="14"/>
          </p:nvPr>
        </p:nvSpPr>
        <p:spPr/>
        <p:txBody>
          <a:bodyPr/>
          <a:lstStyle/>
          <a:p>
            <a:endParaRPr lang="nl-NL" dirty="0"/>
          </a:p>
        </p:txBody>
      </p:sp>
      <p:sp>
        <p:nvSpPr>
          <p:cNvPr id="12" name="Tijdelijke aanduiding voor voettekst 11"/>
          <p:cNvSpPr>
            <a:spLocks noGrp="1"/>
          </p:cNvSpPr>
          <p:nvPr>
            <p:ph type="ftr" sz="quarter" idx="15"/>
          </p:nvPr>
        </p:nvSpPr>
        <p:spPr/>
        <p:txBody>
          <a:bodyPr/>
          <a:lstStyle/>
          <a:p>
            <a:endParaRPr lang="nl-NL" dirty="0"/>
          </a:p>
        </p:txBody>
      </p:sp>
      <p:sp>
        <p:nvSpPr>
          <p:cNvPr id="13" name="Tijdelijke aanduiding voor dianummer 12"/>
          <p:cNvSpPr>
            <a:spLocks noGrp="1"/>
          </p:cNvSpPr>
          <p:nvPr>
            <p:ph type="sldNum" sz="quarter" idx="16"/>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232233791"/>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Twee objecten">
    <p:spTree>
      <p:nvGrpSpPr>
        <p:cNvPr id="1" name=""/>
        <p:cNvGrpSpPr/>
        <p:nvPr/>
      </p:nvGrpSpPr>
      <p:grpSpPr>
        <a:xfrm>
          <a:off x="0" y="0"/>
          <a:ext cx="0" cy="0"/>
          <a:chOff x="0" y="0"/>
          <a:chExt cx="0" cy="0"/>
        </a:xfrm>
      </p:grpSpPr>
      <p:sp>
        <p:nvSpPr>
          <p:cNvPr id="3" name="Tijdelijke aanduiding voor inhoud 2"/>
          <p:cNvSpPr>
            <a:spLocks noGrp="1"/>
          </p:cNvSpPr>
          <p:nvPr>
            <p:ph sz="half" idx="1"/>
          </p:nvPr>
        </p:nvSpPr>
        <p:spPr>
          <a:xfrm>
            <a:off x="635000" y="2276475"/>
            <a:ext cx="5226050" cy="39449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553199" y="2276475"/>
            <a:ext cx="5004000" cy="39449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p:txBody>
          <a:bodyPr/>
          <a:lstStyle/>
          <a:p>
            <a:r>
              <a:rPr lang="nl-NL"/>
              <a:t>Klik om de stijl te bewerken</a:t>
            </a:r>
          </a:p>
        </p:txBody>
      </p:sp>
      <p:sp>
        <p:nvSpPr>
          <p:cNvPr id="14" name="Tijdelijke aanduiding voor datum 13"/>
          <p:cNvSpPr>
            <a:spLocks noGrp="1"/>
          </p:cNvSpPr>
          <p:nvPr>
            <p:ph type="dt" sz="half" idx="10"/>
          </p:nvPr>
        </p:nvSpPr>
        <p:spPr/>
        <p:txBody>
          <a:bodyPr/>
          <a:lstStyle/>
          <a:p>
            <a:endParaRPr lang="nl-NL" dirty="0"/>
          </a:p>
        </p:txBody>
      </p:sp>
      <p:sp>
        <p:nvSpPr>
          <p:cNvPr id="15" name="Tijdelijke aanduiding voor voettekst 14"/>
          <p:cNvSpPr>
            <a:spLocks noGrp="1"/>
          </p:cNvSpPr>
          <p:nvPr>
            <p:ph type="ftr" sz="quarter" idx="11"/>
          </p:nvPr>
        </p:nvSpPr>
        <p:spPr/>
        <p:txBody>
          <a:bodyPr/>
          <a:lstStyle/>
          <a:p>
            <a:endParaRPr lang="nl-NL" dirty="0"/>
          </a:p>
        </p:txBody>
      </p:sp>
      <p:sp>
        <p:nvSpPr>
          <p:cNvPr id="16" name="Tijdelijke aanduiding voor dianummer 15"/>
          <p:cNvSpPr>
            <a:spLocks noGrp="1"/>
          </p:cNvSpPr>
          <p:nvPr>
            <p:ph type="sldNum" sz="quarter" idx="12"/>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823170529"/>
      </p:ext>
    </p:extLst>
  </p:cSld>
  <p:clrMapOvr>
    <a:masterClrMapping/>
  </p:clrMapOvr>
  <p:extLst>
    <p:ext uri="{DCECCB84-F9BA-43D5-87BE-67443E8EF086}">
      <p15:sldGuideLst xmlns:p15="http://schemas.microsoft.com/office/powerpoint/2012/main"/>
    </p:ext>
  </p:extLst>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Vergelijking">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635001" y="2306037"/>
            <a:ext cx="5004000" cy="648000"/>
          </a:xfrm>
          <a:noFill/>
        </p:spPr>
        <p:txBody>
          <a:bodyPr lIns="180000" tIns="180000" rIns="180000" bIns="72000" anchor="b">
            <a:noAutofit/>
          </a:bodyPr>
          <a:lstStyle>
            <a:lvl1pPr marL="0" indent="0">
              <a:buNone/>
              <a:defRPr sz="1800" b="1"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Tijdelijke aanduiding voor inhoud 3"/>
          <p:cNvSpPr>
            <a:spLocks noGrp="1"/>
          </p:cNvSpPr>
          <p:nvPr>
            <p:ph sz="half" idx="2"/>
          </p:nvPr>
        </p:nvSpPr>
        <p:spPr>
          <a:xfrm>
            <a:off x="635001" y="2953738"/>
            <a:ext cx="5004000" cy="3267676"/>
          </a:xfrm>
          <a:noFill/>
        </p:spPr>
        <p:txBody>
          <a:bodyPr lIns="180000" tIns="180000" rIns="180000" bIns="7200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5" name="Tijdelijke aanduiding voor tekst 4"/>
          <p:cNvSpPr>
            <a:spLocks noGrp="1"/>
          </p:cNvSpPr>
          <p:nvPr>
            <p:ph type="body" sz="quarter" idx="3"/>
          </p:nvPr>
        </p:nvSpPr>
        <p:spPr>
          <a:xfrm>
            <a:off x="6553200" y="2306037"/>
            <a:ext cx="5004000" cy="647228"/>
          </a:xfrm>
          <a:noFill/>
        </p:spPr>
        <p:txBody>
          <a:bodyPr lIns="180000" tIns="180000" rIns="180000" bIns="72000" anchor="b">
            <a:noAutofit/>
          </a:bodyPr>
          <a:lstStyle>
            <a:lvl1pPr marL="0" indent="0">
              <a:buNone/>
              <a:defRPr sz="1800" b="1"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Tijdelijke aanduiding voor inhoud 5"/>
          <p:cNvSpPr>
            <a:spLocks noGrp="1"/>
          </p:cNvSpPr>
          <p:nvPr>
            <p:ph sz="quarter" idx="4"/>
          </p:nvPr>
        </p:nvSpPr>
        <p:spPr>
          <a:xfrm>
            <a:off x="6553200" y="2953738"/>
            <a:ext cx="5005388" cy="3267676"/>
          </a:xfrm>
          <a:noFill/>
        </p:spPr>
        <p:txBody>
          <a:bodyPr lIns="180000" tIns="180000" rIns="180000" bIns="7200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0" name="Titel 9"/>
          <p:cNvSpPr>
            <a:spLocks noGrp="1"/>
          </p:cNvSpPr>
          <p:nvPr>
            <p:ph type="title"/>
          </p:nvPr>
        </p:nvSpPr>
        <p:spPr/>
        <p:txBody>
          <a:bodyPr/>
          <a:lstStyle/>
          <a:p>
            <a:r>
              <a:rPr lang="nl-NL"/>
              <a:t>Klik om de stijl te bewerken</a:t>
            </a:r>
            <a:endParaRPr lang="nl-NL" dirty="0"/>
          </a:p>
        </p:txBody>
      </p:sp>
      <p:sp>
        <p:nvSpPr>
          <p:cNvPr id="16" name="Tijdelijke aanduiding voor datum 15"/>
          <p:cNvSpPr>
            <a:spLocks noGrp="1"/>
          </p:cNvSpPr>
          <p:nvPr>
            <p:ph type="dt" sz="half" idx="10"/>
          </p:nvPr>
        </p:nvSpPr>
        <p:spPr/>
        <p:txBody>
          <a:bodyPr/>
          <a:lstStyle/>
          <a:p>
            <a:endParaRPr lang="nl-NL" dirty="0"/>
          </a:p>
        </p:txBody>
      </p:sp>
      <p:sp>
        <p:nvSpPr>
          <p:cNvPr id="17" name="Tijdelijke aanduiding voor voettekst 16"/>
          <p:cNvSpPr>
            <a:spLocks noGrp="1"/>
          </p:cNvSpPr>
          <p:nvPr>
            <p:ph type="ftr" sz="quarter" idx="11"/>
          </p:nvPr>
        </p:nvSpPr>
        <p:spPr/>
        <p:txBody>
          <a:bodyPr/>
          <a:lstStyle/>
          <a:p>
            <a:endParaRPr lang="nl-NL" dirty="0"/>
          </a:p>
        </p:txBody>
      </p:sp>
      <p:sp>
        <p:nvSpPr>
          <p:cNvPr id="18" name="Tijdelijke aanduiding voor dianummer 17"/>
          <p:cNvSpPr>
            <a:spLocks noGrp="1"/>
          </p:cNvSpPr>
          <p:nvPr>
            <p:ph type="sldNum" sz="quarter" idx="12"/>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3555835598"/>
      </p:ext>
    </p:extLst>
  </p:cSld>
  <p:clrMapOvr>
    <a:masterClrMapping/>
  </p:clrMapOvr>
  <p:extLst>
    <p:ext uri="{DCECCB84-F9BA-43D5-87BE-67443E8EF086}">
      <p15:sldGuideLst xmlns:p15="http://schemas.microsoft.com/office/powerpoint/2012/main">
        <p15:guide id="1" pos="3988">
          <p15:clr>
            <a:srgbClr val="FBAE40"/>
          </p15:clr>
        </p15:guide>
        <p15:guide id="2" pos="3693">
          <p15:clr>
            <a:srgbClr val="FBAE40"/>
          </p15:clr>
        </p15:guide>
        <p15:guide id="3" orient="horz" pos="1661">
          <p15:clr>
            <a:srgbClr val="FBAE40"/>
          </p15:clr>
        </p15:guide>
      </p15:sldGuideLst>
    </p:ext>
  </p:extLst>
</p:sldLayout>
</file>

<file path=ppt/slideLayouts/slideLayout19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nl-NL" dirty="0"/>
          </a:p>
        </p:txBody>
      </p:sp>
      <p:sp>
        <p:nvSpPr>
          <p:cNvPr id="12" name="Tijdelijke aanduiding voor datum 11"/>
          <p:cNvSpPr>
            <a:spLocks noGrp="1"/>
          </p:cNvSpPr>
          <p:nvPr>
            <p:ph type="dt" sz="half" idx="10"/>
          </p:nvPr>
        </p:nvSpPr>
        <p:spPr/>
        <p:txBody>
          <a:bodyPr/>
          <a:lstStyle/>
          <a:p>
            <a:endParaRPr lang="nl-NL" dirty="0"/>
          </a:p>
        </p:txBody>
      </p:sp>
      <p:sp>
        <p:nvSpPr>
          <p:cNvPr id="13" name="Tijdelijke aanduiding voor voettekst 12"/>
          <p:cNvSpPr>
            <a:spLocks noGrp="1"/>
          </p:cNvSpPr>
          <p:nvPr>
            <p:ph type="ftr" sz="quarter" idx="11"/>
          </p:nvPr>
        </p:nvSpPr>
        <p:spPr/>
        <p:txBody>
          <a:bodyPr/>
          <a:lstStyle/>
          <a:p>
            <a:endParaRPr lang="nl-NL" dirty="0"/>
          </a:p>
        </p:txBody>
      </p:sp>
      <p:sp>
        <p:nvSpPr>
          <p:cNvPr id="14" name="Tijdelijke aanduiding voor dianummer 13"/>
          <p:cNvSpPr>
            <a:spLocks noGrp="1"/>
          </p:cNvSpPr>
          <p:nvPr>
            <p:ph type="sldNum" sz="quarter" idx="12"/>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675262210"/>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11" name="Tijdelijke aanduiding voor datum 10"/>
          <p:cNvSpPr>
            <a:spLocks noGrp="1"/>
          </p:cNvSpPr>
          <p:nvPr>
            <p:ph type="dt" sz="half" idx="10"/>
          </p:nvPr>
        </p:nvSpPr>
        <p:spPr/>
        <p:txBody>
          <a:bodyPr/>
          <a:lstStyle/>
          <a:p>
            <a:endParaRPr lang="nl-NL" dirty="0"/>
          </a:p>
        </p:txBody>
      </p:sp>
      <p:sp>
        <p:nvSpPr>
          <p:cNvPr id="12" name="Tijdelijke aanduiding voor voettekst 11"/>
          <p:cNvSpPr>
            <a:spLocks noGrp="1"/>
          </p:cNvSpPr>
          <p:nvPr>
            <p:ph type="ftr" sz="quarter" idx="11"/>
          </p:nvPr>
        </p:nvSpPr>
        <p:spPr/>
        <p:txBody>
          <a:bodyPr/>
          <a:lstStyle/>
          <a:p>
            <a:endParaRPr lang="nl-NL" dirty="0"/>
          </a:p>
        </p:txBody>
      </p:sp>
      <p:sp>
        <p:nvSpPr>
          <p:cNvPr id="13" name="Tijdelijke aanduiding voor dianummer 12"/>
          <p:cNvSpPr>
            <a:spLocks noGrp="1"/>
          </p:cNvSpPr>
          <p:nvPr>
            <p:ph type="sldNum" sz="quarter" idx="12"/>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398900439"/>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Inhoud met bijschrift">
    <p:spTree>
      <p:nvGrpSpPr>
        <p:cNvPr id="1" name=""/>
        <p:cNvGrpSpPr/>
        <p:nvPr/>
      </p:nvGrpSpPr>
      <p:grpSpPr>
        <a:xfrm>
          <a:off x="0" y="0"/>
          <a:ext cx="0" cy="0"/>
          <a:chOff x="0" y="0"/>
          <a:chExt cx="0" cy="0"/>
        </a:xfrm>
      </p:grpSpPr>
      <p:sp>
        <p:nvSpPr>
          <p:cNvPr id="4" name="Tijdelijke aanduiding voor tekst 3"/>
          <p:cNvSpPr>
            <a:spLocks noGrp="1"/>
          </p:cNvSpPr>
          <p:nvPr>
            <p:ph type="body" sz="half" idx="2"/>
          </p:nvPr>
        </p:nvSpPr>
        <p:spPr>
          <a:xfrm>
            <a:off x="635000" y="3427413"/>
            <a:ext cx="5003800" cy="2793999"/>
          </a:xfrm>
        </p:spPr>
        <p:txBody>
          <a:bodyPr anchor="t" anchorCtr="0">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10" name="Tijdelijke aanduiding voor inhoud 9"/>
          <p:cNvSpPr>
            <a:spLocks noGrp="1"/>
          </p:cNvSpPr>
          <p:nvPr>
            <p:ph sz="quarter" idx="13"/>
          </p:nvPr>
        </p:nvSpPr>
        <p:spPr>
          <a:xfrm>
            <a:off x="6554588" y="1052513"/>
            <a:ext cx="5004000" cy="5168900"/>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3" name="Titel 2"/>
          <p:cNvSpPr>
            <a:spLocks noGrp="1"/>
          </p:cNvSpPr>
          <p:nvPr>
            <p:ph type="title"/>
          </p:nvPr>
        </p:nvSpPr>
        <p:spPr>
          <a:xfrm>
            <a:off x="635000" y="1052513"/>
            <a:ext cx="5003800" cy="948047"/>
          </a:xfrm>
        </p:spPr>
        <p:txBody>
          <a:bodyPr/>
          <a:lstStyle/>
          <a:p>
            <a:r>
              <a:rPr lang="nl-NL"/>
              <a:t>Klik om de stijl te bewerken</a:t>
            </a:r>
            <a:endParaRPr lang="nl-NL" dirty="0"/>
          </a:p>
        </p:txBody>
      </p:sp>
      <p:sp>
        <p:nvSpPr>
          <p:cNvPr id="17" name="Tijdelijke aanduiding voor datum 16"/>
          <p:cNvSpPr>
            <a:spLocks noGrp="1"/>
          </p:cNvSpPr>
          <p:nvPr>
            <p:ph type="dt" sz="half" idx="14"/>
          </p:nvPr>
        </p:nvSpPr>
        <p:spPr/>
        <p:txBody>
          <a:bodyPr/>
          <a:lstStyle/>
          <a:p>
            <a:endParaRPr lang="nl-NL" dirty="0"/>
          </a:p>
        </p:txBody>
      </p:sp>
      <p:sp>
        <p:nvSpPr>
          <p:cNvPr id="18" name="Tijdelijke aanduiding voor voettekst 17"/>
          <p:cNvSpPr>
            <a:spLocks noGrp="1"/>
          </p:cNvSpPr>
          <p:nvPr>
            <p:ph type="ftr" sz="quarter" idx="15"/>
          </p:nvPr>
        </p:nvSpPr>
        <p:spPr/>
        <p:txBody>
          <a:bodyPr/>
          <a:lstStyle/>
          <a:p>
            <a:endParaRPr lang="nl-NL" dirty="0"/>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55701605"/>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Grote tekst A">
    <p:bg>
      <p:bgRef idx="1001">
        <a:schemeClr val="bg2"/>
      </p:bgRef>
    </p:bg>
    <p:spTree>
      <p:nvGrpSpPr>
        <p:cNvPr id="1" name=""/>
        <p:cNvGrpSpPr/>
        <p:nvPr/>
      </p:nvGrpSpPr>
      <p:grpSpPr>
        <a:xfrm>
          <a:off x="0" y="0"/>
          <a:ext cx="0" cy="0"/>
          <a:chOff x="0" y="0"/>
          <a:chExt cx="0" cy="0"/>
        </a:xfrm>
      </p:grpSpPr>
      <p:sp>
        <p:nvSpPr>
          <p:cNvPr id="20" name="Titel 1"/>
          <p:cNvSpPr>
            <a:spLocks noGrp="1"/>
          </p:cNvSpPr>
          <p:nvPr>
            <p:ph type="title"/>
          </p:nvPr>
        </p:nvSpPr>
        <p:spPr>
          <a:xfrm>
            <a:off x="635000" y="1052514"/>
            <a:ext cx="10923588" cy="4024800"/>
          </a:xfrm>
        </p:spPr>
        <p:txBody>
          <a:bodyPr anchor="b" anchorCtr="0">
            <a:normAutofit/>
          </a:bodyPr>
          <a:lstStyle>
            <a:lvl1pPr algn="l">
              <a:defRPr sz="8000" b="0">
                <a:solidFill>
                  <a:schemeClr val="tx1"/>
                </a:solidFill>
              </a:defRPr>
            </a:lvl1pPr>
          </a:lstStyle>
          <a:p>
            <a:r>
              <a:rPr lang="nl-NL"/>
              <a:t>Klik om de stijl te bewerken</a:t>
            </a:r>
            <a:endParaRPr lang="nl-NL" dirty="0"/>
          </a:p>
        </p:txBody>
      </p:sp>
      <p:sp>
        <p:nvSpPr>
          <p:cNvPr id="4" name="Ondertitel 2"/>
          <p:cNvSpPr>
            <a:spLocks noGrp="1"/>
          </p:cNvSpPr>
          <p:nvPr>
            <p:ph type="subTitle" idx="1"/>
          </p:nvPr>
        </p:nvSpPr>
        <p:spPr>
          <a:xfrm>
            <a:off x="635000" y="5077315"/>
            <a:ext cx="5461000" cy="1144098"/>
          </a:xfrm>
        </p:spPr>
        <p:txBody>
          <a:bodyPr lIns="162000" tIns="90000" rIns="90000">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9" name="Tijdelijke aanduiding voor datum 8"/>
          <p:cNvSpPr>
            <a:spLocks noGrp="1"/>
          </p:cNvSpPr>
          <p:nvPr>
            <p:ph type="dt" sz="half" idx="10"/>
          </p:nvPr>
        </p:nvSpPr>
        <p:spPr/>
        <p:txBody>
          <a:bodyPr/>
          <a:lstStyle>
            <a:lvl1pPr>
              <a:defRPr>
                <a:solidFill>
                  <a:schemeClr val="tx2"/>
                </a:solidFill>
              </a:defRPr>
            </a:lvl1pPr>
          </a:lstStyle>
          <a:p>
            <a:endParaRPr lang="nl-NL" dirty="0"/>
          </a:p>
        </p:txBody>
      </p:sp>
      <p:sp>
        <p:nvSpPr>
          <p:cNvPr id="10" name="Tijdelijke aanduiding voor voettekst 9"/>
          <p:cNvSpPr>
            <a:spLocks noGrp="1"/>
          </p:cNvSpPr>
          <p:nvPr>
            <p:ph type="ftr" sz="quarter" idx="11"/>
          </p:nvPr>
        </p:nvSpPr>
        <p:spPr/>
        <p:txBody>
          <a:bodyPr/>
          <a:lstStyle>
            <a:lvl1pPr>
              <a:defRPr>
                <a:solidFill>
                  <a:schemeClr val="tx2"/>
                </a:solidFill>
              </a:defRPr>
            </a:lvl1pPr>
          </a:lstStyle>
          <a:p>
            <a:endParaRPr lang="nl-NL" dirty="0"/>
          </a:p>
        </p:txBody>
      </p:sp>
      <p:sp>
        <p:nvSpPr>
          <p:cNvPr id="11" name="Tijdelijke aanduiding voor dianummer 10"/>
          <p:cNvSpPr>
            <a:spLocks noGrp="1"/>
          </p:cNvSpPr>
          <p:nvPr>
            <p:ph type="sldNum" sz="quarter" idx="12"/>
          </p:nvPr>
        </p:nvSpPr>
        <p:spPr/>
        <p:txBody>
          <a:bodyPr/>
          <a:lstStyle>
            <a:lvl1pPr>
              <a:defRPr>
                <a:solidFill>
                  <a:schemeClr val="tx2"/>
                </a:solidFill>
              </a:defRPr>
            </a:lvl1p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94880409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2" orient="horz" pos="2659">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numCol="2" spcCol="46800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p:txBody>
          <a:bodyPr/>
          <a:lstStyle/>
          <a:p>
            <a:r>
              <a:rPr lang="nl-NL"/>
              <a:t>Klik om de stijl te bewerken</a:t>
            </a:r>
          </a:p>
        </p:txBody>
      </p:sp>
      <p:sp>
        <p:nvSpPr>
          <p:cNvPr id="13" name="Tijdelijke aanduiding voor datum 12"/>
          <p:cNvSpPr>
            <a:spLocks noGrp="1"/>
          </p:cNvSpPr>
          <p:nvPr>
            <p:ph type="dt" sz="half" idx="10"/>
          </p:nvPr>
        </p:nvSpPr>
        <p:spPr/>
        <p:txBody>
          <a:bodyPr/>
          <a:lstStyle/>
          <a:p>
            <a:endParaRPr lang="nl-NL" dirty="0"/>
          </a:p>
        </p:txBody>
      </p:sp>
      <p:sp>
        <p:nvSpPr>
          <p:cNvPr id="14" name="Tijdelijke aanduiding voor voettekst 13"/>
          <p:cNvSpPr>
            <a:spLocks noGrp="1"/>
          </p:cNvSpPr>
          <p:nvPr>
            <p:ph type="ftr" sz="quarter" idx="11"/>
          </p:nvPr>
        </p:nvSpPr>
        <p:spPr/>
        <p:txBody>
          <a:bodyPr/>
          <a:lstStyle/>
          <a:p>
            <a:endParaRPr lang="nl-NL" dirty="0"/>
          </a:p>
        </p:txBody>
      </p:sp>
      <p:sp>
        <p:nvSpPr>
          <p:cNvPr id="15" name="Tijdelijke aanduiding voor dianummer 14"/>
          <p:cNvSpPr>
            <a:spLocks noGrp="1"/>
          </p:cNvSpPr>
          <p:nvPr>
            <p:ph type="sldNum" sz="quarter" idx="12"/>
          </p:nvPr>
        </p:nvSpPr>
        <p:spPr/>
        <p:txBody>
          <a:bodyPr/>
          <a:lstStyle/>
          <a:p>
            <a:fld id="{10A0A6AF-03C5-477E-939A-E28F7E7F05EA}" type="slidenum">
              <a:rPr lang="nl-NL" smtClean="0"/>
              <a:pPr/>
              <a:t>‹nr.›</a:t>
            </a:fld>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14129216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fbeelding verticaal kleur">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jdelijke aanduiding voor tekst 9"/>
          <p:cNvSpPr>
            <a:spLocks noGrp="1"/>
          </p:cNvSpPr>
          <p:nvPr>
            <p:ph type="body" sz="quarter" idx="15"/>
          </p:nvPr>
        </p:nvSpPr>
        <p:spPr>
          <a:xfrm>
            <a:off x="635000" y="2289600"/>
            <a:ext cx="5005388" cy="3935413"/>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defRPr>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12" name="Afbeelding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2" name="Titel 1"/>
          <p:cNvSpPr>
            <a:spLocks noGrp="1"/>
          </p:cNvSpPr>
          <p:nvPr>
            <p:ph type="title"/>
          </p:nvPr>
        </p:nvSpPr>
        <p:spPr>
          <a:xfrm>
            <a:off x="634206" y="1051200"/>
            <a:ext cx="5004594" cy="948047"/>
          </a:xfrm>
        </p:spPr>
        <p:txBody>
          <a:bodyPr/>
          <a:lstStyle>
            <a:lvl1pPr>
              <a:defRPr>
                <a:solidFill>
                  <a:schemeClr val="bg1"/>
                </a:solidFill>
              </a:defRPr>
            </a:lvl1pPr>
          </a:lstStyle>
          <a:p>
            <a:r>
              <a:rPr lang="nl-NL"/>
              <a:t>Klik om de stijl te bewerken</a:t>
            </a:r>
            <a:endParaRPr lang="nl-NL" dirty="0"/>
          </a:p>
        </p:txBody>
      </p:sp>
      <p:sp>
        <p:nvSpPr>
          <p:cNvPr id="20" name="Tijdelijke aanduiding voor datum 19"/>
          <p:cNvSpPr>
            <a:spLocks noGrp="1"/>
          </p:cNvSpPr>
          <p:nvPr>
            <p:ph type="dt" sz="half" idx="25"/>
          </p:nvPr>
        </p:nvSpPr>
        <p:spPr/>
        <p:txBody>
          <a:bodyPr/>
          <a:lstStyle/>
          <a:p>
            <a:endParaRPr lang="nl-NL" dirty="0"/>
          </a:p>
        </p:txBody>
      </p:sp>
      <p:sp>
        <p:nvSpPr>
          <p:cNvPr id="21" name="Tijdelijke aanduiding voor voettekst 20"/>
          <p:cNvSpPr>
            <a:spLocks noGrp="1"/>
          </p:cNvSpPr>
          <p:nvPr>
            <p:ph type="ftr" sz="quarter" idx="26"/>
          </p:nvPr>
        </p:nvSpPr>
        <p:spPr/>
        <p:txBody>
          <a:bodyPr/>
          <a:lstStyle/>
          <a:p>
            <a:endParaRPr lang="nl-NL" dirty="0"/>
          </a:p>
        </p:txBody>
      </p:sp>
      <p:sp>
        <p:nvSpPr>
          <p:cNvPr id="22" name="Tijdelijke aanduiding voor dianummer 21"/>
          <p:cNvSpPr>
            <a:spLocks noGrp="1"/>
          </p:cNvSpPr>
          <p:nvPr>
            <p:ph type="sldNum" sz="quarter" idx="27"/>
          </p:nvPr>
        </p:nvSpPr>
        <p:spPr/>
        <p:txBody>
          <a:bodyPr/>
          <a:lstStyle/>
          <a:p>
            <a:fld id="{10A0A6AF-03C5-477E-939A-E28F7E7F05EA}" type="slidenum">
              <a:rPr lang="nl-NL" smtClean="0"/>
              <a:pPr/>
              <a:t>‹nr.›</a:t>
            </a:fld>
            <a:endParaRPr lang="nl-NL" dirty="0"/>
          </a:p>
        </p:txBody>
      </p:sp>
      <p:sp>
        <p:nvSpPr>
          <p:cNvPr id="13" name="Tijdelijke aanduiding voor afbeelding 16">
            <a:extLst>
              <a:ext uri="{FF2B5EF4-FFF2-40B4-BE49-F238E27FC236}">
                <a16:creationId xmlns:a16="http://schemas.microsoft.com/office/drawing/2014/main" id="{BBCE35AD-A624-6445-84E4-C0AC03B155AD}"/>
              </a:ext>
            </a:extLst>
          </p:cNvPr>
          <p:cNvSpPr>
            <a:spLocks noGrp="1"/>
          </p:cNvSpPr>
          <p:nvPr>
            <p:ph type="pic" sz="quarter" idx="24"/>
          </p:nvPr>
        </p:nvSpPr>
        <p:spPr>
          <a:xfrm>
            <a:off x="6096000" y="-2381"/>
            <a:ext cx="6096000" cy="6860381"/>
          </a:xfrm>
          <a:custGeom>
            <a:avLst/>
            <a:gdLst>
              <a:gd name="connsiteX0" fmla="*/ 235800 w 6096000"/>
              <a:gd name="connsiteY0" fmla="*/ 0 h 6860381"/>
              <a:gd name="connsiteX1" fmla="*/ 6096000 w 6096000"/>
              <a:gd name="connsiteY1" fmla="*/ 0 h 6860381"/>
              <a:gd name="connsiteX2" fmla="*/ 6096000 w 6096000"/>
              <a:gd name="connsiteY2" fmla="*/ 6860381 h 6860381"/>
              <a:gd name="connsiteX3" fmla="*/ 0 w 6096000"/>
              <a:gd name="connsiteY3" fmla="*/ 6860381 h 6860381"/>
              <a:gd name="connsiteX4" fmla="*/ 0 w 6096000"/>
              <a:gd name="connsiteY4" fmla="*/ 711581 h 6860381"/>
              <a:gd name="connsiteX5" fmla="*/ 235800 w 6096000"/>
              <a:gd name="connsiteY5" fmla="*/ 711581 h 6860381"/>
              <a:gd name="connsiteX6" fmla="*/ 235800 w 6096000"/>
              <a:gd name="connsiteY6" fmla="*/ 2381 h 686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0" h="6860381">
                <a:moveTo>
                  <a:pt x="235800" y="0"/>
                </a:moveTo>
                <a:lnTo>
                  <a:pt x="6096000" y="0"/>
                </a:lnTo>
                <a:lnTo>
                  <a:pt x="6096000" y="6860381"/>
                </a:lnTo>
                <a:lnTo>
                  <a:pt x="0" y="6860381"/>
                </a:lnTo>
                <a:lnTo>
                  <a:pt x="0" y="711581"/>
                </a:lnTo>
                <a:lnTo>
                  <a:pt x="235800" y="711581"/>
                </a:lnTo>
                <a:lnTo>
                  <a:pt x="235800" y="2381"/>
                </a:lnTo>
                <a:close/>
              </a:path>
            </a:pathLst>
          </a:custGeom>
          <a:noFill/>
        </p:spPr>
        <p:txBody>
          <a:bodyPr wrap="square" anchor="ctr" anchorCtr="0">
            <a:noAutofit/>
          </a:bodyPr>
          <a:lstStyle/>
          <a:p>
            <a:r>
              <a:rPr lang="nl-NL"/>
              <a:t>Klik op het pictogram als u een afbeelding wilt toevoegen</a:t>
            </a:r>
            <a:endParaRPr lang="nl-NL" dirty="0"/>
          </a:p>
        </p:txBody>
      </p:sp>
    </p:spTree>
    <p:extLst>
      <p:ext uri="{BB962C8B-B14F-4D97-AF65-F5344CB8AC3E}">
        <p14:creationId xmlns:p14="http://schemas.microsoft.com/office/powerpoint/2010/main" val="3411097885"/>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Grote tekst B">
    <p:bg>
      <p:bgRef idx="1001">
        <a:schemeClr val="bg1"/>
      </p:bgRef>
    </p:bg>
    <p:spTree>
      <p:nvGrpSpPr>
        <p:cNvPr id="1" name=""/>
        <p:cNvGrpSpPr/>
        <p:nvPr/>
      </p:nvGrpSpPr>
      <p:grpSpPr>
        <a:xfrm>
          <a:off x="0" y="0"/>
          <a:ext cx="0" cy="0"/>
          <a:chOff x="0" y="0"/>
          <a:chExt cx="0" cy="0"/>
        </a:xfrm>
      </p:grpSpPr>
      <p:sp>
        <p:nvSpPr>
          <p:cNvPr id="20" name="Titel 1"/>
          <p:cNvSpPr>
            <a:spLocks noGrp="1"/>
          </p:cNvSpPr>
          <p:nvPr>
            <p:ph type="title"/>
          </p:nvPr>
        </p:nvSpPr>
        <p:spPr>
          <a:xfrm>
            <a:off x="635000" y="1052514"/>
            <a:ext cx="10923588" cy="4024800"/>
          </a:xfrm>
        </p:spPr>
        <p:txBody>
          <a:bodyPr anchor="b" anchorCtr="0">
            <a:normAutofit/>
          </a:bodyPr>
          <a:lstStyle>
            <a:lvl1pPr algn="l">
              <a:defRPr sz="8000" b="0">
                <a:solidFill>
                  <a:schemeClr val="tx2"/>
                </a:solidFill>
              </a:defRPr>
            </a:lvl1pPr>
          </a:lstStyle>
          <a:p>
            <a:r>
              <a:rPr lang="nl-NL"/>
              <a:t>Klik om de stijl te bewerken</a:t>
            </a:r>
            <a:endParaRPr lang="nl-NL" dirty="0"/>
          </a:p>
        </p:txBody>
      </p:sp>
      <p:sp>
        <p:nvSpPr>
          <p:cNvPr id="4" name="Ondertitel 2"/>
          <p:cNvSpPr>
            <a:spLocks noGrp="1"/>
          </p:cNvSpPr>
          <p:nvPr>
            <p:ph type="subTitle" idx="1"/>
          </p:nvPr>
        </p:nvSpPr>
        <p:spPr>
          <a:xfrm>
            <a:off x="635000" y="5077314"/>
            <a:ext cx="5461000" cy="1144099"/>
          </a:xfrm>
        </p:spPr>
        <p:txBody>
          <a:bodyPr lIns="162000" tIns="90000">
            <a:norm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6" name="Tijdelijke aanduiding voor datum 5"/>
          <p:cNvSpPr>
            <a:spLocks noGrp="1"/>
          </p:cNvSpPr>
          <p:nvPr>
            <p:ph type="dt" sz="half" idx="10"/>
          </p:nvPr>
        </p:nvSpPr>
        <p:spPr/>
        <p:txBody>
          <a:bodyPr/>
          <a:lstStyle/>
          <a:p>
            <a:endParaRPr lang="nl-NL" dirty="0"/>
          </a:p>
        </p:txBody>
      </p:sp>
      <p:sp>
        <p:nvSpPr>
          <p:cNvPr id="7" name="Tijdelijke aanduiding voor voettekst 6"/>
          <p:cNvSpPr>
            <a:spLocks noGrp="1"/>
          </p:cNvSpPr>
          <p:nvPr>
            <p:ph type="ftr" sz="quarter" idx="11"/>
          </p:nvPr>
        </p:nvSpPr>
        <p:spPr/>
        <p:txBody>
          <a:bodyPr/>
          <a:lstStyle/>
          <a:p>
            <a:endParaRPr lang="nl-NL" dirty="0"/>
          </a:p>
        </p:txBody>
      </p:sp>
      <p:sp>
        <p:nvSpPr>
          <p:cNvPr id="8" name="Tijdelijke aanduiding voor dianummer 7"/>
          <p:cNvSpPr>
            <a:spLocks noGrp="1"/>
          </p:cNvSpPr>
          <p:nvPr>
            <p:ph type="sldNum" sz="quarter" idx="12"/>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69157015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orient="horz" pos="2659">
          <p15:clr>
            <a:srgbClr val="FBAE40"/>
          </p15:clr>
        </p15:guide>
      </p15:sldGuideLst>
    </p:ext>
  </p:extLst>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Tekstvlak A">
    <p:spTree>
      <p:nvGrpSpPr>
        <p:cNvPr id="1" name=""/>
        <p:cNvGrpSpPr/>
        <p:nvPr/>
      </p:nvGrpSpPr>
      <p:grpSpPr>
        <a:xfrm>
          <a:off x="0" y="0"/>
          <a:ext cx="0" cy="0"/>
          <a:chOff x="0" y="0"/>
          <a:chExt cx="0" cy="0"/>
        </a:xfrm>
      </p:grpSpPr>
      <p:sp>
        <p:nvSpPr>
          <p:cNvPr id="7" name="Rechthoek 6"/>
          <p:cNvSpPr/>
          <p:nvPr userDrawn="1"/>
        </p:nvSpPr>
        <p:spPr>
          <a:xfrm>
            <a:off x="6096000" y="-1588"/>
            <a:ext cx="6096000" cy="68595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indent="0" algn="l">
              <a:buFont typeface="Arial" charset="0"/>
              <a:buNone/>
            </a:pPr>
            <a:endParaRPr lang="nl-NL" sz="1000" dirty="0">
              <a:solidFill>
                <a:schemeClr val="bg1"/>
              </a:solidFill>
            </a:endParaRPr>
          </a:p>
        </p:txBody>
      </p:sp>
      <p:sp>
        <p:nvSpPr>
          <p:cNvPr id="6" name="Titel 5"/>
          <p:cNvSpPr>
            <a:spLocks noGrp="1"/>
          </p:cNvSpPr>
          <p:nvPr>
            <p:ph type="title"/>
          </p:nvPr>
        </p:nvSpPr>
        <p:spPr>
          <a:xfrm>
            <a:off x="635000" y="2636838"/>
            <a:ext cx="5003799" cy="1584324"/>
          </a:xfrm>
        </p:spPr>
        <p:txBody>
          <a:bodyPr anchor="ctr" anchorCtr="0"/>
          <a:lstStyle>
            <a:lvl1pPr>
              <a:defRPr sz="4000">
                <a:solidFill>
                  <a:schemeClr val="tx2"/>
                </a:solidFill>
              </a:defRPr>
            </a:lvl1pPr>
          </a:lstStyle>
          <a:p>
            <a:r>
              <a:rPr lang="nl-NL"/>
              <a:t>Klik om de stijl te bewerken</a:t>
            </a:r>
            <a:endParaRPr lang="nl-NL" dirty="0"/>
          </a:p>
        </p:txBody>
      </p:sp>
      <p:pic>
        <p:nvPicPr>
          <p:cNvPr id="14" name="Afbeelding 1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3" name="Tijdelijke aanduiding voor tekst 2"/>
          <p:cNvSpPr>
            <a:spLocks noGrp="1"/>
          </p:cNvSpPr>
          <p:nvPr>
            <p:ph type="body" sz="quarter" idx="10"/>
          </p:nvPr>
        </p:nvSpPr>
        <p:spPr>
          <a:xfrm>
            <a:off x="6554588" y="1066800"/>
            <a:ext cx="5004000" cy="5154613"/>
          </a:xfrm>
        </p:spPr>
        <p:txBody>
          <a:bodyPr anchor="ct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defRPr>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1" name="Tijdelijke aanduiding voor datum 10"/>
          <p:cNvSpPr>
            <a:spLocks noGrp="1"/>
          </p:cNvSpPr>
          <p:nvPr>
            <p:ph type="dt" sz="half" idx="11"/>
          </p:nvPr>
        </p:nvSpPr>
        <p:spPr/>
        <p:txBody>
          <a:bodyPr/>
          <a:lstStyle/>
          <a:p>
            <a:endParaRPr lang="nl-NL" dirty="0"/>
          </a:p>
        </p:txBody>
      </p:sp>
      <p:sp>
        <p:nvSpPr>
          <p:cNvPr id="12" name="Tijdelijke aanduiding voor voettekst 11"/>
          <p:cNvSpPr>
            <a:spLocks noGrp="1"/>
          </p:cNvSpPr>
          <p:nvPr>
            <p:ph type="ftr" sz="quarter" idx="12"/>
          </p:nvPr>
        </p:nvSpPr>
        <p:spPr/>
        <p:txBody>
          <a:bodyPr/>
          <a:lstStyle/>
          <a:p>
            <a:endParaRPr lang="nl-NL" dirty="0"/>
          </a:p>
        </p:txBody>
      </p:sp>
      <p:sp>
        <p:nvSpPr>
          <p:cNvPr id="13" name="Tijdelijke aanduiding voor dianummer 12"/>
          <p:cNvSpPr>
            <a:spLocks noGrp="1"/>
          </p:cNvSpPr>
          <p:nvPr>
            <p:ph type="sldNum" sz="quarter" idx="13"/>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806036902"/>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guide id="3" pos="5609">
          <p15:clr>
            <a:srgbClr val="FBAE40"/>
          </p15:clr>
        </p15:guide>
        <p15:guide id="4" pos="5904">
          <p15:clr>
            <a:srgbClr val="FBAE40"/>
          </p15:clr>
        </p15:guide>
      </p15:sldGuideLst>
    </p:ext>
  </p:extLst>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Tekstvlak B">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6" name="Titel 5"/>
          <p:cNvSpPr>
            <a:spLocks noGrp="1"/>
          </p:cNvSpPr>
          <p:nvPr>
            <p:ph type="title"/>
          </p:nvPr>
        </p:nvSpPr>
        <p:spPr>
          <a:xfrm>
            <a:off x="634999" y="2636839"/>
            <a:ext cx="5004000" cy="1584324"/>
          </a:xfrm>
        </p:spPr>
        <p:txBody>
          <a:bodyPr anchor="ctr" anchorCtr="0"/>
          <a:lstStyle>
            <a:lvl1pPr>
              <a:defRPr sz="4000">
                <a:solidFill>
                  <a:schemeClr val="bg1"/>
                </a:solidFill>
              </a:defRPr>
            </a:lvl1pPr>
          </a:lstStyle>
          <a:p>
            <a:r>
              <a:rPr lang="nl-NL"/>
              <a:t>Klik om de stijl te bewerken</a:t>
            </a:r>
            <a:endParaRPr lang="nl-NL" dirty="0"/>
          </a:p>
        </p:txBody>
      </p:sp>
      <p:sp>
        <p:nvSpPr>
          <p:cNvPr id="4" name="Tijdelijke aanduiding voor tekst 3"/>
          <p:cNvSpPr>
            <a:spLocks noGrp="1"/>
          </p:cNvSpPr>
          <p:nvPr>
            <p:ph type="body" sz="quarter" idx="10"/>
          </p:nvPr>
        </p:nvSpPr>
        <p:spPr>
          <a:xfrm>
            <a:off x="6553199" y="1052513"/>
            <a:ext cx="5004000" cy="5168900"/>
          </a:xfrm>
        </p:spPr>
        <p:txBody>
          <a:bodyPr anchor="ctr" anchorCtr="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3" name="Tijdelijke aanduiding voor datum 12"/>
          <p:cNvSpPr>
            <a:spLocks noGrp="1"/>
          </p:cNvSpPr>
          <p:nvPr>
            <p:ph type="dt" sz="half" idx="11"/>
          </p:nvPr>
        </p:nvSpPr>
        <p:spPr/>
        <p:txBody>
          <a:bodyPr/>
          <a:lstStyle/>
          <a:p>
            <a:endParaRPr lang="nl-NL" dirty="0"/>
          </a:p>
        </p:txBody>
      </p:sp>
      <p:sp>
        <p:nvSpPr>
          <p:cNvPr id="14" name="Tijdelijke aanduiding voor voettekst 13"/>
          <p:cNvSpPr>
            <a:spLocks noGrp="1"/>
          </p:cNvSpPr>
          <p:nvPr>
            <p:ph type="ftr" sz="quarter" idx="12"/>
          </p:nvPr>
        </p:nvSpPr>
        <p:spPr/>
        <p:txBody>
          <a:bodyPr/>
          <a:lstStyle/>
          <a:p>
            <a:endParaRPr lang="nl-NL" dirty="0"/>
          </a:p>
        </p:txBody>
      </p:sp>
      <p:sp>
        <p:nvSpPr>
          <p:cNvPr id="15" name="Tijdelijke aanduiding voor dianummer 14"/>
          <p:cNvSpPr>
            <a:spLocks noGrp="1"/>
          </p:cNvSpPr>
          <p:nvPr>
            <p:ph type="sldNum" sz="quarter" idx="13"/>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499043559"/>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Afbeelding met bijschrift">
    <p:spTree>
      <p:nvGrpSpPr>
        <p:cNvPr id="1" name=""/>
        <p:cNvGrpSpPr/>
        <p:nvPr/>
      </p:nvGrpSpPr>
      <p:grpSpPr>
        <a:xfrm>
          <a:off x="0" y="0"/>
          <a:ext cx="0" cy="0"/>
          <a:chOff x="0" y="0"/>
          <a:chExt cx="0" cy="0"/>
        </a:xfrm>
      </p:grpSpPr>
      <p:sp>
        <p:nvSpPr>
          <p:cNvPr id="4" name="Tijdelijke aanduiding voor tekst 3"/>
          <p:cNvSpPr>
            <a:spLocks noGrp="1"/>
          </p:cNvSpPr>
          <p:nvPr>
            <p:ph type="body" sz="half" idx="2"/>
          </p:nvPr>
        </p:nvSpPr>
        <p:spPr>
          <a:xfrm>
            <a:off x="635000" y="3427413"/>
            <a:ext cx="5003800" cy="2794000"/>
          </a:xfrm>
        </p:spPr>
        <p:txBody>
          <a:bodyPr anchor="t" anchorCtr="0">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9" name="Titel 8"/>
          <p:cNvSpPr>
            <a:spLocks noGrp="1"/>
          </p:cNvSpPr>
          <p:nvPr>
            <p:ph type="title"/>
          </p:nvPr>
        </p:nvSpPr>
        <p:spPr>
          <a:xfrm>
            <a:off x="635000" y="1052513"/>
            <a:ext cx="5003800" cy="948047"/>
          </a:xfrm>
        </p:spPr>
        <p:txBody>
          <a:bodyPr/>
          <a:lstStyle/>
          <a:p>
            <a:r>
              <a:rPr lang="nl-NL"/>
              <a:t>Klik om de stijl te bewerken</a:t>
            </a:r>
            <a:endParaRPr lang="nl-NL" dirty="0"/>
          </a:p>
        </p:txBody>
      </p:sp>
      <p:sp>
        <p:nvSpPr>
          <p:cNvPr id="11" name="Tijdelijke aanduiding voor datum 10"/>
          <p:cNvSpPr>
            <a:spLocks noGrp="1"/>
          </p:cNvSpPr>
          <p:nvPr>
            <p:ph type="dt" sz="half" idx="25"/>
          </p:nvPr>
        </p:nvSpPr>
        <p:spPr/>
        <p:txBody>
          <a:bodyPr/>
          <a:lstStyle/>
          <a:p>
            <a:endParaRPr lang="nl-NL" dirty="0"/>
          </a:p>
        </p:txBody>
      </p:sp>
      <p:sp>
        <p:nvSpPr>
          <p:cNvPr id="12" name="Tijdelijke aanduiding voor voettekst 11"/>
          <p:cNvSpPr>
            <a:spLocks noGrp="1"/>
          </p:cNvSpPr>
          <p:nvPr>
            <p:ph type="ftr" sz="quarter" idx="26"/>
          </p:nvPr>
        </p:nvSpPr>
        <p:spPr/>
        <p:txBody>
          <a:bodyPr/>
          <a:lstStyle/>
          <a:p>
            <a:endParaRPr lang="nl-NL" dirty="0"/>
          </a:p>
        </p:txBody>
      </p:sp>
      <p:sp>
        <p:nvSpPr>
          <p:cNvPr id="13" name="Tijdelijke aanduiding voor dianummer 12"/>
          <p:cNvSpPr>
            <a:spLocks noGrp="1"/>
          </p:cNvSpPr>
          <p:nvPr>
            <p:ph type="sldNum" sz="quarter" idx="27"/>
          </p:nvPr>
        </p:nvSpPr>
        <p:spPr/>
        <p:txBody>
          <a:bodyPr/>
          <a:lstStyle/>
          <a:p>
            <a:fld id="{10A0A6AF-03C5-477E-939A-E28F7E7F05EA}" type="slidenum">
              <a:rPr lang="nl-NL" smtClean="0"/>
              <a:pPr/>
              <a:t>‹nr.›</a:t>
            </a:fld>
            <a:endParaRPr lang="nl-NL" dirty="0"/>
          </a:p>
        </p:txBody>
      </p:sp>
      <p:sp>
        <p:nvSpPr>
          <p:cNvPr id="10" name="Tijdelijke aanduiding voor afbeelding 16">
            <a:extLst>
              <a:ext uri="{FF2B5EF4-FFF2-40B4-BE49-F238E27FC236}">
                <a16:creationId xmlns:a16="http://schemas.microsoft.com/office/drawing/2014/main" id="{BBCE35AD-A624-6445-84E4-C0AC03B155AD}"/>
              </a:ext>
            </a:extLst>
          </p:cNvPr>
          <p:cNvSpPr>
            <a:spLocks noGrp="1"/>
          </p:cNvSpPr>
          <p:nvPr>
            <p:ph type="pic" sz="quarter" idx="24"/>
          </p:nvPr>
        </p:nvSpPr>
        <p:spPr>
          <a:xfrm>
            <a:off x="6096000" y="-2381"/>
            <a:ext cx="6096000" cy="6860381"/>
          </a:xfrm>
          <a:custGeom>
            <a:avLst/>
            <a:gdLst>
              <a:gd name="connsiteX0" fmla="*/ 235800 w 6096000"/>
              <a:gd name="connsiteY0" fmla="*/ 0 h 6860381"/>
              <a:gd name="connsiteX1" fmla="*/ 6096000 w 6096000"/>
              <a:gd name="connsiteY1" fmla="*/ 0 h 6860381"/>
              <a:gd name="connsiteX2" fmla="*/ 6096000 w 6096000"/>
              <a:gd name="connsiteY2" fmla="*/ 6860381 h 6860381"/>
              <a:gd name="connsiteX3" fmla="*/ 0 w 6096000"/>
              <a:gd name="connsiteY3" fmla="*/ 6860381 h 6860381"/>
              <a:gd name="connsiteX4" fmla="*/ 0 w 6096000"/>
              <a:gd name="connsiteY4" fmla="*/ 711581 h 6860381"/>
              <a:gd name="connsiteX5" fmla="*/ 235800 w 6096000"/>
              <a:gd name="connsiteY5" fmla="*/ 711581 h 6860381"/>
              <a:gd name="connsiteX6" fmla="*/ 235800 w 6096000"/>
              <a:gd name="connsiteY6" fmla="*/ 2381 h 686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0" h="6860381">
                <a:moveTo>
                  <a:pt x="235800" y="0"/>
                </a:moveTo>
                <a:lnTo>
                  <a:pt x="6096000" y="0"/>
                </a:lnTo>
                <a:lnTo>
                  <a:pt x="6096000" y="6860381"/>
                </a:lnTo>
                <a:lnTo>
                  <a:pt x="0" y="6860381"/>
                </a:lnTo>
                <a:lnTo>
                  <a:pt x="0" y="711581"/>
                </a:lnTo>
                <a:lnTo>
                  <a:pt x="235800" y="711581"/>
                </a:lnTo>
                <a:lnTo>
                  <a:pt x="235800" y="2381"/>
                </a:lnTo>
                <a:close/>
              </a:path>
            </a:pathLst>
          </a:custGeom>
          <a:noFill/>
        </p:spPr>
        <p:txBody>
          <a:bodyPr wrap="square" anchor="ctr" anchorCtr="0">
            <a:noAutofit/>
          </a:bodyPr>
          <a:lstStyle/>
          <a:p>
            <a:r>
              <a:rPr lang="nl-NL" dirty="0"/>
              <a:t>Klik op het pictogram als u een afbeelding wilt toevoegen</a:t>
            </a:r>
          </a:p>
        </p:txBody>
      </p:sp>
    </p:spTree>
    <p:extLst>
      <p:ext uri="{BB962C8B-B14F-4D97-AF65-F5344CB8AC3E}">
        <p14:creationId xmlns:p14="http://schemas.microsoft.com/office/powerpoint/2010/main" val="1822907531"/>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Afbeelding verticaal kleur">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0" name="Tijdelijke aanduiding voor tekst 9"/>
          <p:cNvSpPr>
            <a:spLocks noGrp="1"/>
          </p:cNvSpPr>
          <p:nvPr>
            <p:ph type="body" sz="quarter" idx="15"/>
          </p:nvPr>
        </p:nvSpPr>
        <p:spPr>
          <a:xfrm>
            <a:off x="635000" y="2289600"/>
            <a:ext cx="5005388" cy="3935413"/>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defRPr>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12" name="Afbeelding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2" name="Titel 1"/>
          <p:cNvSpPr>
            <a:spLocks noGrp="1"/>
          </p:cNvSpPr>
          <p:nvPr>
            <p:ph type="title"/>
          </p:nvPr>
        </p:nvSpPr>
        <p:spPr>
          <a:xfrm>
            <a:off x="634206" y="1051200"/>
            <a:ext cx="5004594" cy="948047"/>
          </a:xfrm>
        </p:spPr>
        <p:txBody>
          <a:bodyPr/>
          <a:lstStyle>
            <a:lvl1pPr>
              <a:defRPr>
                <a:solidFill>
                  <a:schemeClr val="bg1"/>
                </a:solidFill>
              </a:defRPr>
            </a:lvl1pPr>
          </a:lstStyle>
          <a:p>
            <a:r>
              <a:rPr lang="nl-NL"/>
              <a:t>Klik om de stijl te bewerken</a:t>
            </a:r>
            <a:endParaRPr lang="nl-NL" dirty="0"/>
          </a:p>
        </p:txBody>
      </p:sp>
      <p:sp>
        <p:nvSpPr>
          <p:cNvPr id="20" name="Tijdelijke aanduiding voor datum 19"/>
          <p:cNvSpPr>
            <a:spLocks noGrp="1"/>
          </p:cNvSpPr>
          <p:nvPr>
            <p:ph type="dt" sz="half" idx="25"/>
          </p:nvPr>
        </p:nvSpPr>
        <p:spPr/>
        <p:txBody>
          <a:bodyPr/>
          <a:lstStyle/>
          <a:p>
            <a:endParaRPr lang="nl-NL" dirty="0"/>
          </a:p>
        </p:txBody>
      </p:sp>
      <p:sp>
        <p:nvSpPr>
          <p:cNvPr id="21" name="Tijdelijke aanduiding voor voettekst 20"/>
          <p:cNvSpPr>
            <a:spLocks noGrp="1"/>
          </p:cNvSpPr>
          <p:nvPr>
            <p:ph type="ftr" sz="quarter" idx="26"/>
          </p:nvPr>
        </p:nvSpPr>
        <p:spPr/>
        <p:txBody>
          <a:bodyPr/>
          <a:lstStyle/>
          <a:p>
            <a:endParaRPr lang="nl-NL" dirty="0"/>
          </a:p>
        </p:txBody>
      </p:sp>
      <p:sp>
        <p:nvSpPr>
          <p:cNvPr id="22" name="Tijdelijke aanduiding voor dianummer 21"/>
          <p:cNvSpPr>
            <a:spLocks noGrp="1"/>
          </p:cNvSpPr>
          <p:nvPr>
            <p:ph type="sldNum" sz="quarter" idx="27"/>
          </p:nvPr>
        </p:nvSpPr>
        <p:spPr/>
        <p:txBody>
          <a:bodyPr/>
          <a:lstStyle/>
          <a:p>
            <a:fld id="{10A0A6AF-03C5-477E-939A-E28F7E7F05EA}" type="slidenum">
              <a:rPr lang="nl-NL" smtClean="0"/>
              <a:pPr/>
              <a:t>‹nr.›</a:t>
            </a:fld>
            <a:endParaRPr lang="nl-NL" dirty="0"/>
          </a:p>
        </p:txBody>
      </p:sp>
      <p:sp>
        <p:nvSpPr>
          <p:cNvPr id="13" name="Tijdelijke aanduiding voor afbeelding 16">
            <a:extLst>
              <a:ext uri="{FF2B5EF4-FFF2-40B4-BE49-F238E27FC236}">
                <a16:creationId xmlns:a16="http://schemas.microsoft.com/office/drawing/2014/main" id="{BBCE35AD-A624-6445-84E4-C0AC03B155AD}"/>
              </a:ext>
            </a:extLst>
          </p:cNvPr>
          <p:cNvSpPr>
            <a:spLocks noGrp="1"/>
          </p:cNvSpPr>
          <p:nvPr>
            <p:ph type="pic" sz="quarter" idx="24"/>
          </p:nvPr>
        </p:nvSpPr>
        <p:spPr>
          <a:xfrm>
            <a:off x="6096000" y="-2381"/>
            <a:ext cx="6096000" cy="6860381"/>
          </a:xfrm>
          <a:custGeom>
            <a:avLst/>
            <a:gdLst>
              <a:gd name="connsiteX0" fmla="*/ 235800 w 6096000"/>
              <a:gd name="connsiteY0" fmla="*/ 0 h 6860381"/>
              <a:gd name="connsiteX1" fmla="*/ 6096000 w 6096000"/>
              <a:gd name="connsiteY1" fmla="*/ 0 h 6860381"/>
              <a:gd name="connsiteX2" fmla="*/ 6096000 w 6096000"/>
              <a:gd name="connsiteY2" fmla="*/ 6860381 h 6860381"/>
              <a:gd name="connsiteX3" fmla="*/ 0 w 6096000"/>
              <a:gd name="connsiteY3" fmla="*/ 6860381 h 6860381"/>
              <a:gd name="connsiteX4" fmla="*/ 0 w 6096000"/>
              <a:gd name="connsiteY4" fmla="*/ 711581 h 6860381"/>
              <a:gd name="connsiteX5" fmla="*/ 235800 w 6096000"/>
              <a:gd name="connsiteY5" fmla="*/ 711581 h 6860381"/>
              <a:gd name="connsiteX6" fmla="*/ 235800 w 6096000"/>
              <a:gd name="connsiteY6" fmla="*/ 2381 h 686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0" h="6860381">
                <a:moveTo>
                  <a:pt x="235800" y="0"/>
                </a:moveTo>
                <a:lnTo>
                  <a:pt x="6096000" y="0"/>
                </a:lnTo>
                <a:lnTo>
                  <a:pt x="6096000" y="6860381"/>
                </a:lnTo>
                <a:lnTo>
                  <a:pt x="0" y="6860381"/>
                </a:lnTo>
                <a:lnTo>
                  <a:pt x="0" y="711581"/>
                </a:lnTo>
                <a:lnTo>
                  <a:pt x="235800" y="711581"/>
                </a:lnTo>
                <a:lnTo>
                  <a:pt x="235800" y="2381"/>
                </a:lnTo>
                <a:close/>
              </a:path>
            </a:pathLst>
          </a:custGeom>
          <a:noFill/>
        </p:spPr>
        <p:txBody>
          <a:bodyPr wrap="square" anchor="ctr" anchorCtr="0">
            <a:noAutofit/>
          </a:bodyPr>
          <a:lstStyle/>
          <a:p>
            <a:r>
              <a:rPr lang="nl-NL" dirty="0"/>
              <a:t>Klik op het pictogram als u een afbeelding wilt toevoegen</a:t>
            </a:r>
          </a:p>
        </p:txBody>
      </p:sp>
    </p:spTree>
    <p:extLst>
      <p:ext uri="{BB962C8B-B14F-4D97-AF65-F5344CB8AC3E}">
        <p14:creationId xmlns:p14="http://schemas.microsoft.com/office/powerpoint/2010/main" val="1054587296"/>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Afbeelding verticaal wit">
    <p:spTree>
      <p:nvGrpSpPr>
        <p:cNvPr id="1" name=""/>
        <p:cNvGrpSpPr/>
        <p:nvPr/>
      </p:nvGrpSpPr>
      <p:grpSpPr>
        <a:xfrm>
          <a:off x="0" y="0"/>
          <a:ext cx="0" cy="0"/>
          <a:chOff x="0" y="0"/>
          <a:chExt cx="0" cy="0"/>
        </a:xfrm>
      </p:grpSpPr>
      <p:sp>
        <p:nvSpPr>
          <p:cNvPr id="11" name="Tijdelijke aanduiding voor tekst 10"/>
          <p:cNvSpPr>
            <a:spLocks noGrp="1"/>
          </p:cNvSpPr>
          <p:nvPr>
            <p:ph type="body" sz="quarter" idx="16"/>
          </p:nvPr>
        </p:nvSpPr>
        <p:spPr>
          <a:xfrm>
            <a:off x="635000" y="2289600"/>
            <a:ext cx="5003800" cy="3931813"/>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a:xfrm>
            <a:off x="635000" y="1051200"/>
            <a:ext cx="5003800" cy="948047"/>
          </a:xfrm>
        </p:spPr>
        <p:txBody>
          <a:bodyPr/>
          <a:lstStyle/>
          <a:p>
            <a:r>
              <a:rPr lang="nl-NL"/>
              <a:t>Klik om de stijl te bewerken</a:t>
            </a:r>
            <a:endParaRPr lang="nl-NL" dirty="0"/>
          </a:p>
        </p:txBody>
      </p:sp>
      <p:sp>
        <p:nvSpPr>
          <p:cNvPr id="6" name="Tijdelijke aanduiding voor datum 5"/>
          <p:cNvSpPr>
            <a:spLocks noGrp="1"/>
          </p:cNvSpPr>
          <p:nvPr>
            <p:ph type="dt" sz="half" idx="25"/>
          </p:nvPr>
        </p:nvSpPr>
        <p:spPr/>
        <p:txBody>
          <a:bodyPr/>
          <a:lstStyle/>
          <a:p>
            <a:endParaRPr lang="nl-NL" dirty="0"/>
          </a:p>
        </p:txBody>
      </p:sp>
      <p:sp>
        <p:nvSpPr>
          <p:cNvPr id="12" name="Tijdelijke aanduiding voor voettekst 11"/>
          <p:cNvSpPr>
            <a:spLocks noGrp="1"/>
          </p:cNvSpPr>
          <p:nvPr>
            <p:ph type="ftr" sz="quarter" idx="26"/>
          </p:nvPr>
        </p:nvSpPr>
        <p:spPr/>
        <p:txBody>
          <a:bodyPr/>
          <a:lstStyle/>
          <a:p>
            <a:endParaRPr lang="nl-NL" dirty="0"/>
          </a:p>
        </p:txBody>
      </p:sp>
      <p:sp>
        <p:nvSpPr>
          <p:cNvPr id="13" name="Tijdelijke aanduiding voor dianummer 12"/>
          <p:cNvSpPr>
            <a:spLocks noGrp="1"/>
          </p:cNvSpPr>
          <p:nvPr>
            <p:ph type="sldNum" sz="quarter" idx="27"/>
          </p:nvPr>
        </p:nvSpPr>
        <p:spPr/>
        <p:txBody>
          <a:bodyPr/>
          <a:lstStyle/>
          <a:p>
            <a:fld id="{10A0A6AF-03C5-477E-939A-E28F7E7F05EA}" type="slidenum">
              <a:rPr lang="nl-NL" smtClean="0"/>
              <a:pPr/>
              <a:t>‹nr.›</a:t>
            </a:fld>
            <a:endParaRPr lang="nl-NL" dirty="0"/>
          </a:p>
        </p:txBody>
      </p:sp>
      <p:sp>
        <p:nvSpPr>
          <p:cNvPr id="8" name="Tijdelijke aanduiding voor afbeelding 16">
            <a:extLst>
              <a:ext uri="{FF2B5EF4-FFF2-40B4-BE49-F238E27FC236}">
                <a16:creationId xmlns:a16="http://schemas.microsoft.com/office/drawing/2014/main" id="{BBCE35AD-A624-6445-84E4-C0AC03B155AD}"/>
              </a:ext>
            </a:extLst>
          </p:cNvPr>
          <p:cNvSpPr>
            <a:spLocks noGrp="1"/>
          </p:cNvSpPr>
          <p:nvPr>
            <p:ph type="pic" sz="quarter" idx="24"/>
          </p:nvPr>
        </p:nvSpPr>
        <p:spPr>
          <a:xfrm>
            <a:off x="6096000" y="-2381"/>
            <a:ext cx="6096000" cy="6860381"/>
          </a:xfrm>
          <a:custGeom>
            <a:avLst/>
            <a:gdLst>
              <a:gd name="connsiteX0" fmla="*/ 235800 w 6096000"/>
              <a:gd name="connsiteY0" fmla="*/ 0 h 6860381"/>
              <a:gd name="connsiteX1" fmla="*/ 6096000 w 6096000"/>
              <a:gd name="connsiteY1" fmla="*/ 0 h 6860381"/>
              <a:gd name="connsiteX2" fmla="*/ 6096000 w 6096000"/>
              <a:gd name="connsiteY2" fmla="*/ 6860381 h 6860381"/>
              <a:gd name="connsiteX3" fmla="*/ 0 w 6096000"/>
              <a:gd name="connsiteY3" fmla="*/ 6860381 h 6860381"/>
              <a:gd name="connsiteX4" fmla="*/ 0 w 6096000"/>
              <a:gd name="connsiteY4" fmla="*/ 711581 h 6860381"/>
              <a:gd name="connsiteX5" fmla="*/ 235800 w 6096000"/>
              <a:gd name="connsiteY5" fmla="*/ 711581 h 6860381"/>
              <a:gd name="connsiteX6" fmla="*/ 235800 w 6096000"/>
              <a:gd name="connsiteY6" fmla="*/ 2381 h 686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0" h="6860381">
                <a:moveTo>
                  <a:pt x="235800" y="0"/>
                </a:moveTo>
                <a:lnTo>
                  <a:pt x="6096000" y="0"/>
                </a:lnTo>
                <a:lnTo>
                  <a:pt x="6096000" y="6860381"/>
                </a:lnTo>
                <a:lnTo>
                  <a:pt x="0" y="6860381"/>
                </a:lnTo>
                <a:lnTo>
                  <a:pt x="0" y="711581"/>
                </a:lnTo>
                <a:lnTo>
                  <a:pt x="235800" y="711581"/>
                </a:lnTo>
                <a:lnTo>
                  <a:pt x="235800" y="2381"/>
                </a:lnTo>
                <a:close/>
              </a:path>
            </a:pathLst>
          </a:custGeom>
          <a:noFill/>
        </p:spPr>
        <p:txBody>
          <a:bodyPr wrap="square" anchor="ctr" anchorCtr="0">
            <a:noAutofit/>
          </a:bodyPr>
          <a:lstStyle/>
          <a:p>
            <a:r>
              <a:rPr lang="nl-NL" dirty="0"/>
              <a:t>Klik op het pictogram als u een afbeelding wilt toevoegen</a:t>
            </a:r>
          </a:p>
        </p:txBody>
      </p:sp>
    </p:spTree>
    <p:extLst>
      <p:ext uri="{BB962C8B-B14F-4D97-AF65-F5344CB8AC3E}">
        <p14:creationId xmlns:p14="http://schemas.microsoft.com/office/powerpoint/2010/main" val="3725690236"/>
      </p:ext>
    </p:extLst>
  </p:cSld>
  <p:clrMapOvr>
    <a:masterClrMapping/>
  </p:clrMapOvr>
  <p:extLst>
    <p:ext uri="{DCECCB84-F9BA-43D5-87BE-67443E8EF086}">
      <p15:sldGuideLst xmlns:p15="http://schemas.microsoft.com/office/powerpoint/2012/main">
        <p15:guide id="1" pos="3977">
          <p15:clr>
            <a:srgbClr val="FBAE40"/>
          </p15:clr>
        </p15:guide>
      </p15:sldGuideLst>
    </p:ext>
  </p:extLst>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Tekst horizontaal A">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el 1"/>
          <p:cNvSpPr>
            <a:spLocks noGrp="1"/>
          </p:cNvSpPr>
          <p:nvPr>
            <p:ph type="title"/>
          </p:nvPr>
        </p:nvSpPr>
        <p:spPr>
          <a:xfrm>
            <a:off x="635000" y="1052513"/>
            <a:ext cx="10923588" cy="2374900"/>
          </a:xfrm>
        </p:spPr>
        <p:txBody>
          <a:bodyPr anchor="ctr" anchorCtr="0">
            <a:normAutofit/>
          </a:bodyPr>
          <a:lstStyle>
            <a:lvl1pPr>
              <a:defRPr sz="4800">
                <a:solidFill>
                  <a:schemeClr val="bg1"/>
                </a:solidFill>
              </a:defRPr>
            </a:lvl1pPr>
          </a:lstStyle>
          <a:p>
            <a:r>
              <a:rPr lang="nl-NL"/>
              <a:t>Klik om de stijl te bewerken</a:t>
            </a:r>
            <a:endParaRPr lang="nl-NL" dirty="0"/>
          </a:p>
        </p:txBody>
      </p:sp>
      <p:sp>
        <p:nvSpPr>
          <p:cNvPr id="14" name="Tijdelijke aanduiding voor tekst 13"/>
          <p:cNvSpPr>
            <a:spLocks noGrp="1"/>
          </p:cNvSpPr>
          <p:nvPr>
            <p:ph type="body" sz="quarter" idx="13"/>
          </p:nvPr>
        </p:nvSpPr>
        <p:spPr>
          <a:xfrm>
            <a:off x="635000" y="3749487"/>
            <a:ext cx="10923588" cy="2471925"/>
          </a:xfrm>
        </p:spPr>
        <p:txBody>
          <a:bodyPr numCol="2" spcCol="46800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9" name="Afbeelding 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8" name="Tijdelijke aanduiding voor datum 7"/>
          <p:cNvSpPr>
            <a:spLocks noGrp="1"/>
          </p:cNvSpPr>
          <p:nvPr>
            <p:ph type="dt" sz="half" idx="14"/>
          </p:nvPr>
        </p:nvSpPr>
        <p:spPr/>
        <p:txBody>
          <a:bodyPr/>
          <a:lstStyle/>
          <a:p>
            <a:endParaRPr lang="nl-NL" dirty="0"/>
          </a:p>
        </p:txBody>
      </p:sp>
      <p:sp>
        <p:nvSpPr>
          <p:cNvPr id="10" name="Tijdelijke aanduiding voor voettekst 9"/>
          <p:cNvSpPr>
            <a:spLocks noGrp="1"/>
          </p:cNvSpPr>
          <p:nvPr>
            <p:ph type="ftr" sz="quarter" idx="15"/>
          </p:nvPr>
        </p:nvSpPr>
        <p:spPr/>
        <p:txBody>
          <a:bodyPr/>
          <a:lstStyle/>
          <a:p>
            <a:endParaRPr lang="nl-NL" dirty="0"/>
          </a:p>
        </p:txBody>
      </p:sp>
      <p:sp>
        <p:nvSpPr>
          <p:cNvPr id="11" name="Tijdelijke aanduiding voor dianummer 10"/>
          <p:cNvSpPr>
            <a:spLocks noGrp="1"/>
          </p:cNvSpPr>
          <p:nvPr>
            <p:ph type="sldNum" sz="quarter" idx="16"/>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867962608"/>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Tekst horizontaal B">
    <p:spTree>
      <p:nvGrpSpPr>
        <p:cNvPr id="1" name=""/>
        <p:cNvGrpSpPr/>
        <p:nvPr/>
      </p:nvGrpSpPr>
      <p:grpSpPr>
        <a:xfrm>
          <a:off x="0" y="0"/>
          <a:ext cx="0" cy="0"/>
          <a:chOff x="0" y="0"/>
          <a:chExt cx="0" cy="0"/>
        </a:xfrm>
      </p:grpSpPr>
      <p:sp>
        <p:nvSpPr>
          <p:cNvPr id="6" name="Rechthoek 5"/>
          <p:cNvSpPr/>
          <p:nvPr userDrawn="1"/>
        </p:nvSpPr>
        <p:spPr>
          <a:xfrm>
            <a:off x="0" y="3430587"/>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el 1"/>
          <p:cNvSpPr>
            <a:spLocks noGrp="1"/>
          </p:cNvSpPr>
          <p:nvPr>
            <p:ph type="title"/>
          </p:nvPr>
        </p:nvSpPr>
        <p:spPr>
          <a:xfrm>
            <a:off x="635000" y="1052513"/>
            <a:ext cx="10923588" cy="2374900"/>
          </a:xfrm>
        </p:spPr>
        <p:txBody>
          <a:bodyPr anchor="ctr" anchorCtr="0">
            <a:normAutofit/>
          </a:bodyPr>
          <a:lstStyle>
            <a:lvl1pPr>
              <a:defRPr sz="4800">
                <a:solidFill>
                  <a:schemeClr val="tx2"/>
                </a:solidFill>
              </a:defRPr>
            </a:lvl1pPr>
          </a:lstStyle>
          <a:p>
            <a:r>
              <a:rPr lang="nl-NL"/>
              <a:t>Klik om de stijl te bewerken</a:t>
            </a:r>
            <a:endParaRPr lang="nl-NL" dirty="0"/>
          </a:p>
        </p:txBody>
      </p:sp>
      <p:sp>
        <p:nvSpPr>
          <p:cNvPr id="14" name="Tijdelijke aanduiding voor tekst 13"/>
          <p:cNvSpPr>
            <a:spLocks noGrp="1"/>
          </p:cNvSpPr>
          <p:nvPr>
            <p:ph type="body" sz="quarter" idx="13"/>
          </p:nvPr>
        </p:nvSpPr>
        <p:spPr>
          <a:xfrm>
            <a:off x="635000" y="3749487"/>
            <a:ext cx="10923588" cy="2471925"/>
          </a:xfrm>
        </p:spPr>
        <p:txBody>
          <a:bodyPr numCol="2" spcCol="46800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defRPr>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4"/>
          </p:nvPr>
        </p:nvSpPr>
        <p:spPr/>
        <p:txBody>
          <a:bodyPr/>
          <a:lstStyle/>
          <a:p>
            <a:endParaRPr lang="nl-NL" dirty="0"/>
          </a:p>
        </p:txBody>
      </p:sp>
      <p:sp>
        <p:nvSpPr>
          <p:cNvPr id="10" name="Tijdelijke aanduiding voor voettekst 9"/>
          <p:cNvSpPr>
            <a:spLocks noGrp="1"/>
          </p:cNvSpPr>
          <p:nvPr>
            <p:ph type="ftr" sz="quarter" idx="15"/>
          </p:nvPr>
        </p:nvSpPr>
        <p:spPr/>
        <p:txBody>
          <a:bodyPr/>
          <a:lstStyle/>
          <a:p>
            <a:endParaRPr lang="nl-NL" dirty="0"/>
          </a:p>
        </p:txBody>
      </p:sp>
      <p:sp>
        <p:nvSpPr>
          <p:cNvPr id="11" name="Tijdelijke aanduiding voor dianummer 10"/>
          <p:cNvSpPr>
            <a:spLocks noGrp="1"/>
          </p:cNvSpPr>
          <p:nvPr>
            <p:ph type="sldNum" sz="quarter" idx="16"/>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3977257271"/>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Afbeelding horizontaal kleur">
    <p:bg>
      <p:bgRef idx="1001">
        <a:schemeClr val="bg2"/>
      </p:bgRef>
    </p:bg>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noFill/>
        </p:spPr>
        <p:txBody>
          <a:bodyPr wrap="square" lIns="720000" tIns="1152000">
            <a:noAutofit/>
          </a:bodyPr>
          <a:lstStyle>
            <a:lvl1pPr>
              <a:buClr>
                <a:schemeClr val="bg2"/>
              </a:buClr>
              <a:tabLst>
                <a:tab pos="1619250" algn="l"/>
              </a:tabLst>
              <a:defRPr>
                <a:solidFill>
                  <a:schemeClr val="bg1"/>
                </a:solidFill>
              </a:defRPr>
            </a:lvl1pPr>
          </a:lstStyle>
          <a:p>
            <a:r>
              <a:rPr lang="nl-NL" dirty="0"/>
              <a:t>Klik op het pictogram als u een afbeelding wilt toevoegen</a:t>
            </a:r>
          </a:p>
        </p:txBody>
      </p:sp>
      <p:sp>
        <p:nvSpPr>
          <p:cNvPr id="2" name="Titel 1"/>
          <p:cNvSpPr>
            <a:spLocks noGrp="1"/>
          </p:cNvSpPr>
          <p:nvPr>
            <p:ph type="title"/>
          </p:nvPr>
        </p:nvSpPr>
        <p:spPr>
          <a:xfrm>
            <a:off x="634205" y="3888000"/>
            <a:ext cx="5004595" cy="2333413"/>
          </a:xfrm>
        </p:spPr>
        <p:txBody>
          <a:bodyPr anchor="t" anchorCtr="0"/>
          <a:lstStyle>
            <a:lvl1pPr>
              <a:defRPr>
                <a:solidFill>
                  <a:schemeClr val="tx1"/>
                </a:solidFill>
              </a:defRPr>
            </a:lvl1pPr>
          </a:lstStyle>
          <a:p>
            <a:r>
              <a:rPr lang="nl-NL"/>
              <a:t>Klik om de stijl te bewerken</a:t>
            </a:r>
            <a:endParaRPr lang="nl-NL" dirty="0"/>
          </a:p>
        </p:txBody>
      </p:sp>
      <p:sp>
        <p:nvSpPr>
          <p:cNvPr id="6" name="Tijdelijke aanduiding voor tekst 13"/>
          <p:cNvSpPr>
            <a:spLocks noGrp="1"/>
          </p:cNvSpPr>
          <p:nvPr>
            <p:ph type="body" sz="quarter" idx="13"/>
          </p:nvPr>
        </p:nvSpPr>
        <p:spPr>
          <a:xfrm>
            <a:off x="6554588" y="3888000"/>
            <a:ext cx="5004000" cy="2333413"/>
          </a:xfrm>
        </p:spPr>
        <p:txBody>
          <a:bodyPr tIns="50400" numCol="1" spcCol="468000" anchor="t" anchorCtr="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0" name="Tijdelijke aanduiding voor datum 9"/>
          <p:cNvSpPr>
            <a:spLocks noGrp="1"/>
          </p:cNvSpPr>
          <p:nvPr>
            <p:ph type="dt" sz="half" idx="15"/>
          </p:nvPr>
        </p:nvSpPr>
        <p:spPr/>
        <p:txBody>
          <a:bodyPr/>
          <a:lstStyle>
            <a:lvl1pPr>
              <a:defRPr>
                <a:solidFill>
                  <a:schemeClr val="tx2"/>
                </a:solidFill>
              </a:defRPr>
            </a:lvl1pPr>
          </a:lstStyle>
          <a:p>
            <a:endParaRPr lang="nl-NL" dirty="0"/>
          </a:p>
        </p:txBody>
      </p:sp>
      <p:sp>
        <p:nvSpPr>
          <p:cNvPr id="11" name="Tijdelijke aanduiding voor voettekst 10"/>
          <p:cNvSpPr>
            <a:spLocks noGrp="1"/>
          </p:cNvSpPr>
          <p:nvPr>
            <p:ph type="ftr" sz="quarter" idx="16"/>
          </p:nvPr>
        </p:nvSpPr>
        <p:spPr/>
        <p:txBody>
          <a:bodyPr/>
          <a:lstStyle>
            <a:lvl1pPr>
              <a:defRPr>
                <a:solidFill>
                  <a:schemeClr val="tx2"/>
                </a:solidFill>
              </a:defRPr>
            </a:lvl1pPr>
          </a:lstStyle>
          <a:p>
            <a:endParaRPr lang="nl-NL" dirty="0"/>
          </a:p>
        </p:txBody>
      </p:sp>
      <p:sp>
        <p:nvSpPr>
          <p:cNvPr id="13" name="Tijdelijke aanduiding voor dianummer 12"/>
          <p:cNvSpPr>
            <a:spLocks noGrp="1"/>
          </p:cNvSpPr>
          <p:nvPr>
            <p:ph type="sldNum" sz="quarter" idx="17"/>
          </p:nvPr>
        </p:nvSpPr>
        <p:spPr/>
        <p:txBody>
          <a:bodyPr/>
          <a:lstStyle>
            <a:lvl1pPr>
              <a:defRPr>
                <a:solidFill>
                  <a:schemeClr val="tx2"/>
                </a:solidFill>
              </a:defRPr>
            </a:lvl1p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946350669"/>
      </p:ext>
    </p:extLst>
  </p:cSld>
  <p:clrMapOvr>
    <a:overrideClrMapping bg1="dk1" tx1="lt1" bg2="dk2" tx2="lt2" accent1="accent1" accent2="accent2" accent3="accent3" accent4="accent4" accent5="accent5" accent6="accent6" hlink="hlink" folHlink="folHlink"/>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Afbeelding horizontaal wit">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noFill/>
        </p:spPr>
        <p:txBody>
          <a:bodyPr wrap="square" lIns="720000" tIns="1152000">
            <a:noAutofit/>
          </a:bodyPr>
          <a:lstStyle/>
          <a:p>
            <a:r>
              <a:rPr lang="nl-NL" dirty="0"/>
              <a:t>Klik op het pictogram als u een afbeelding wilt toevoegen</a:t>
            </a:r>
          </a:p>
        </p:txBody>
      </p:sp>
      <p:sp>
        <p:nvSpPr>
          <p:cNvPr id="14" name="Tijdelijke aanduiding voor tekst 13"/>
          <p:cNvSpPr>
            <a:spLocks noGrp="1"/>
          </p:cNvSpPr>
          <p:nvPr>
            <p:ph type="body" sz="quarter" idx="13"/>
          </p:nvPr>
        </p:nvSpPr>
        <p:spPr>
          <a:xfrm>
            <a:off x="6553199" y="3888000"/>
            <a:ext cx="5004000" cy="2333413"/>
          </a:xfrm>
        </p:spPr>
        <p:txBody>
          <a:bodyPr tIns="50400" numCol="1" spcCol="468000" anchor="t" anchorCtr="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a:xfrm>
            <a:off x="634206" y="3888000"/>
            <a:ext cx="5004594" cy="2333413"/>
          </a:xfrm>
        </p:spPr>
        <p:txBody>
          <a:bodyPr anchor="t" anchorCtr="0"/>
          <a:lstStyle/>
          <a:p>
            <a:r>
              <a:rPr lang="nl-NL"/>
              <a:t>Klik om de stijl te bewerken</a:t>
            </a:r>
            <a:endParaRPr lang="nl-NL" dirty="0"/>
          </a:p>
        </p:txBody>
      </p:sp>
      <p:sp>
        <p:nvSpPr>
          <p:cNvPr id="9" name="Tijdelijke aanduiding voor datum 8"/>
          <p:cNvSpPr>
            <a:spLocks noGrp="1"/>
          </p:cNvSpPr>
          <p:nvPr>
            <p:ph type="dt" sz="half" idx="15"/>
          </p:nvPr>
        </p:nvSpPr>
        <p:spPr/>
        <p:txBody>
          <a:bodyPr/>
          <a:lstStyle/>
          <a:p>
            <a:endParaRPr lang="nl-NL" dirty="0"/>
          </a:p>
        </p:txBody>
      </p:sp>
      <p:sp>
        <p:nvSpPr>
          <p:cNvPr id="10" name="Tijdelijke aanduiding voor voettekst 9"/>
          <p:cNvSpPr>
            <a:spLocks noGrp="1"/>
          </p:cNvSpPr>
          <p:nvPr>
            <p:ph type="ftr" sz="quarter" idx="16"/>
          </p:nvPr>
        </p:nvSpPr>
        <p:spPr/>
        <p:txBody>
          <a:bodyPr/>
          <a:lstStyle/>
          <a:p>
            <a:endParaRPr lang="nl-NL" dirty="0"/>
          </a:p>
        </p:txBody>
      </p:sp>
      <p:sp>
        <p:nvSpPr>
          <p:cNvPr id="11" name="Tijdelijke aanduiding voor dianummer 10"/>
          <p:cNvSpPr>
            <a:spLocks noGrp="1"/>
          </p:cNvSpPr>
          <p:nvPr>
            <p:ph type="sldNum" sz="quarter" idx="17"/>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30469994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fbeelding verticaal wit">
    <p:spTree>
      <p:nvGrpSpPr>
        <p:cNvPr id="1" name=""/>
        <p:cNvGrpSpPr/>
        <p:nvPr/>
      </p:nvGrpSpPr>
      <p:grpSpPr>
        <a:xfrm>
          <a:off x="0" y="0"/>
          <a:ext cx="0" cy="0"/>
          <a:chOff x="0" y="0"/>
          <a:chExt cx="0" cy="0"/>
        </a:xfrm>
      </p:grpSpPr>
      <p:sp>
        <p:nvSpPr>
          <p:cNvPr id="11" name="Tijdelijke aanduiding voor tekst 10"/>
          <p:cNvSpPr>
            <a:spLocks noGrp="1"/>
          </p:cNvSpPr>
          <p:nvPr>
            <p:ph type="body" sz="quarter" idx="16"/>
          </p:nvPr>
        </p:nvSpPr>
        <p:spPr>
          <a:xfrm>
            <a:off x="635000" y="2289600"/>
            <a:ext cx="5003800" cy="3931813"/>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a:xfrm>
            <a:off x="635000" y="1051200"/>
            <a:ext cx="5003800" cy="948047"/>
          </a:xfrm>
        </p:spPr>
        <p:txBody>
          <a:bodyPr/>
          <a:lstStyle/>
          <a:p>
            <a:r>
              <a:rPr lang="nl-NL"/>
              <a:t>Klik om de stijl te bewerken</a:t>
            </a:r>
            <a:endParaRPr lang="nl-NL" dirty="0"/>
          </a:p>
        </p:txBody>
      </p:sp>
      <p:sp>
        <p:nvSpPr>
          <p:cNvPr id="6" name="Tijdelijke aanduiding voor datum 5"/>
          <p:cNvSpPr>
            <a:spLocks noGrp="1"/>
          </p:cNvSpPr>
          <p:nvPr>
            <p:ph type="dt" sz="half" idx="25"/>
          </p:nvPr>
        </p:nvSpPr>
        <p:spPr/>
        <p:txBody>
          <a:bodyPr/>
          <a:lstStyle/>
          <a:p>
            <a:endParaRPr lang="nl-NL" dirty="0"/>
          </a:p>
        </p:txBody>
      </p:sp>
      <p:sp>
        <p:nvSpPr>
          <p:cNvPr id="12" name="Tijdelijke aanduiding voor voettekst 11"/>
          <p:cNvSpPr>
            <a:spLocks noGrp="1"/>
          </p:cNvSpPr>
          <p:nvPr>
            <p:ph type="ftr" sz="quarter" idx="26"/>
          </p:nvPr>
        </p:nvSpPr>
        <p:spPr/>
        <p:txBody>
          <a:bodyPr/>
          <a:lstStyle/>
          <a:p>
            <a:endParaRPr lang="nl-NL" dirty="0"/>
          </a:p>
        </p:txBody>
      </p:sp>
      <p:sp>
        <p:nvSpPr>
          <p:cNvPr id="13" name="Tijdelijke aanduiding voor dianummer 12"/>
          <p:cNvSpPr>
            <a:spLocks noGrp="1"/>
          </p:cNvSpPr>
          <p:nvPr>
            <p:ph type="sldNum" sz="quarter" idx="27"/>
          </p:nvPr>
        </p:nvSpPr>
        <p:spPr/>
        <p:txBody>
          <a:bodyPr/>
          <a:lstStyle/>
          <a:p>
            <a:fld id="{10A0A6AF-03C5-477E-939A-E28F7E7F05EA}" type="slidenum">
              <a:rPr lang="nl-NL" smtClean="0"/>
              <a:pPr/>
              <a:t>‹nr.›</a:t>
            </a:fld>
            <a:endParaRPr lang="nl-NL" dirty="0"/>
          </a:p>
        </p:txBody>
      </p:sp>
      <p:sp>
        <p:nvSpPr>
          <p:cNvPr id="8" name="Tijdelijke aanduiding voor afbeelding 16">
            <a:extLst>
              <a:ext uri="{FF2B5EF4-FFF2-40B4-BE49-F238E27FC236}">
                <a16:creationId xmlns:a16="http://schemas.microsoft.com/office/drawing/2014/main" id="{BBCE35AD-A624-6445-84E4-C0AC03B155AD}"/>
              </a:ext>
            </a:extLst>
          </p:cNvPr>
          <p:cNvSpPr>
            <a:spLocks noGrp="1"/>
          </p:cNvSpPr>
          <p:nvPr>
            <p:ph type="pic" sz="quarter" idx="24"/>
          </p:nvPr>
        </p:nvSpPr>
        <p:spPr>
          <a:xfrm>
            <a:off x="6096000" y="-2381"/>
            <a:ext cx="6096000" cy="6860381"/>
          </a:xfrm>
          <a:custGeom>
            <a:avLst/>
            <a:gdLst>
              <a:gd name="connsiteX0" fmla="*/ 235800 w 6096000"/>
              <a:gd name="connsiteY0" fmla="*/ 0 h 6860381"/>
              <a:gd name="connsiteX1" fmla="*/ 6096000 w 6096000"/>
              <a:gd name="connsiteY1" fmla="*/ 0 h 6860381"/>
              <a:gd name="connsiteX2" fmla="*/ 6096000 w 6096000"/>
              <a:gd name="connsiteY2" fmla="*/ 6860381 h 6860381"/>
              <a:gd name="connsiteX3" fmla="*/ 0 w 6096000"/>
              <a:gd name="connsiteY3" fmla="*/ 6860381 h 6860381"/>
              <a:gd name="connsiteX4" fmla="*/ 0 w 6096000"/>
              <a:gd name="connsiteY4" fmla="*/ 711581 h 6860381"/>
              <a:gd name="connsiteX5" fmla="*/ 235800 w 6096000"/>
              <a:gd name="connsiteY5" fmla="*/ 711581 h 6860381"/>
              <a:gd name="connsiteX6" fmla="*/ 235800 w 6096000"/>
              <a:gd name="connsiteY6" fmla="*/ 2381 h 686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0" h="6860381">
                <a:moveTo>
                  <a:pt x="235800" y="0"/>
                </a:moveTo>
                <a:lnTo>
                  <a:pt x="6096000" y="0"/>
                </a:lnTo>
                <a:lnTo>
                  <a:pt x="6096000" y="6860381"/>
                </a:lnTo>
                <a:lnTo>
                  <a:pt x="0" y="6860381"/>
                </a:lnTo>
                <a:lnTo>
                  <a:pt x="0" y="711581"/>
                </a:lnTo>
                <a:lnTo>
                  <a:pt x="235800" y="711581"/>
                </a:lnTo>
                <a:lnTo>
                  <a:pt x="235800" y="2381"/>
                </a:lnTo>
                <a:close/>
              </a:path>
            </a:pathLst>
          </a:custGeom>
          <a:noFill/>
        </p:spPr>
        <p:txBody>
          <a:bodyPr wrap="square" anchor="ctr" anchorCtr="0">
            <a:noAutofit/>
          </a:bodyPr>
          <a:lstStyle/>
          <a:p>
            <a:r>
              <a:rPr lang="nl-NL"/>
              <a:t>Klik op het pictogram als u een afbeelding wilt toevoegen</a:t>
            </a:r>
            <a:endParaRPr lang="nl-NL" dirty="0"/>
          </a:p>
        </p:txBody>
      </p:sp>
    </p:spTree>
    <p:extLst>
      <p:ext uri="{BB962C8B-B14F-4D97-AF65-F5344CB8AC3E}">
        <p14:creationId xmlns:p14="http://schemas.microsoft.com/office/powerpoint/2010/main" val="172983865"/>
      </p:ext>
    </p:extLst>
  </p:cSld>
  <p:clrMapOvr>
    <a:masterClrMapping/>
  </p:clrMapOvr>
  <p:extLst>
    <p:ext uri="{DCECCB84-F9BA-43D5-87BE-67443E8EF086}">
      <p15:sldGuideLst xmlns:p15="http://schemas.microsoft.com/office/powerpoint/2012/main">
        <p15:guide id="1" pos="3977">
          <p15:clr>
            <a:srgbClr val="FBAE40"/>
          </p15:clr>
        </p15:guide>
      </p15:sldGuideLst>
    </p:ext>
  </p:extLst>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Afbeelding hor. kleur zonder titel">
    <p:bg>
      <p:bgRef idx="1001">
        <a:schemeClr val="bg2"/>
      </p:bgRef>
    </p:bg>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noFill/>
        </p:spPr>
        <p:txBody>
          <a:bodyPr wrap="square" lIns="720000" tIns="1152000">
            <a:noAutofit/>
          </a:bodyPr>
          <a:lstStyle>
            <a:lvl1pPr>
              <a:tabLst>
                <a:tab pos="1619250" algn="l"/>
              </a:tabLst>
              <a:defRPr>
                <a:solidFill>
                  <a:schemeClr val="bg1"/>
                </a:solidFill>
              </a:defRPr>
            </a:lvl1pPr>
          </a:lstStyle>
          <a:p>
            <a:r>
              <a:rPr lang="nl-NL" dirty="0"/>
              <a:t>Klik op het pictogram als u een afbeelding wilt toevoegen</a:t>
            </a:r>
          </a:p>
        </p:txBody>
      </p:sp>
      <p:sp>
        <p:nvSpPr>
          <p:cNvPr id="14" name="Tijdelijke aanduiding voor tekst 13"/>
          <p:cNvSpPr>
            <a:spLocks noGrp="1"/>
          </p:cNvSpPr>
          <p:nvPr>
            <p:ph type="body" sz="quarter" idx="13"/>
          </p:nvPr>
        </p:nvSpPr>
        <p:spPr>
          <a:xfrm>
            <a:off x="635000" y="3888000"/>
            <a:ext cx="10923588" cy="2333413"/>
          </a:xfrm>
        </p:spPr>
        <p:txBody>
          <a:bodyPr tIns="50400" numCol="2" spcCol="46800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5"/>
          </p:nvPr>
        </p:nvSpPr>
        <p:spPr/>
        <p:txBody>
          <a:bodyPr/>
          <a:lstStyle>
            <a:lvl1pPr>
              <a:defRPr>
                <a:solidFill>
                  <a:schemeClr val="tx2"/>
                </a:solidFill>
              </a:defRPr>
            </a:lvl1pPr>
          </a:lstStyle>
          <a:p>
            <a:endParaRPr lang="nl-NL" dirty="0"/>
          </a:p>
        </p:txBody>
      </p:sp>
      <p:sp>
        <p:nvSpPr>
          <p:cNvPr id="9" name="Tijdelijke aanduiding voor voettekst 8"/>
          <p:cNvSpPr>
            <a:spLocks noGrp="1"/>
          </p:cNvSpPr>
          <p:nvPr>
            <p:ph type="ftr" sz="quarter" idx="16"/>
          </p:nvPr>
        </p:nvSpPr>
        <p:spPr/>
        <p:txBody>
          <a:bodyPr/>
          <a:lstStyle>
            <a:lvl1pPr>
              <a:defRPr>
                <a:solidFill>
                  <a:schemeClr val="tx2"/>
                </a:solidFill>
              </a:defRPr>
            </a:lvl1pPr>
          </a:lstStyle>
          <a:p>
            <a:endParaRPr lang="nl-NL" dirty="0"/>
          </a:p>
        </p:txBody>
      </p:sp>
      <p:sp>
        <p:nvSpPr>
          <p:cNvPr id="10" name="Tijdelijke aanduiding voor dianummer 9"/>
          <p:cNvSpPr>
            <a:spLocks noGrp="1"/>
          </p:cNvSpPr>
          <p:nvPr>
            <p:ph type="sldNum" sz="quarter" idx="17"/>
          </p:nvPr>
        </p:nvSpPr>
        <p:spPr/>
        <p:txBody>
          <a:bodyPr/>
          <a:lstStyle>
            <a:lvl1pPr>
              <a:defRPr>
                <a:solidFill>
                  <a:schemeClr val="tx2"/>
                </a:solidFill>
              </a:defRPr>
            </a:lvl1p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3556525475"/>
      </p:ext>
    </p:extLst>
  </p:cSld>
  <p:clrMapOvr>
    <a:overrideClrMapping bg1="dk1" tx1="lt1" bg2="dk2" tx2="lt2" accent1="accent1" accent2="accent2" accent3="accent3" accent4="accent4" accent5="accent5" accent6="accent6" hlink="hlink" folHlink="folHlink"/>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Afbeelding hor. wit zonder titel">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noFill/>
        </p:spPr>
        <p:txBody>
          <a:bodyPr wrap="square" lIns="720000" tIns="1152000">
            <a:noAutofit/>
          </a:bodyPr>
          <a:lstStyle/>
          <a:p>
            <a:r>
              <a:rPr lang="nl-NL" dirty="0"/>
              <a:t>Klik op het pictogram als u een afbeelding wilt toevoegen</a:t>
            </a:r>
          </a:p>
        </p:txBody>
      </p:sp>
      <p:sp>
        <p:nvSpPr>
          <p:cNvPr id="14" name="Tijdelijke aanduiding voor tekst 13"/>
          <p:cNvSpPr>
            <a:spLocks noGrp="1"/>
          </p:cNvSpPr>
          <p:nvPr>
            <p:ph type="body" sz="quarter" idx="13"/>
          </p:nvPr>
        </p:nvSpPr>
        <p:spPr>
          <a:xfrm>
            <a:off x="635000" y="3888000"/>
            <a:ext cx="10923588" cy="2333413"/>
          </a:xfrm>
        </p:spPr>
        <p:txBody>
          <a:bodyPr tIns="50400" numCol="2" spcCol="46800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5"/>
          </p:nvPr>
        </p:nvSpPr>
        <p:spPr/>
        <p:txBody>
          <a:bodyPr/>
          <a:lstStyle/>
          <a:p>
            <a:endParaRPr lang="nl-NL" dirty="0"/>
          </a:p>
        </p:txBody>
      </p:sp>
      <p:sp>
        <p:nvSpPr>
          <p:cNvPr id="9" name="Tijdelijke aanduiding voor voettekst 8"/>
          <p:cNvSpPr>
            <a:spLocks noGrp="1"/>
          </p:cNvSpPr>
          <p:nvPr>
            <p:ph type="ftr" sz="quarter" idx="16"/>
          </p:nvPr>
        </p:nvSpPr>
        <p:spPr/>
        <p:txBody>
          <a:bodyPr/>
          <a:lstStyle/>
          <a:p>
            <a:endParaRPr lang="nl-NL" dirty="0"/>
          </a:p>
        </p:txBody>
      </p:sp>
      <p:sp>
        <p:nvSpPr>
          <p:cNvPr id="10" name="Tijdelijke aanduiding voor dianummer 9"/>
          <p:cNvSpPr>
            <a:spLocks noGrp="1"/>
          </p:cNvSpPr>
          <p:nvPr>
            <p:ph type="sldNum" sz="quarter" idx="17"/>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593721531"/>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Afbeelding horizontaal kleur titel">
    <p:bg>
      <p:bgRef idx="1001">
        <a:schemeClr val="bg2"/>
      </p:bgRef>
    </p:bg>
    <p:spTree>
      <p:nvGrpSpPr>
        <p:cNvPr id="1" name=""/>
        <p:cNvGrpSpPr/>
        <p:nvPr/>
      </p:nvGrpSpPr>
      <p:grpSpPr>
        <a:xfrm>
          <a:off x="0" y="0"/>
          <a:ext cx="0" cy="0"/>
          <a:chOff x="0" y="0"/>
          <a:chExt cx="0" cy="0"/>
        </a:xfrm>
      </p:grpSpPr>
      <p:sp>
        <p:nvSpPr>
          <p:cNvPr id="11" name="Tijdelijke aanduiding voor afbeelding 10"/>
          <p:cNvSpPr>
            <a:spLocks noGrp="1"/>
          </p:cNvSpPr>
          <p:nvPr>
            <p:ph type="pic" sz="quarter" idx="14"/>
          </p:nvPr>
        </p:nvSpPr>
        <p:spPr>
          <a:xfrm>
            <a:off x="0" y="3427413"/>
            <a:ext cx="12192000" cy="3430587"/>
          </a:xfrm>
          <a:prstGeom prst="rect">
            <a:avLst/>
          </a:prstGeom>
          <a:noFill/>
        </p:spPr>
        <p:txBody>
          <a:bodyPr vert="horz" wrap="square" lIns="720000" tIns="1152000" rIns="91440" bIns="45720" rtlCol="0">
            <a:noAutofit/>
          </a:bodyPr>
          <a:lstStyle>
            <a:lvl1pPr>
              <a:defRPr lang="nl-NL" dirty="0"/>
            </a:lvl1pPr>
          </a:lstStyle>
          <a:p>
            <a:pPr lvl="0"/>
            <a:r>
              <a:rPr lang="nl-NL" dirty="0"/>
              <a:t>Klik op het pictogram als u een afbeelding wilt toevoegen</a:t>
            </a:r>
          </a:p>
        </p:txBody>
      </p:sp>
      <p:sp>
        <p:nvSpPr>
          <p:cNvPr id="2" name="Titel 1"/>
          <p:cNvSpPr>
            <a:spLocks noGrp="1"/>
          </p:cNvSpPr>
          <p:nvPr>
            <p:ph type="title"/>
          </p:nvPr>
        </p:nvSpPr>
        <p:spPr>
          <a:xfrm>
            <a:off x="633600" y="1051200"/>
            <a:ext cx="10924382" cy="946800"/>
          </a:xfrm>
        </p:spPr>
        <p:txBody>
          <a:bodyPr/>
          <a:lstStyle>
            <a:lvl1pPr>
              <a:defRPr>
                <a:solidFill>
                  <a:schemeClr val="tx1"/>
                </a:solidFill>
              </a:defRPr>
            </a:lvl1pPr>
          </a:lstStyle>
          <a:p>
            <a:r>
              <a:rPr lang="nl-NL"/>
              <a:t>Klik om de stijl te bewerken</a:t>
            </a:r>
            <a:endParaRPr lang="nl-NL" dirty="0"/>
          </a:p>
        </p:txBody>
      </p:sp>
      <p:sp>
        <p:nvSpPr>
          <p:cNvPr id="13" name="Tijdelijke aanduiding voor datum 12"/>
          <p:cNvSpPr>
            <a:spLocks noGrp="1"/>
          </p:cNvSpPr>
          <p:nvPr>
            <p:ph type="dt" sz="half" idx="15"/>
          </p:nvPr>
        </p:nvSpPr>
        <p:spPr/>
        <p:txBody>
          <a:bodyPr/>
          <a:lstStyle/>
          <a:p>
            <a:endParaRPr lang="nl-NL" dirty="0"/>
          </a:p>
        </p:txBody>
      </p:sp>
      <p:sp>
        <p:nvSpPr>
          <p:cNvPr id="14" name="Tijdelijke aanduiding voor voettekst 13"/>
          <p:cNvSpPr>
            <a:spLocks noGrp="1"/>
          </p:cNvSpPr>
          <p:nvPr>
            <p:ph type="ftr" sz="quarter" idx="16"/>
          </p:nvPr>
        </p:nvSpPr>
        <p:spPr/>
        <p:txBody>
          <a:bodyPr/>
          <a:lstStyle/>
          <a:p>
            <a:endParaRPr lang="nl-NL" dirty="0"/>
          </a:p>
        </p:txBody>
      </p:sp>
      <p:sp>
        <p:nvSpPr>
          <p:cNvPr id="15" name="Tijdelijke aanduiding voor dianummer 14"/>
          <p:cNvSpPr>
            <a:spLocks noGrp="1"/>
          </p:cNvSpPr>
          <p:nvPr>
            <p:ph type="sldNum" sz="quarter" idx="17"/>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449266485"/>
      </p:ext>
    </p:extLst>
  </p:cSld>
  <p:clrMapOvr>
    <a:overrideClrMapping bg1="dk1" tx1="lt1" bg2="dk2" tx2="lt2" accent1="accent1" accent2="accent2" accent3="accent3" accent4="accent4" accent5="accent5" accent6="accent6" hlink="hlink" folHlink="folHlink"/>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Afbeelding horizontaal wit titel">
    <p:bg>
      <p:bgRef idx="1001">
        <a:schemeClr val="bg1"/>
      </p:bgRef>
    </p:bg>
    <p:spTree>
      <p:nvGrpSpPr>
        <p:cNvPr id="1" name=""/>
        <p:cNvGrpSpPr/>
        <p:nvPr/>
      </p:nvGrpSpPr>
      <p:grpSpPr>
        <a:xfrm>
          <a:off x="0" y="0"/>
          <a:ext cx="0" cy="0"/>
          <a:chOff x="0" y="0"/>
          <a:chExt cx="0" cy="0"/>
        </a:xfrm>
      </p:grpSpPr>
      <p:sp>
        <p:nvSpPr>
          <p:cNvPr id="11" name="Tijdelijke aanduiding voor afbeelding 10"/>
          <p:cNvSpPr>
            <a:spLocks noGrp="1"/>
          </p:cNvSpPr>
          <p:nvPr>
            <p:ph type="pic" sz="quarter" idx="14"/>
          </p:nvPr>
        </p:nvSpPr>
        <p:spPr>
          <a:xfrm>
            <a:off x="0" y="3427413"/>
            <a:ext cx="12192000" cy="3430587"/>
          </a:xfrm>
          <a:prstGeom prst="rect">
            <a:avLst/>
          </a:prstGeom>
          <a:noFill/>
        </p:spPr>
        <p:txBody>
          <a:bodyPr vert="horz" wrap="square" lIns="720000" tIns="1152000" rIns="91440" bIns="45720" rtlCol="0">
            <a:noAutofit/>
          </a:bodyPr>
          <a:lstStyle>
            <a:lvl1pPr>
              <a:defRPr lang="nl-NL"/>
            </a:lvl1pPr>
          </a:lstStyle>
          <a:p>
            <a:pPr lvl="0"/>
            <a:r>
              <a:rPr lang="nl-NL" dirty="0"/>
              <a:t>Klik op het pictogram als u een afbeelding wilt toevoegen</a:t>
            </a:r>
          </a:p>
        </p:txBody>
      </p:sp>
      <p:sp>
        <p:nvSpPr>
          <p:cNvPr id="9" name="Titel 8"/>
          <p:cNvSpPr>
            <a:spLocks noGrp="1"/>
          </p:cNvSpPr>
          <p:nvPr>
            <p:ph type="title"/>
          </p:nvPr>
        </p:nvSpPr>
        <p:spPr>
          <a:xfrm>
            <a:off x="634206" y="1051200"/>
            <a:ext cx="10924382" cy="946800"/>
          </a:xfrm>
        </p:spPr>
        <p:txBody>
          <a:bodyPr/>
          <a:lstStyle/>
          <a:p>
            <a:r>
              <a:rPr lang="nl-NL"/>
              <a:t>Klik om de stijl te bewerken</a:t>
            </a:r>
            <a:endParaRPr lang="nl-NL" dirty="0"/>
          </a:p>
        </p:txBody>
      </p:sp>
      <p:sp>
        <p:nvSpPr>
          <p:cNvPr id="5" name="Tijdelijke aanduiding voor datum 4"/>
          <p:cNvSpPr>
            <a:spLocks noGrp="1"/>
          </p:cNvSpPr>
          <p:nvPr>
            <p:ph type="dt" sz="half" idx="15"/>
          </p:nvPr>
        </p:nvSpPr>
        <p:spPr/>
        <p:txBody>
          <a:bodyPr/>
          <a:lstStyle/>
          <a:p>
            <a:endParaRPr lang="nl-NL" dirty="0"/>
          </a:p>
        </p:txBody>
      </p:sp>
      <p:sp>
        <p:nvSpPr>
          <p:cNvPr id="6" name="Tijdelijke aanduiding voor voettekst 5"/>
          <p:cNvSpPr>
            <a:spLocks noGrp="1"/>
          </p:cNvSpPr>
          <p:nvPr>
            <p:ph type="ftr" sz="quarter" idx="16"/>
          </p:nvPr>
        </p:nvSpPr>
        <p:spPr/>
        <p:txBody>
          <a:bodyPr/>
          <a:lstStyle/>
          <a:p>
            <a:endParaRPr lang="nl-NL" dirty="0"/>
          </a:p>
        </p:txBody>
      </p:sp>
      <p:sp>
        <p:nvSpPr>
          <p:cNvPr id="7" name="Tijdelijke aanduiding voor dianummer 6"/>
          <p:cNvSpPr>
            <a:spLocks noGrp="1"/>
          </p:cNvSpPr>
          <p:nvPr>
            <p:ph type="sldNum" sz="quarter" idx="17"/>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447109506"/>
      </p:ext>
    </p:extLst>
  </p:cSld>
  <p:clrMapOvr>
    <a:overrideClrMapping bg1="lt1" tx1="dk1" bg2="lt2" tx2="dk2" accent1="accent1" accent2="accent2" accent3="accent3" accent4="accent4" accent5="accent5" accent6="accent6" hlink="hlink" folHlink="folHlink"/>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Afbeelding">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3286584"/>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showMasterSp="0" preserve="1" userDrawn="1">
  <p:cSld name="Afbeelding met titel">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el 4"/>
          <p:cNvSpPr>
            <a:spLocks noGrp="1"/>
          </p:cNvSpPr>
          <p:nvPr>
            <p:ph type="title"/>
          </p:nvPr>
        </p:nvSpPr>
        <p:spPr>
          <a:xfrm>
            <a:off x="0" y="5153776"/>
            <a:ext cx="12192000" cy="576000"/>
          </a:xfrm>
          <a:solidFill>
            <a:schemeClr val="tx2"/>
          </a:solidFill>
        </p:spPr>
        <p:txBody>
          <a:bodyPr lIns="756000" anchor="ctr" anchorCtr="0">
            <a:noAutofit/>
          </a:bodyPr>
          <a:lstStyle>
            <a:lvl1pPr algn="l">
              <a:defRPr sz="3200">
                <a:solidFill>
                  <a:schemeClr val="bg1"/>
                </a:solidFill>
              </a:defRPr>
            </a:lvl1pPr>
          </a:lstStyle>
          <a:p>
            <a:r>
              <a:rPr lang="nl-NL"/>
              <a:t>Klik om de stijl te bewerken</a:t>
            </a:r>
            <a:endParaRPr lang="nl-NL" dirty="0"/>
          </a:p>
        </p:txBody>
      </p:sp>
      <p:sp>
        <p:nvSpPr>
          <p:cNvPr id="3" name="Tijdelijke aanduiding voor tekst 2"/>
          <p:cNvSpPr>
            <a:spLocks noGrp="1"/>
          </p:cNvSpPr>
          <p:nvPr>
            <p:ph type="body" sz="quarter" idx="10"/>
          </p:nvPr>
        </p:nvSpPr>
        <p:spPr>
          <a:xfrm>
            <a:off x="0" y="5825413"/>
            <a:ext cx="12192000" cy="396000"/>
          </a:xfrm>
          <a:solidFill>
            <a:schemeClr val="bg1"/>
          </a:solidFill>
        </p:spPr>
        <p:txBody>
          <a:bodyPr lIns="756000" anchor="ctr" anchorCtr="0">
            <a:normAutofit/>
          </a:bodyPr>
          <a:lstStyle>
            <a:lvl1pPr marL="0" indent="0">
              <a:buNone/>
              <a:defRPr sz="2000" i="0">
                <a:solidFill>
                  <a:schemeClr val="tx1"/>
                </a:solidFill>
              </a:defRPr>
            </a:lvl1pPr>
            <a:lvl2pPr marL="313200" indent="0">
              <a:buNone/>
              <a:defRPr/>
            </a:lvl2pPr>
            <a:lvl3pPr marL="630000" indent="0">
              <a:buNone/>
              <a:defRPr/>
            </a:lvl3pPr>
            <a:lvl4pPr marL="943200" indent="0">
              <a:buNone/>
              <a:defRPr/>
            </a:lvl4pPr>
            <a:lvl5pPr marL="1260000" indent="0">
              <a:buNone/>
              <a:defRPr/>
            </a:lvl5pPr>
          </a:lstStyle>
          <a:p>
            <a:pPr lvl="0"/>
            <a:r>
              <a:rPr lang="nl-NL"/>
              <a:t>Tekststijl van het model bewerken</a:t>
            </a:r>
          </a:p>
        </p:txBody>
      </p:sp>
      <p:pic>
        <p:nvPicPr>
          <p:cNvPr id="4" name="Afbeelding 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Tree>
    <p:extLst>
      <p:ext uri="{BB962C8B-B14F-4D97-AF65-F5344CB8AC3E}">
        <p14:creationId xmlns:p14="http://schemas.microsoft.com/office/powerpoint/2010/main" val="607652074"/>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Tabel/grafiek">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nl-NL"/>
              <a:t>Klik om de stijl te bewerken</a:t>
            </a:r>
            <a:endParaRPr lang="nl-NL" dirty="0"/>
          </a:p>
        </p:txBody>
      </p:sp>
      <p:sp>
        <p:nvSpPr>
          <p:cNvPr id="3" name="Tijdelijke aanduiding voor inhoud 2"/>
          <p:cNvSpPr>
            <a:spLocks noGrp="1"/>
          </p:cNvSpPr>
          <p:nvPr>
            <p:ph sz="quarter" idx="13"/>
          </p:nvPr>
        </p:nvSpPr>
        <p:spPr>
          <a:xfrm>
            <a:off x="635000" y="2276475"/>
            <a:ext cx="10923588" cy="39449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0" name="Tijdelijke aanduiding voor datum 9"/>
          <p:cNvSpPr>
            <a:spLocks noGrp="1"/>
          </p:cNvSpPr>
          <p:nvPr>
            <p:ph type="dt" sz="half" idx="14"/>
          </p:nvPr>
        </p:nvSpPr>
        <p:spPr/>
        <p:txBody>
          <a:bodyPr/>
          <a:lstStyle/>
          <a:p>
            <a:endParaRPr lang="nl-NL" dirty="0"/>
          </a:p>
        </p:txBody>
      </p:sp>
      <p:sp>
        <p:nvSpPr>
          <p:cNvPr id="11" name="Tijdelijke aanduiding voor voettekst 10"/>
          <p:cNvSpPr>
            <a:spLocks noGrp="1"/>
          </p:cNvSpPr>
          <p:nvPr>
            <p:ph type="ftr" sz="quarter" idx="15"/>
          </p:nvPr>
        </p:nvSpPr>
        <p:spPr/>
        <p:txBody>
          <a:bodyPr/>
          <a:lstStyle/>
          <a:p>
            <a:endParaRPr lang="nl-NL" dirty="0"/>
          </a:p>
        </p:txBody>
      </p:sp>
      <p:sp>
        <p:nvSpPr>
          <p:cNvPr id="12" name="Tijdelijke aanduiding voor dianummer 11"/>
          <p:cNvSpPr>
            <a:spLocks noGrp="1"/>
          </p:cNvSpPr>
          <p:nvPr>
            <p:ph type="sldNum" sz="quarter" idx="16"/>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358804240"/>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Tabel/grafiek met bijschrift">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nl-NL"/>
              <a:t>Klik om de stijl te bewerken</a:t>
            </a:r>
          </a:p>
        </p:txBody>
      </p:sp>
      <p:sp>
        <p:nvSpPr>
          <p:cNvPr id="3" name="Tijdelijke aanduiding voor tekst 2"/>
          <p:cNvSpPr>
            <a:spLocks noGrp="1"/>
          </p:cNvSpPr>
          <p:nvPr>
            <p:ph type="body" sz="quarter" idx="14"/>
          </p:nvPr>
        </p:nvSpPr>
        <p:spPr>
          <a:xfrm>
            <a:off x="7958859" y="2276475"/>
            <a:ext cx="3600000" cy="3937000"/>
          </a:xfrm>
        </p:spPr>
        <p:txBody>
          <a:bodyPr/>
          <a:lstStyle>
            <a:lvl1pPr marL="0" indent="0">
              <a:buNone/>
              <a:defRPr sz="2000"/>
            </a:lvl1pPr>
            <a:lvl2pPr marL="313200" indent="0">
              <a:buNone/>
              <a:defRPr sz="1800"/>
            </a:lvl2pPr>
            <a:lvl3pPr marL="630000" indent="0">
              <a:buNone/>
              <a:defRPr sz="1600"/>
            </a:lvl3pPr>
            <a:lvl4pPr marL="943200" indent="0">
              <a:buNone/>
              <a:defRPr sz="1600"/>
            </a:lvl4pPr>
            <a:lvl5pPr marL="1260000" indent="0">
              <a:buNone/>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9" name="Tijdelijke aanduiding voor inhoud 8"/>
          <p:cNvSpPr>
            <a:spLocks noGrp="1"/>
          </p:cNvSpPr>
          <p:nvPr>
            <p:ph sz="quarter" idx="15"/>
          </p:nvPr>
        </p:nvSpPr>
        <p:spPr>
          <a:xfrm>
            <a:off x="635000" y="2276475"/>
            <a:ext cx="7178964" cy="39449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1" name="Tijdelijke aanduiding voor datum 10"/>
          <p:cNvSpPr>
            <a:spLocks noGrp="1"/>
          </p:cNvSpPr>
          <p:nvPr>
            <p:ph type="dt" sz="half" idx="16"/>
          </p:nvPr>
        </p:nvSpPr>
        <p:spPr/>
        <p:txBody>
          <a:bodyPr/>
          <a:lstStyle/>
          <a:p>
            <a:endParaRPr lang="nl-NL" dirty="0"/>
          </a:p>
        </p:txBody>
      </p:sp>
      <p:sp>
        <p:nvSpPr>
          <p:cNvPr id="12" name="Tijdelijke aanduiding voor voettekst 11"/>
          <p:cNvSpPr>
            <a:spLocks noGrp="1"/>
          </p:cNvSpPr>
          <p:nvPr>
            <p:ph type="ftr" sz="quarter" idx="17"/>
          </p:nvPr>
        </p:nvSpPr>
        <p:spPr/>
        <p:txBody>
          <a:bodyPr/>
          <a:lstStyle/>
          <a:p>
            <a:endParaRPr lang="nl-NL" dirty="0"/>
          </a:p>
        </p:txBody>
      </p:sp>
      <p:sp>
        <p:nvSpPr>
          <p:cNvPr id="13" name="Tijdelijke aanduiding voor dianummer 12"/>
          <p:cNvSpPr>
            <a:spLocks noGrp="1"/>
          </p:cNvSpPr>
          <p:nvPr>
            <p:ph type="sldNum" sz="quarter" idx="18"/>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3625733144"/>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Tabel/grafiek verticaal">
    <p:spTree>
      <p:nvGrpSpPr>
        <p:cNvPr id="1" name=""/>
        <p:cNvGrpSpPr/>
        <p:nvPr/>
      </p:nvGrpSpPr>
      <p:grpSpPr>
        <a:xfrm>
          <a:off x="0" y="0"/>
          <a:ext cx="0" cy="0"/>
          <a:chOff x="0" y="0"/>
          <a:chExt cx="0" cy="0"/>
        </a:xfrm>
      </p:grpSpPr>
      <p:sp>
        <p:nvSpPr>
          <p:cNvPr id="7" name="Rechthoek 6"/>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0" name="Tijdelijke aanduiding voor tekst 9"/>
          <p:cNvSpPr>
            <a:spLocks noGrp="1"/>
          </p:cNvSpPr>
          <p:nvPr>
            <p:ph type="body" sz="quarter" idx="14"/>
          </p:nvPr>
        </p:nvSpPr>
        <p:spPr>
          <a:xfrm>
            <a:off x="6550024" y="2289599"/>
            <a:ext cx="5004000" cy="3931813"/>
          </a:xfrm>
        </p:spPr>
        <p:txBody>
          <a:bodyPr anchor="t" anchorCtr="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defRPr>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2" name="Titel 1"/>
          <p:cNvSpPr>
            <a:spLocks noGrp="1"/>
          </p:cNvSpPr>
          <p:nvPr>
            <p:ph type="title"/>
          </p:nvPr>
        </p:nvSpPr>
        <p:spPr>
          <a:xfrm>
            <a:off x="6550024" y="1051200"/>
            <a:ext cx="5004000" cy="948047"/>
          </a:xfrm>
        </p:spPr>
        <p:txBody>
          <a:bodyPr/>
          <a:lstStyle>
            <a:lvl1pPr>
              <a:defRPr>
                <a:solidFill>
                  <a:schemeClr val="bg1"/>
                </a:solidFill>
              </a:defRPr>
            </a:lvl1pPr>
          </a:lstStyle>
          <a:p>
            <a:r>
              <a:rPr lang="nl-NL"/>
              <a:t>Klik om de stijl te bewerken</a:t>
            </a:r>
            <a:endParaRPr lang="nl-NL" dirty="0"/>
          </a:p>
        </p:txBody>
      </p:sp>
      <p:sp>
        <p:nvSpPr>
          <p:cNvPr id="9" name="Tijdelijke aanduiding voor inhoud 8"/>
          <p:cNvSpPr>
            <a:spLocks noGrp="1"/>
          </p:cNvSpPr>
          <p:nvPr>
            <p:ph sz="quarter" idx="19"/>
          </p:nvPr>
        </p:nvSpPr>
        <p:spPr>
          <a:xfrm>
            <a:off x="635000" y="1066799"/>
            <a:ext cx="5003800" cy="5154613"/>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4" name="Tijdelijke aanduiding voor datum 13"/>
          <p:cNvSpPr>
            <a:spLocks noGrp="1"/>
          </p:cNvSpPr>
          <p:nvPr>
            <p:ph type="dt" sz="half" idx="20"/>
          </p:nvPr>
        </p:nvSpPr>
        <p:spPr/>
        <p:txBody>
          <a:bodyPr/>
          <a:lstStyle/>
          <a:p>
            <a:endParaRPr lang="nl-NL" dirty="0"/>
          </a:p>
        </p:txBody>
      </p:sp>
      <p:sp>
        <p:nvSpPr>
          <p:cNvPr id="15" name="Tijdelijke aanduiding voor voettekst 14"/>
          <p:cNvSpPr>
            <a:spLocks noGrp="1"/>
          </p:cNvSpPr>
          <p:nvPr>
            <p:ph type="ftr" sz="quarter" idx="21"/>
          </p:nvPr>
        </p:nvSpPr>
        <p:spPr/>
        <p:txBody>
          <a:bodyPr/>
          <a:lstStyle/>
          <a:p>
            <a:endParaRPr lang="nl-NL" dirty="0"/>
          </a:p>
        </p:txBody>
      </p:sp>
      <p:sp>
        <p:nvSpPr>
          <p:cNvPr id="16" name="Tijdelijke aanduiding voor dianummer 15"/>
          <p:cNvSpPr>
            <a:spLocks noGrp="1"/>
          </p:cNvSpPr>
          <p:nvPr>
            <p:ph type="sldNum" sz="quarter" idx="22"/>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3849216582"/>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preserve="1" userDrawn="1">
  <p:cSld name="Contact A">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el 1"/>
          <p:cNvSpPr>
            <a:spLocks noGrp="1"/>
          </p:cNvSpPr>
          <p:nvPr>
            <p:ph type="title" hasCustomPrompt="1"/>
          </p:nvPr>
        </p:nvSpPr>
        <p:spPr>
          <a:xfrm>
            <a:off x="635000" y="1875617"/>
            <a:ext cx="10923588" cy="1551796"/>
          </a:xfrm>
        </p:spPr>
        <p:txBody>
          <a:bodyPr anchor="ctr" anchorCtr="0">
            <a:normAutofit/>
          </a:bodyPr>
          <a:lstStyle>
            <a:lvl1pPr>
              <a:defRPr sz="4800">
                <a:solidFill>
                  <a:schemeClr val="bg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5156753" y="3846022"/>
            <a:ext cx="4680000"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5156753" y="4639509"/>
            <a:ext cx="4680000"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5156753" y="5405528"/>
            <a:ext cx="4680000"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21" name="Tijdelijke aanduiding voor afbeelding 3"/>
          <p:cNvSpPr>
            <a:spLocks noGrp="1" noChangeAspect="1"/>
          </p:cNvSpPr>
          <p:nvPr>
            <p:ph type="pic" sz="quarter" idx="19"/>
          </p:nvPr>
        </p:nvSpPr>
        <p:spPr>
          <a:xfrm>
            <a:off x="4544781" y="3921366"/>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dirty="0"/>
              <a:t>Klik op het pictogram als u een afbeelding wilt toevoegen</a:t>
            </a:r>
          </a:p>
        </p:txBody>
      </p:sp>
      <p:sp>
        <p:nvSpPr>
          <p:cNvPr id="22" name="Tijdelijke aanduiding voor afbeelding 3"/>
          <p:cNvSpPr>
            <a:spLocks noGrp="1" noChangeAspect="1"/>
          </p:cNvSpPr>
          <p:nvPr>
            <p:ph type="pic" sz="quarter" idx="20"/>
          </p:nvPr>
        </p:nvSpPr>
        <p:spPr>
          <a:xfrm>
            <a:off x="4544781" y="4707382"/>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dirty="0"/>
              <a:t>Klik op het pictogram als u een afbeelding wilt toevoegen</a:t>
            </a:r>
          </a:p>
        </p:txBody>
      </p:sp>
      <p:sp>
        <p:nvSpPr>
          <p:cNvPr id="23" name="Tijdelijke aanduiding voor afbeelding 3"/>
          <p:cNvSpPr>
            <a:spLocks noGrp="1" noChangeAspect="1"/>
          </p:cNvSpPr>
          <p:nvPr>
            <p:ph type="pic" sz="quarter" idx="21"/>
          </p:nvPr>
        </p:nvSpPr>
        <p:spPr>
          <a:xfrm>
            <a:off x="4544781" y="5480872"/>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dirty="0"/>
              <a:t>Klik op het pictogram als u een afbeelding wilt toevoegen</a:t>
            </a:r>
          </a:p>
        </p:txBody>
      </p:sp>
      <p:pic>
        <p:nvPicPr>
          <p:cNvPr id="12" name="Afbeelding 1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7419"/>
            <a:ext cx="12192000" cy="1682495"/>
          </a:xfrm>
          <a:prstGeom prst="rect">
            <a:avLst/>
          </a:prstGeom>
        </p:spPr>
      </p:pic>
      <p:sp>
        <p:nvSpPr>
          <p:cNvPr id="7" name="Tijdelijke aanduiding voor datum 6"/>
          <p:cNvSpPr>
            <a:spLocks noGrp="1"/>
          </p:cNvSpPr>
          <p:nvPr>
            <p:ph type="dt" sz="half" idx="22"/>
          </p:nvPr>
        </p:nvSpPr>
        <p:spPr/>
        <p:txBody>
          <a:bodyPr/>
          <a:lstStyle/>
          <a:p>
            <a:endParaRPr lang="nl-NL" dirty="0"/>
          </a:p>
        </p:txBody>
      </p:sp>
      <p:sp>
        <p:nvSpPr>
          <p:cNvPr id="8" name="Tijdelijke aanduiding voor voettekst 7"/>
          <p:cNvSpPr>
            <a:spLocks noGrp="1"/>
          </p:cNvSpPr>
          <p:nvPr>
            <p:ph type="ftr" sz="quarter" idx="23"/>
          </p:nvPr>
        </p:nvSpPr>
        <p:spPr/>
        <p:txBody>
          <a:bodyPr/>
          <a:lstStyle/>
          <a:p>
            <a:endParaRPr lang="nl-NL" dirty="0"/>
          </a:p>
        </p:txBody>
      </p:sp>
      <p:sp>
        <p:nvSpPr>
          <p:cNvPr id="9" name="Tijdelijke aanduiding voor dianummer 8"/>
          <p:cNvSpPr>
            <a:spLocks noGrp="1"/>
          </p:cNvSpPr>
          <p:nvPr>
            <p:ph type="sldNum" sz="quarter" idx="24"/>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41788994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kst horizontaal A">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5000" y="1052513"/>
            <a:ext cx="10923588" cy="2374900"/>
          </a:xfrm>
        </p:spPr>
        <p:txBody>
          <a:bodyPr anchor="ctr" anchorCtr="0">
            <a:normAutofit/>
          </a:bodyPr>
          <a:lstStyle>
            <a:lvl1pPr>
              <a:defRPr sz="4800">
                <a:solidFill>
                  <a:schemeClr val="bg1"/>
                </a:solidFill>
              </a:defRPr>
            </a:lvl1pPr>
          </a:lstStyle>
          <a:p>
            <a:r>
              <a:rPr lang="nl-NL"/>
              <a:t>Klik om de stijl te bewerken</a:t>
            </a:r>
            <a:endParaRPr lang="nl-NL" dirty="0"/>
          </a:p>
        </p:txBody>
      </p:sp>
      <p:sp>
        <p:nvSpPr>
          <p:cNvPr id="14" name="Tijdelijke aanduiding voor tekst 13"/>
          <p:cNvSpPr>
            <a:spLocks noGrp="1"/>
          </p:cNvSpPr>
          <p:nvPr>
            <p:ph type="body" sz="quarter" idx="13"/>
          </p:nvPr>
        </p:nvSpPr>
        <p:spPr>
          <a:xfrm>
            <a:off x="635000" y="3749487"/>
            <a:ext cx="10923588" cy="2471925"/>
          </a:xfrm>
        </p:spPr>
        <p:txBody>
          <a:bodyPr numCol="2" spcCol="46800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9" name="Afbeelding 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8" name="Tijdelijke aanduiding voor datum 7"/>
          <p:cNvSpPr>
            <a:spLocks noGrp="1"/>
          </p:cNvSpPr>
          <p:nvPr>
            <p:ph type="dt" sz="half" idx="14"/>
          </p:nvPr>
        </p:nvSpPr>
        <p:spPr/>
        <p:txBody>
          <a:bodyPr/>
          <a:lstStyle/>
          <a:p>
            <a:endParaRPr lang="nl-NL" dirty="0"/>
          </a:p>
        </p:txBody>
      </p:sp>
      <p:sp>
        <p:nvSpPr>
          <p:cNvPr id="10" name="Tijdelijke aanduiding voor voettekst 9"/>
          <p:cNvSpPr>
            <a:spLocks noGrp="1"/>
          </p:cNvSpPr>
          <p:nvPr>
            <p:ph type="ftr" sz="quarter" idx="15"/>
          </p:nvPr>
        </p:nvSpPr>
        <p:spPr/>
        <p:txBody>
          <a:bodyPr/>
          <a:lstStyle/>
          <a:p>
            <a:endParaRPr lang="nl-NL" dirty="0"/>
          </a:p>
        </p:txBody>
      </p:sp>
      <p:sp>
        <p:nvSpPr>
          <p:cNvPr id="11" name="Tijdelijke aanduiding voor dianummer 10"/>
          <p:cNvSpPr>
            <a:spLocks noGrp="1"/>
          </p:cNvSpPr>
          <p:nvPr>
            <p:ph type="sldNum" sz="quarter" idx="16"/>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530980174"/>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preserve="1" userDrawn="1">
  <p:cSld name="Contact B">
    <p:spTree>
      <p:nvGrpSpPr>
        <p:cNvPr id="1" name=""/>
        <p:cNvGrpSpPr/>
        <p:nvPr/>
      </p:nvGrpSpPr>
      <p:grpSpPr>
        <a:xfrm>
          <a:off x="0" y="0"/>
          <a:ext cx="0" cy="0"/>
          <a:chOff x="0" y="0"/>
          <a:chExt cx="0" cy="0"/>
        </a:xfrm>
      </p:grpSpPr>
      <p:sp>
        <p:nvSpPr>
          <p:cNvPr id="6" name="Rechthoek 5"/>
          <p:cNvSpPr/>
          <p:nvPr userDrawn="1"/>
        </p:nvSpPr>
        <p:spPr>
          <a:xfrm>
            <a:off x="0" y="-1"/>
            <a:ext cx="6096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el 1"/>
          <p:cNvSpPr>
            <a:spLocks noGrp="1"/>
          </p:cNvSpPr>
          <p:nvPr>
            <p:ph type="title" hasCustomPrompt="1"/>
          </p:nvPr>
        </p:nvSpPr>
        <p:spPr>
          <a:xfrm>
            <a:off x="635000" y="2565400"/>
            <a:ext cx="5003800" cy="1727200"/>
          </a:xfrm>
        </p:spPr>
        <p:txBody>
          <a:bodyPr anchor="ctr" anchorCtr="0">
            <a:normAutofit/>
          </a:bodyPr>
          <a:lstStyle>
            <a:lvl1pPr>
              <a:defRPr sz="4800">
                <a:solidFill>
                  <a:schemeClr val="bg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7176285" y="2286000"/>
            <a:ext cx="4382303"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7176285" y="3079487"/>
            <a:ext cx="4382303"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7176285" y="3845506"/>
            <a:ext cx="4382303"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21" name="Tijdelijke aanduiding voor afbeelding 3"/>
          <p:cNvSpPr>
            <a:spLocks noGrp="1" noChangeAspect="1"/>
          </p:cNvSpPr>
          <p:nvPr>
            <p:ph type="pic" sz="quarter" idx="19"/>
          </p:nvPr>
        </p:nvSpPr>
        <p:spPr>
          <a:xfrm>
            <a:off x="6564313" y="2361344"/>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dirty="0"/>
              <a:t>Klik op het pictogram als u een afbeelding wilt toevoegen</a:t>
            </a:r>
          </a:p>
        </p:txBody>
      </p:sp>
      <p:sp>
        <p:nvSpPr>
          <p:cNvPr id="22" name="Tijdelijke aanduiding voor afbeelding 3"/>
          <p:cNvSpPr>
            <a:spLocks noGrp="1" noChangeAspect="1"/>
          </p:cNvSpPr>
          <p:nvPr>
            <p:ph type="pic" sz="quarter" idx="20"/>
          </p:nvPr>
        </p:nvSpPr>
        <p:spPr>
          <a:xfrm>
            <a:off x="6564313" y="3147360"/>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dirty="0"/>
              <a:t>Klik op het pictogram als u een afbeelding wilt toevoegen</a:t>
            </a:r>
          </a:p>
        </p:txBody>
      </p:sp>
      <p:sp>
        <p:nvSpPr>
          <p:cNvPr id="23" name="Tijdelijke aanduiding voor afbeelding 3"/>
          <p:cNvSpPr>
            <a:spLocks noGrp="1" noChangeAspect="1"/>
          </p:cNvSpPr>
          <p:nvPr>
            <p:ph type="pic" sz="quarter" idx="21"/>
          </p:nvPr>
        </p:nvSpPr>
        <p:spPr>
          <a:xfrm>
            <a:off x="6564313" y="3920850"/>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dirty="0"/>
              <a:t>Klik op het pictogram als u een afbeelding wilt toevoegen</a:t>
            </a:r>
          </a:p>
        </p:txBody>
      </p:sp>
      <p:pic>
        <p:nvPicPr>
          <p:cNvPr id="12" name="Afbeelding 1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1"/>
            <a:ext cx="12192000" cy="1682495"/>
          </a:xfrm>
          <a:prstGeom prst="rect">
            <a:avLst/>
          </a:prstGeom>
        </p:spPr>
      </p:pic>
      <p:sp>
        <p:nvSpPr>
          <p:cNvPr id="7" name="Tijdelijke aanduiding voor datum 6"/>
          <p:cNvSpPr>
            <a:spLocks noGrp="1"/>
          </p:cNvSpPr>
          <p:nvPr>
            <p:ph type="dt" sz="half" idx="22"/>
          </p:nvPr>
        </p:nvSpPr>
        <p:spPr/>
        <p:txBody>
          <a:bodyPr/>
          <a:lstStyle/>
          <a:p>
            <a:endParaRPr lang="nl-NL" dirty="0"/>
          </a:p>
        </p:txBody>
      </p:sp>
      <p:sp>
        <p:nvSpPr>
          <p:cNvPr id="8" name="Tijdelijke aanduiding voor voettekst 7"/>
          <p:cNvSpPr>
            <a:spLocks noGrp="1"/>
          </p:cNvSpPr>
          <p:nvPr>
            <p:ph type="ftr" sz="quarter" idx="23"/>
          </p:nvPr>
        </p:nvSpPr>
        <p:spPr/>
        <p:txBody>
          <a:bodyPr/>
          <a:lstStyle/>
          <a:p>
            <a:endParaRPr lang="nl-NL" dirty="0"/>
          </a:p>
        </p:txBody>
      </p:sp>
      <p:sp>
        <p:nvSpPr>
          <p:cNvPr id="9" name="Tijdelijke aanduiding voor dianummer 8"/>
          <p:cNvSpPr>
            <a:spLocks noGrp="1"/>
          </p:cNvSpPr>
          <p:nvPr>
            <p:ph type="sldNum" sz="quarter" idx="24"/>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3079782387"/>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preserve="1" userDrawn="1">
  <p:cSld name="Contact C">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35000" y="1875617"/>
            <a:ext cx="10923588" cy="1551795"/>
          </a:xfrm>
        </p:spPr>
        <p:txBody>
          <a:bodyPr anchor="ctr" anchorCtr="0">
            <a:normAutofit/>
          </a:bodyPr>
          <a:lstStyle>
            <a:lvl1pPr>
              <a:defRPr sz="4800">
                <a:solidFill>
                  <a:schemeClr val="tx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4224313" y="3846022"/>
            <a:ext cx="4680000"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4224313" y="4639509"/>
            <a:ext cx="4680000"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4224313" y="5405528"/>
            <a:ext cx="4680000"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21" name="Tijdelijke aanduiding voor afbeelding 3"/>
          <p:cNvSpPr>
            <a:spLocks noGrp="1" noChangeAspect="1"/>
          </p:cNvSpPr>
          <p:nvPr>
            <p:ph type="pic" sz="quarter" idx="19"/>
          </p:nvPr>
        </p:nvSpPr>
        <p:spPr>
          <a:xfrm>
            <a:off x="3612341" y="3921366"/>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dirty="0"/>
              <a:t>Klik op het pictogram als u een afbeelding wilt toevoegen</a:t>
            </a:r>
          </a:p>
        </p:txBody>
      </p:sp>
      <p:sp>
        <p:nvSpPr>
          <p:cNvPr id="22" name="Tijdelijke aanduiding voor afbeelding 3"/>
          <p:cNvSpPr>
            <a:spLocks noGrp="1" noChangeAspect="1"/>
          </p:cNvSpPr>
          <p:nvPr>
            <p:ph type="pic" sz="quarter" idx="20"/>
          </p:nvPr>
        </p:nvSpPr>
        <p:spPr>
          <a:xfrm>
            <a:off x="3612341" y="4707382"/>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dirty="0"/>
              <a:t>Klik op het pictogram als u een afbeelding wilt toevoegen</a:t>
            </a:r>
          </a:p>
        </p:txBody>
      </p:sp>
      <p:sp>
        <p:nvSpPr>
          <p:cNvPr id="23" name="Tijdelijke aanduiding voor afbeelding 3"/>
          <p:cNvSpPr>
            <a:spLocks noGrp="1" noChangeAspect="1"/>
          </p:cNvSpPr>
          <p:nvPr>
            <p:ph type="pic" sz="quarter" idx="21"/>
          </p:nvPr>
        </p:nvSpPr>
        <p:spPr>
          <a:xfrm>
            <a:off x="3612341" y="5480872"/>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dirty="0"/>
              <a:t>Klik op het pictogram als u een afbeelding wilt toevoegen</a:t>
            </a:r>
          </a:p>
        </p:txBody>
      </p:sp>
      <p:pic>
        <p:nvPicPr>
          <p:cNvPr id="11" name="Afbeelding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94" y="-7419"/>
            <a:ext cx="12192000" cy="1682495"/>
          </a:xfrm>
          <a:prstGeom prst="rect">
            <a:avLst/>
          </a:prstGeom>
        </p:spPr>
      </p:pic>
      <p:sp>
        <p:nvSpPr>
          <p:cNvPr id="6" name="Tijdelijke aanduiding voor datum 5"/>
          <p:cNvSpPr>
            <a:spLocks noGrp="1"/>
          </p:cNvSpPr>
          <p:nvPr>
            <p:ph type="dt" sz="half" idx="22"/>
          </p:nvPr>
        </p:nvSpPr>
        <p:spPr/>
        <p:txBody>
          <a:bodyPr/>
          <a:lstStyle>
            <a:lvl1pPr>
              <a:defRPr>
                <a:solidFill>
                  <a:schemeClr val="tx2"/>
                </a:solidFill>
              </a:defRPr>
            </a:lvl1pPr>
          </a:lstStyle>
          <a:p>
            <a:endParaRPr lang="nl-NL" dirty="0"/>
          </a:p>
        </p:txBody>
      </p:sp>
      <p:sp>
        <p:nvSpPr>
          <p:cNvPr id="7" name="Tijdelijke aanduiding voor voettekst 6"/>
          <p:cNvSpPr>
            <a:spLocks noGrp="1"/>
          </p:cNvSpPr>
          <p:nvPr>
            <p:ph type="ftr" sz="quarter" idx="23"/>
          </p:nvPr>
        </p:nvSpPr>
        <p:spPr/>
        <p:txBody>
          <a:bodyPr/>
          <a:lstStyle>
            <a:lvl1pPr>
              <a:defRPr>
                <a:solidFill>
                  <a:schemeClr val="tx2"/>
                </a:solidFill>
              </a:defRPr>
            </a:lvl1pPr>
          </a:lstStyle>
          <a:p>
            <a:endParaRPr lang="nl-NL" dirty="0"/>
          </a:p>
        </p:txBody>
      </p:sp>
      <p:sp>
        <p:nvSpPr>
          <p:cNvPr id="8" name="Tijdelijke aanduiding voor dianummer 7"/>
          <p:cNvSpPr>
            <a:spLocks noGrp="1"/>
          </p:cNvSpPr>
          <p:nvPr>
            <p:ph type="sldNum" sz="quarter" idx="24"/>
          </p:nvPr>
        </p:nvSpPr>
        <p:spPr/>
        <p:txBody>
          <a:bodyPr/>
          <a:lstStyle>
            <a:lvl1pPr>
              <a:defRPr>
                <a:solidFill>
                  <a:schemeClr val="tx2"/>
                </a:solidFill>
              </a:defRPr>
            </a:lvl1p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789006244"/>
      </p:ext>
    </p:extLst>
  </p:cSld>
  <p:clrMapOvr>
    <a:overrideClrMapping bg1="dk1" tx1="lt1" bg2="dk2" tx2="lt2" accent1="accent1" accent2="accent2" accent3="accent3" accent4="accent4" accent5="accent5" accent6="accent6" hlink="hlink" folHlink="folHlink"/>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4_inhoudsopgave letter">
    <p:spTree>
      <p:nvGrpSpPr>
        <p:cNvPr id="1" name=""/>
        <p:cNvGrpSpPr/>
        <p:nvPr/>
      </p:nvGrpSpPr>
      <p:grpSpPr>
        <a:xfrm>
          <a:off x="0" y="0"/>
          <a:ext cx="0" cy="0"/>
          <a:chOff x="0" y="0"/>
          <a:chExt cx="0" cy="0"/>
        </a:xfrm>
      </p:grpSpPr>
      <p:sp>
        <p:nvSpPr>
          <p:cNvPr id="4" name="shpKleurvlak"/>
          <p:cNvSpPr>
            <a:spLocks noChangeArrowheads="1"/>
          </p:cNvSpPr>
          <p:nvPr/>
        </p:nvSpPr>
        <p:spPr bwMode="auto">
          <a:xfrm>
            <a:off x="6096000" y="0"/>
            <a:ext cx="6096000" cy="6858000"/>
          </a:xfrm>
          <a:prstGeom prst="rect">
            <a:avLst/>
          </a:prstGeom>
          <a:solidFill>
            <a:schemeClr val="accent2"/>
          </a:solidFill>
          <a:ln>
            <a:noFill/>
          </a:ln>
        </p:spPr>
        <p:txBody>
          <a:bodyPr anchor="ctr"/>
          <a:lstStyle>
            <a:lvl1pPr>
              <a:defRPr sz="2600">
                <a:solidFill>
                  <a:srgbClr val="000000"/>
                </a:solidFill>
                <a:latin typeface="Verdana" panose="020B0604030504040204" pitchFamily="34" charset="0"/>
                <a:cs typeface="Arial" panose="020B0604020202020204" pitchFamily="34" charset="0"/>
              </a:defRPr>
            </a:lvl1pPr>
            <a:lvl2pPr marL="742950" indent="-285750">
              <a:defRPr sz="2600">
                <a:solidFill>
                  <a:srgbClr val="000000"/>
                </a:solidFill>
                <a:latin typeface="Verdana" panose="020B0604030504040204" pitchFamily="34" charset="0"/>
                <a:cs typeface="Arial" panose="020B0604020202020204" pitchFamily="34" charset="0"/>
              </a:defRPr>
            </a:lvl2pPr>
            <a:lvl3pPr marL="1143000" indent="-228600">
              <a:defRPr sz="2600">
                <a:solidFill>
                  <a:srgbClr val="000000"/>
                </a:solidFill>
                <a:latin typeface="Verdana" panose="020B0604030504040204" pitchFamily="34" charset="0"/>
                <a:cs typeface="Arial" panose="020B0604020202020204" pitchFamily="34" charset="0"/>
              </a:defRPr>
            </a:lvl3pPr>
            <a:lvl4pPr marL="1600200" indent="-228600">
              <a:defRPr sz="2600">
                <a:solidFill>
                  <a:srgbClr val="000000"/>
                </a:solidFill>
                <a:latin typeface="Verdana" panose="020B0604030504040204" pitchFamily="34" charset="0"/>
                <a:cs typeface="Arial" panose="020B0604020202020204" pitchFamily="34" charset="0"/>
              </a:defRPr>
            </a:lvl4pPr>
            <a:lvl5pPr marL="2057400" indent="-228600">
              <a:defRPr sz="2600">
                <a:solidFill>
                  <a:srgbClr val="000000"/>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600">
                <a:solidFill>
                  <a:srgbClr val="000000"/>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600">
                <a:solidFill>
                  <a:srgbClr val="000000"/>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600">
                <a:solidFill>
                  <a:srgbClr val="000000"/>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600">
                <a:solidFill>
                  <a:srgbClr val="000000"/>
                </a:solidFill>
                <a:latin typeface="Verdana" panose="020B0604030504040204" pitchFamily="34" charset="0"/>
                <a:cs typeface="Arial" panose="020B0604020202020204" pitchFamily="34" charset="0"/>
              </a:defRPr>
            </a:lvl9pPr>
          </a:lstStyle>
          <a:p>
            <a:pPr algn="ctr" eaLnBrk="1" hangingPunct="1">
              <a:defRPr/>
            </a:pPr>
            <a:endParaRPr lang="nl-NL" altLang="nl-NL" sz="1800">
              <a:solidFill>
                <a:schemeClr val="tx1"/>
              </a:solidFill>
            </a:endParaRPr>
          </a:p>
        </p:txBody>
      </p:sp>
      <p:pic>
        <p:nvPicPr>
          <p:cNvPr id="5" name="Picture 17" descr="RO_SZW_Logo_Powerpoint_diap_nl"/>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5875"/>
            <a:ext cx="12192000" cy="200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jdelijke aanduiding voor tekst 8"/>
          <p:cNvSpPr>
            <a:spLocks noGrp="1"/>
          </p:cNvSpPr>
          <p:nvPr>
            <p:ph type="body" sz="quarter" idx="12"/>
          </p:nvPr>
        </p:nvSpPr>
        <p:spPr>
          <a:xfrm>
            <a:off x="6572282" y="2500307"/>
            <a:ext cx="4667255" cy="571504"/>
          </a:xfrm>
          <a:prstGeom prst="rect">
            <a:avLst/>
          </a:prstGeom>
        </p:spPr>
        <p:txBody>
          <a:bodyPr/>
          <a:lstStyle>
            <a:lvl1pPr>
              <a:buFontTx/>
              <a:buNone/>
              <a:defRPr sz="2600">
                <a:solidFill>
                  <a:schemeClr val="bg1"/>
                </a:solidFill>
              </a:defRPr>
            </a:lvl1pPr>
            <a:lvl2pPr>
              <a:buFontTx/>
              <a:buNone/>
              <a:defRPr/>
            </a:lvl2pPr>
            <a:lvl3pPr>
              <a:buFontTx/>
              <a:buNone/>
              <a:defRPr/>
            </a:lvl3pPr>
            <a:lvl4pPr>
              <a:buFontTx/>
              <a:buNone/>
              <a:defRPr/>
            </a:lvl4pPr>
            <a:lvl5pPr>
              <a:buFontTx/>
              <a:buNone/>
              <a:defRPr/>
            </a:lvl5pPr>
          </a:lstStyle>
          <a:p>
            <a:pPr lvl="0"/>
            <a:r>
              <a:rPr lang="nl-NL"/>
              <a:t>Klik om de modelstijlen te bewerken</a:t>
            </a:r>
          </a:p>
        </p:txBody>
      </p:sp>
      <p:sp>
        <p:nvSpPr>
          <p:cNvPr id="14" name="Tijdelijke aanduiding voor tekst 13"/>
          <p:cNvSpPr>
            <a:spLocks noGrp="1"/>
          </p:cNvSpPr>
          <p:nvPr>
            <p:ph type="body" sz="quarter" idx="13"/>
          </p:nvPr>
        </p:nvSpPr>
        <p:spPr>
          <a:xfrm>
            <a:off x="6590728" y="3157104"/>
            <a:ext cx="4648809" cy="3057979"/>
          </a:xfrm>
          <a:prstGeom prst="rect">
            <a:avLst/>
          </a:prstGeom>
        </p:spPr>
        <p:txBody>
          <a:bodyPr/>
          <a:lstStyle>
            <a:lvl1pPr marL="234950" indent="-234950">
              <a:buFont typeface="+mj-lt"/>
              <a:buAutoNum type="alphaLcPeriod"/>
              <a:defRPr sz="1800" baseline="0">
                <a:solidFill>
                  <a:schemeClr val="bg1"/>
                </a:solidFill>
              </a:defRPr>
            </a:lvl1pPr>
          </a:lstStyle>
          <a:p>
            <a:pPr lvl="0"/>
            <a:r>
              <a:rPr lang="nl-NL"/>
              <a:t>Klik om de modelstijlen te bewerken</a:t>
            </a:r>
          </a:p>
        </p:txBody>
      </p:sp>
      <p:sp>
        <p:nvSpPr>
          <p:cNvPr id="6" name="shpDatum"/>
          <p:cNvSpPr>
            <a:spLocks noGrp="1" noChangeArrowheads="1"/>
          </p:cNvSpPr>
          <p:nvPr>
            <p:ph type="dt" sz="half" idx="14"/>
          </p:nvPr>
        </p:nvSpPr>
        <p:spPr>
          <a:xfrm>
            <a:off x="6572251" y="6380164"/>
            <a:ext cx="4953000" cy="363537"/>
          </a:xfrm>
        </p:spPr>
        <p:txBody>
          <a:bodyPr/>
          <a:lstStyle>
            <a:lvl1pPr>
              <a:defRPr>
                <a:latin typeface="Verdana" pitchFamily="34" charset="0"/>
                <a:cs typeface="Arial" pitchFamily="34" charset="0"/>
              </a:defRPr>
            </a:lvl1pPr>
          </a:lstStyle>
          <a:p>
            <a:pPr>
              <a:defRPr/>
            </a:pPr>
            <a:fld id="{94EF9E53-2C0D-4746-A7A8-81123FD5E801}" type="datetime1">
              <a:rPr lang="nl-NL"/>
              <a:pPr>
                <a:defRPr/>
              </a:pPr>
              <a:t>11-7-2022</a:t>
            </a:fld>
            <a:endParaRPr lang="nl-NL"/>
          </a:p>
        </p:txBody>
      </p:sp>
    </p:spTree>
    <p:extLst>
      <p:ext uri="{BB962C8B-B14F-4D97-AF65-F5344CB8AC3E}">
        <p14:creationId xmlns:p14="http://schemas.microsoft.com/office/powerpoint/2010/main" val="371736949"/>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7_1 tekstblok">
    <p:spTree>
      <p:nvGrpSpPr>
        <p:cNvPr id="1" name=""/>
        <p:cNvGrpSpPr/>
        <p:nvPr/>
      </p:nvGrpSpPr>
      <p:grpSpPr>
        <a:xfrm>
          <a:off x="0" y="0"/>
          <a:ext cx="0" cy="0"/>
          <a:chOff x="0" y="0"/>
          <a:chExt cx="0" cy="0"/>
        </a:xfrm>
      </p:grpSpPr>
      <p:sp>
        <p:nvSpPr>
          <p:cNvPr id="4" name="shpKleurvlakOnder"/>
          <p:cNvSpPr>
            <a:spLocks noChangeArrowheads="1"/>
          </p:cNvSpPr>
          <p:nvPr/>
        </p:nvSpPr>
        <p:spPr bwMode="auto">
          <a:xfrm>
            <a:off x="0" y="6318250"/>
            <a:ext cx="12192000" cy="539750"/>
          </a:xfrm>
          <a:prstGeom prst="rect">
            <a:avLst/>
          </a:prstGeom>
          <a:solidFill>
            <a:schemeClr val="accent2"/>
          </a:solidFill>
          <a:ln>
            <a:noFill/>
          </a:ln>
        </p:spPr>
        <p:txBody>
          <a:bodyPr anchor="ctr"/>
          <a:lstStyle>
            <a:lvl1pPr>
              <a:defRPr sz="2600">
                <a:solidFill>
                  <a:srgbClr val="000000"/>
                </a:solidFill>
                <a:latin typeface="Verdana" panose="020B0604030504040204" pitchFamily="34" charset="0"/>
                <a:cs typeface="Arial" panose="020B0604020202020204" pitchFamily="34" charset="0"/>
              </a:defRPr>
            </a:lvl1pPr>
            <a:lvl2pPr marL="742950" indent="-285750">
              <a:defRPr sz="2600">
                <a:solidFill>
                  <a:srgbClr val="000000"/>
                </a:solidFill>
                <a:latin typeface="Verdana" panose="020B0604030504040204" pitchFamily="34" charset="0"/>
                <a:cs typeface="Arial" panose="020B0604020202020204" pitchFamily="34" charset="0"/>
              </a:defRPr>
            </a:lvl2pPr>
            <a:lvl3pPr marL="1143000" indent="-228600">
              <a:defRPr sz="2600">
                <a:solidFill>
                  <a:srgbClr val="000000"/>
                </a:solidFill>
                <a:latin typeface="Verdana" panose="020B0604030504040204" pitchFamily="34" charset="0"/>
                <a:cs typeface="Arial" panose="020B0604020202020204" pitchFamily="34" charset="0"/>
              </a:defRPr>
            </a:lvl3pPr>
            <a:lvl4pPr marL="1600200" indent="-228600">
              <a:defRPr sz="2600">
                <a:solidFill>
                  <a:srgbClr val="000000"/>
                </a:solidFill>
                <a:latin typeface="Verdana" panose="020B0604030504040204" pitchFamily="34" charset="0"/>
                <a:cs typeface="Arial" panose="020B0604020202020204" pitchFamily="34" charset="0"/>
              </a:defRPr>
            </a:lvl4pPr>
            <a:lvl5pPr marL="2057400" indent="-228600">
              <a:defRPr sz="2600">
                <a:solidFill>
                  <a:srgbClr val="000000"/>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600">
                <a:solidFill>
                  <a:srgbClr val="000000"/>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600">
                <a:solidFill>
                  <a:srgbClr val="000000"/>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600">
                <a:solidFill>
                  <a:srgbClr val="000000"/>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600">
                <a:solidFill>
                  <a:srgbClr val="000000"/>
                </a:solidFill>
                <a:latin typeface="Verdana" panose="020B0604030504040204" pitchFamily="34" charset="0"/>
                <a:cs typeface="Arial" panose="020B0604020202020204" pitchFamily="34" charset="0"/>
              </a:defRPr>
            </a:lvl9pPr>
          </a:lstStyle>
          <a:p>
            <a:pPr algn="ctr" eaLnBrk="1" hangingPunct="1">
              <a:defRPr/>
            </a:pPr>
            <a:endParaRPr lang="nl-NL" altLang="nl-NL" sz="1800">
              <a:solidFill>
                <a:srgbClr val="FFFFFF"/>
              </a:solidFill>
            </a:endParaRPr>
          </a:p>
        </p:txBody>
      </p:sp>
      <p:sp>
        <p:nvSpPr>
          <p:cNvPr id="5" name="shpTekst"/>
          <p:cNvSpPr>
            <a:spLocks noChangeArrowheads="1"/>
          </p:cNvSpPr>
          <p:nvPr/>
        </p:nvSpPr>
        <p:spPr bwMode="auto">
          <a:xfrm>
            <a:off x="0" y="1"/>
            <a:ext cx="12192000" cy="1071563"/>
          </a:xfrm>
          <a:prstGeom prst="rect">
            <a:avLst/>
          </a:prstGeom>
          <a:solidFill>
            <a:schemeClr val="accent2"/>
          </a:solidFill>
          <a:ln>
            <a:noFill/>
          </a:ln>
        </p:spPr>
        <p:txBody>
          <a:bodyPr anchor="ctr"/>
          <a:lstStyle>
            <a:lvl1pPr>
              <a:defRPr sz="2600">
                <a:solidFill>
                  <a:srgbClr val="000000"/>
                </a:solidFill>
                <a:latin typeface="Verdana" panose="020B0604030504040204" pitchFamily="34" charset="0"/>
                <a:cs typeface="Arial" panose="020B0604020202020204" pitchFamily="34" charset="0"/>
              </a:defRPr>
            </a:lvl1pPr>
            <a:lvl2pPr marL="742950" indent="-285750">
              <a:defRPr sz="2600">
                <a:solidFill>
                  <a:srgbClr val="000000"/>
                </a:solidFill>
                <a:latin typeface="Verdana" panose="020B0604030504040204" pitchFamily="34" charset="0"/>
                <a:cs typeface="Arial" panose="020B0604020202020204" pitchFamily="34" charset="0"/>
              </a:defRPr>
            </a:lvl2pPr>
            <a:lvl3pPr marL="1143000" indent="-228600">
              <a:defRPr sz="2600">
                <a:solidFill>
                  <a:srgbClr val="000000"/>
                </a:solidFill>
                <a:latin typeface="Verdana" panose="020B0604030504040204" pitchFamily="34" charset="0"/>
                <a:cs typeface="Arial" panose="020B0604020202020204" pitchFamily="34" charset="0"/>
              </a:defRPr>
            </a:lvl3pPr>
            <a:lvl4pPr marL="1600200" indent="-228600">
              <a:defRPr sz="2600">
                <a:solidFill>
                  <a:srgbClr val="000000"/>
                </a:solidFill>
                <a:latin typeface="Verdana" panose="020B0604030504040204" pitchFamily="34" charset="0"/>
                <a:cs typeface="Arial" panose="020B0604020202020204" pitchFamily="34" charset="0"/>
              </a:defRPr>
            </a:lvl4pPr>
            <a:lvl5pPr marL="2057400" indent="-228600">
              <a:defRPr sz="2600">
                <a:solidFill>
                  <a:srgbClr val="000000"/>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600">
                <a:solidFill>
                  <a:srgbClr val="000000"/>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600">
                <a:solidFill>
                  <a:srgbClr val="000000"/>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600">
                <a:solidFill>
                  <a:srgbClr val="000000"/>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600">
                <a:solidFill>
                  <a:srgbClr val="000000"/>
                </a:solidFill>
                <a:latin typeface="Verdana" panose="020B0604030504040204" pitchFamily="34" charset="0"/>
                <a:cs typeface="Arial" panose="020B0604020202020204" pitchFamily="34" charset="0"/>
              </a:defRPr>
            </a:lvl9pPr>
          </a:lstStyle>
          <a:p>
            <a:pPr algn="ctr" eaLnBrk="1" hangingPunct="1">
              <a:defRPr/>
            </a:pPr>
            <a:endParaRPr lang="nl-NL" altLang="nl-NL" sz="1800">
              <a:solidFill>
                <a:srgbClr val="FFFFFF"/>
              </a:solidFill>
            </a:endParaRPr>
          </a:p>
        </p:txBody>
      </p:sp>
      <p:pic>
        <p:nvPicPr>
          <p:cNvPr id="6" name="shpDatum" descr="RO__vervolgpagina~LPPT.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491067" y="1233039"/>
            <a:ext cx="10462717" cy="571504"/>
          </a:xfrm>
          <a:prstGeom prst="rect">
            <a:avLst/>
          </a:prstGeom>
        </p:spPr>
        <p:txBody>
          <a:bodyPr>
            <a:normAutofit/>
          </a:bodyPr>
          <a:lstStyle>
            <a:lvl1pPr algn="l">
              <a:defRPr sz="2600" spc="-60" baseline="0">
                <a:solidFill>
                  <a:srgbClr val="2494C5"/>
                </a:solidFill>
                <a:latin typeface="Verdana" pitchFamily="34" charset="0"/>
                <a:ea typeface="Verdana" pitchFamily="34" charset="0"/>
                <a:cs typeface="Verdana" pitchFamily="34" charset="0"/>
              </a:defRPr>
            </a:lvl1pPr>
          </a:lstStyle>
          <a:p>
            <a:r>
              <a:rPr lang="nl-NL"/>
              <a:t>Klik om de stijl te bewerken</a:t>
            </a:r>
            <a:endParaRPr lang="nl-NL" dirty="0"/>
          </a:p>
        </p:txBody>
      </p:sp>
      <p:sp>
        <p:nvSpPr>
          <p:cNvPr id="13" name="Tijdelijke aanduiding voor inhoud 2"/>
          <p:cNvSpPr>
            <a:spLocks noGrp="1"/>
          </p:cNvSpPr>
          <p:nvPr>
            <p:ph idx="1"/>
          </p:nvPr>
        </p:nvSpPr>
        <p:spPr>
          <a:xfrm>
            <a:off x="493144" y="1798626"/>
            <a:ext cx="10477573" cy="4273580"/>
          </a:xfrm>
          <a:prstGeom prst="rect">
            <a:avLst/>
          </a:prstGeom>
        </p:spPr>
        <p:txBody>
          <a:bodyPr>
            <a:normAutofit/>
          </a:bodyPr>
          <a:lstStyle>
            <a:lvl1pPr marL="0" indent="0">
              <a:buNone/>
              <a:defRPr sz="1800">
                <a:latin typeface="Verdana" pitchFamily="34" charset="0"/>
                <a:ea typeface="Verdana" pitchFamily="34" charset="0"/>
                <a:cs typeface="Verdana" pitchFamily="34" charset="0"/>
              </a:defRPr>
            </a:lvl1pPr>
            <a:lvl2pPr marL="179388" indent="-179388">
              <a:buFont typeface="Arial" pitchFamily="34" charset="0"/>
              <a:buChar char="•"/>
              <a:defRPr sz="1800">
                <a:latin typeface="Verdana" pitchFamily="34" charset="0"/>
                <a:ea typeface="Verdana" pitchFamily="34" charset="0"/>
                <a:cs typeface="Verdana" pitchFamily="34" charset="0"/>
              </a:defRPr>
            </a:lvl2pPr>
            <a:lvl3pPr marL="396000" indent="-252000">
              <a:buFontTx/>
              <a:buBlip>
                <a:blip r:embed="rId3"/>
              </a:buBlip>
              <a:defRPr sz="1800">
                <a:latin typeface="Verdana" pitchFamily="34" charset="0"/>
                <a:ea typeface="Verdana" pitchFamily="34" charset="0"/>
                <a:cs typeface="Verdana" pitchFamily="34" charset="0"/>
              </a:defRPr>
            </a:lvl3pPr>
            <a:lvl4pPr marL="539750" indent="-144000">
              <a:buSzPct val="100000"/>
              <a:buFontTx/>
              <a:buBlip>
                <a:blip r:embed="rId4"/>
              </a:buBlip>
              <a:defRPr sz="1800">
                <a:latin typeface="Verdana" pitchFamily="34" charset="0"/>
                <a:ea typeface="Verdana" pitchFamily="34" charset="0"/>
                <a:cs typeface="Verdana" pitchFamily="34" charset="0"/>
              </a:defRPr>
            </a:lvl4pPr>
            <a:lvl5pPr>
              <a:defRPr sz="1800">
                <a:latin typeface="Verdana" pitchFamily="34" charset="0"/>
                <a:ea typeface="Verdana" pitchFamily="34" charset="0"/>
                <a:cs typeface="Verdana" pitchFamily="34" charset="0"/>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p:txBody>
      </p:sp>
      <p:sp>
        <p:nvSpPr>
          <p:cNvPr id="7" name="shpTitel"/>
          <p:cNvSpPr>
            <a:spLocks noGrp="1" noChangeArrowheads="1"/>
          </p:cNvSpPr>
          <p:nvPr>
            <p:ph type="dt" sz="half" idx="10"/>
          </p:nvPr>
        </p:nvSpPr>
        <p:spPr/>
        <p:txBody>
          <a:bodyPr/>
          <a:lstStyle>
            <a:lvl1pPr eaLnBrk="0" hangingPunct="0">
              <a:defRPr>
                <a:cs typeface="Arial" charset="0"/>
              </a:defRPr>
            </a:lvl1pPr>
          </a:lstStyle>
          <a:p>
            <a:pPr>
              <a:defRPr/>
            </a:pPr>
            <a:fld id="{31B7DD7F-C9F1-42B0-9052-34A8A7635980}" type="datetime1">
              <a:rPr lang="nl-NL"/>
              <a:pPr>
                <a:defRPr/>
              </a:pPr>
              <a:t>11-7-2022</a:t>
            </a:fld>
            <a:endParaRPr lang="nl-NL"/>
          </a:p>
        </p:txBody>
      </p:sp>
      <p:sp>
        <p:nvSpPr>
          <p:cNvPr id="8" name="shpKleurvlakBoven"/>
          <p:cNvSpPr>
            <a:spLocks noGrp="1" noChangeArrowheads="1"/>
          </p:cNvSpPr>
          <p:nvPr>
            <p:ph type="ftr" sz="quarter" idx="11"/>
          </p:nvPr>
        </p:nvSpPr>
        <p:spPr/>
        <p:txBody>
          <a:bodyPr/>
          <a:lstStyle>
            <a:lvl1pPr>
              <a:defRPr/>
            </a:lvl1pPr>
          </a:lstStyle>
          <a:p>
            <a:pPr>
              <a:defRPr/>
            </a:pPr>
            <a:r>
              <a:rPr lang="nl-NL"/>
              <a:t>Basisadministratie Persoonsgegevens en Reisdocumenten</a:t>
            </a:r>
          </a:p>
        </p:txBody>
      </p:sp>
      <p:sp>
        <p:nvSpPr>
          <p:cNvPr id="9" name="shpBeeldmerk"/>
          <p:cNvSpPr>
            <a:spLocks noGrp="1" noChangeArrowheads="1"/>
          </p:cNvSpPr>
          <p:nvPr>
            <p:ph type="sldNum" sz="quarter" idx="12"/>
          </p:nvPr>
        </p:nvSpPr>
        <p:spPr/>
        <p:txBody>
          <a:bodyPr/>
          <a:lstStyle>
            <a:lvl1pPr>
              <a:defRPr/>
            </a:lvl1pPr>
          </a:lstStyle>
          <a:p>
            <a:pPr>
              <a:defRPr/>
            </a:pPr>
            <a:fld id="{75201CF2-90A7-4C74-B7F7-2085B9B215C1}" type="slidenum">
              <a:rPr lang="nl-NL" altLang="nl-NL"/>
              <a:pPr>
                <a:defRPr/>
              </a:pPr>
              <a:t>‹nr.›</a:t>
            </a:fld>
            <a:endParaRPr lang="nl-NL" altLang="nl-NL"/>
          </a:p>
        </p:txBody>
      </p:sp>
    </p:spTree>
    <p:extLst>
      <p:ext uri="{BB962C8B-B14F-4D97-AF65-F5344CB8AC3E}">
        <p14:creationId xmlns:p14="http://schemas.microsoft.com/office/powerpoint/2010/main" val="151635571"/>
      </p:ext>
    </p:extLst>
  </p:cSld>
  <p:clrMapOvr>
    <a:overrideClrMapping bg1="lt1" tx1="dk1" bg2="lt2" tx2="dk2" accent1="accent1" accent2="accent2" accent3="accent3" accent4="accent4" accent5="accent5" accent6="accent6" hlink="hlink" folHlink="folHlink"/>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showMasterSp="0" type="title" preserve="1" userDrawn="1">
  <p:cSld name="Titeldia 1">
    <p:bg>
      <p:bgPr>
        <a:solidFill>
          <a:schemeClr val="tx2"/>
        </a:solidFill>
        <a:effectLst/>
      </p:bgPr>
    </p:bg>
    <p:spTree>
      <p:nvGrpSpPr>
        <p:cNvPr id="1" name=""/>
        <p:cNvGrpSpPr/>
        <p:nvPr/>
      </p:nvGrpSpPr>
      <p:grpSpPr>
        <a:xfrm>
          <a:off x="0" y="0"/>
          <a:ext cx="0" cy="0"/>
          <a:chOff x="0" y="0"/>
          <a:chExt cx="0" cy="0"/>
        </a:xfrm>
      </p:grpSpPr>
      <p:sp>
        <p:nvSpPr>
          <p:cNvPr id="4098" name="title"/>
          <p:cNvSpPr>
            <a:spLocks noGrp="1" noChangeArrowheads="1"/>
          </p:cNvSpPr>
          <p:nvPr>
            <p:ph type="ctrTitle" hasCustomPrompt="1"/>
          </p:nvPr>
        </p:nvSpPr>
        <p:spPr>
          <a:xfrm>
            <a:off x="6554588" y="1882800"/>
            <a:ext cx="5003999" cy="2336400"/>
          </a:xfrm>
        </p:spPr>
        <p:txBody>
          <a:bodyPr tIns="90000" bIns="90000" anchor="b" anchorCtr="0">
            <a:normAutofit/>
          </a:bodyPr>
          <a:lstStyle>
            <a:lvl1pPr defTabSz="608135" eaLnBrk="0" hangingPunct="0">
              <a:defRPr sz="3600">
                <a:solidFill>
                  <a:srgbClr val="000000"/>
                </a:solidFill>
              </a:defRPr>
            </a:lvl1pPr>
          </a:lstStyle>
          <a:p>
            <a:pPr lvl="0"/>
            <a:r>
              <a:rPr lang="nl-NL" altLang="nl-NL" noProof="0"/>
              <a:t>Management Autoriteit</a:t>
            </a:r>
            <a:endParaRPr lang="nl-NL" altLang="nl-NL" noProof="0" dirty="0"/>
          </a:p>
        </p:txBody>
      </p:sp>
      <p:sp>
        <p:nvSpPr>
          <p:cNvPr id="4099" name="subtitle"/>
          <p:cNvSpPr>
            <a:spLocks noGrp="1" noChangeArrowheads="1"/>
          </p:cNvSpPr>
          <p:nvPr>
            <p:ph type="subTitle" idx="1" hasCustomPrompt="1"/>
          </p:nvPr>
        </p:nvSpPr>
        <p:spPr>
          <a:xfrm>
            <a:off x="6554588" y="4215599"/>
            <a:ext cx="5003999" cy="1339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00" tIns="90000" rIns="90018" bIns="46809">
            <a:normAutofit/>
          </a:bodyPr>
          <a:lstStyle>
            <a:lvl1pPr marL="0" indent="0" defTabSz="608135" eaLnBrk="0" hangingPunct="0">
              <a:buFont typeface="Arial" charset="0"/>
              <a:buNone/>
              <a:defRPr>
                <a:solidFill>
                  <a:srgbClr val="000000"/>
                </a:solidFill>
                <a:latin typeface="+mn-lt"/>
              </a:defRPr>
            </a:lvl1pPr>
          </a:lstStyle>
          <a:p>
            <a:pPr lvl="0"/>
            <a:r>
              <a:rPr lang="nl-NL" altLang="nl-NL" noProof="0"/>
              <a:t>Migratie-en Veiligheidsfondsen 2021-2027</a:t>
            </a:r>
            <a:endParaRPr lang="nl-NL" altLang="nl-NL" noProof="0" dirty="0"/>
          </a:p>
        </p:txBody>
      </p:sp>
      <p:sp>
        <p:nvSpPr>
          <p:cNvPr id="8" name="logoplaceholder"/>
          <p:cNvSpPr/>
          <p:nvPr userDrawn="1"/>
        </p:nvSpPr>
        <p:spPr>
          <a:xfrm>
            <a:off x="0" y="0"/>
            <a:ext cx="12192000" cy="178308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speaker"/>
          <p:cNvSpPr>
            <a:spLocks noGrp="1"/>
          </p:cNvSpPr>
          <p:nvPr>
            <p:ph type="body" sz="quarter" idx="11" hasCustomPrompt="1"/>
          </p:nvPr>
        </p:nvSpPr>
        <p:spPr>
          <a:xfrm>
            <a:off x="6553201" y="5832053"/>
            <a:ext cx="5003999" cy="389360"/>
          </a:xfrm>
        </p:spPr>
        <p:txBody>
          <a:bodyPr wrap="square" lIns="118800" anchor="b" anchorCtr="0">
            <a:noAutofit/>
          </a:bodyPr>
          <a:lstStyle>
            <a:lvl1pPr marL="0" indent="0">
              <a:spcBef>
                <a:spcPts val="1200"/>
              </a:spcBef>
              <a:buFontTx/>
              <a:buNone/>
              <a:defRPr sz="1600">
                <a:solidFill>
                  <a:srgbClr val="000000"/>
                </a:solidFill>
                <a:latin typeface="+mn-lt"/>
              </a:defRPr>
            </a:lvl1pPr>
            <a:lvl2pPr marL="313200" indent="0">
              <a:spcBef>
                <a:spcPts val="1200"/>
              </a:spcBef>
              <a:buFontTx/>
              <a:buNone/>
              <a:defRPr sz="1600">
                <a:solidFill>
                  <a:schemeClr val="bg1"/>
                </a:solidFill>
                <a:latin typeface="+mn-lt"/>
              </a:defRPr>
            </a:lvl2pPr>
            <a:lvl3pPr marL="630000" indent="0">
              <a:spcBef>
                <a:spcPts val="1200"/>
              </a:spcBef>
              <a:buFontTx/>
              <a:buNone/>
              <a:defRPr sz="1600">
                <a:solidFill>
                  <a:schemeClr val="bg1"/>
                </a:solidFill>
                <a:latin typeface="+mn-lt"/>
              </a:defRPr>
            </a:lvl3pPr>
            <a:lvl4pPr marL="943200" indent="0">
              <a:spcBef>
                <a:spcPts val="1200"/>
              </a:spcBef>
              <a:buFontTx/>
              <a:buNone/>
              <a:defRPr sz="1600">
                <a:solidFill>
                  <a:schemeClr val="bg1"/>
                </a:solidFill>
                <a:latin typeface="+mn-lt"/>
              </a:defRPr>
            </a:lvl4pPr>
            <a:lvl5pPr marL="1260000" indent="0">
              <a:spcBef>
                <a:spcPts val="1200"/>
              </a:spcBef>
              <a:buFontTx/>
              <a:buNone/>
              <a:defRPr sz="1600">
                <a:solidFill>
                  <a:schemeClr val="bg1"/>
                </a:solidFill>
                <a:latin typeface="+mn-lt"/>
              </a:defRPr>
            </a:lvl5pPr>
          </a:lstStyle>
          <a:p>
            <a:pPr lvl="0"/>
            <a:r>
              <a:rPr lang="nl-NL"/>
              <a:t>-</a:t>
            </a:r>
            <a:endParaRPr lang="nl-NL" dirty="0"/>
          </a:p>
        </p:txBody>
      </p:sp>
      <p:sp>
        <p:nvSpPr>
          <p:cNvPr id="2" name="Tijdelijke aanduiding voor datum 1"/>
          <p:cNvSpPr>
            <a:spLocks noGrp="1"/>
          </p:cNvSpPr>
          <p:nvPr>
            <p:ph type="dt" sz="half" idx="12"/>
          </p:nvPr>
        </p:nvSpPr>
        <p:spPr>
          <a:xfrm>
            <a:off x="6552000" y="6311900"/>
            <a:ext cx="5003800" cy="264272"/>
          </a:xfrm>
        </p:spPr>
        <p:txBody>
          <a:bodyPr lIns="118800" tIns="46800"/>
          <a:lstStyle>
            <a:lvl1pPr marL="0">
              <a:lnSpc>
                <a:spcPct val="90000"/>
              </a:lnSpc>
              <a:spcBef>
                <a:spcPts val="1200"/>
              </a:spcBef>
              <a:defRPr sz="1600" baseline="0">
                <a:solidFill>
                  <a:srgbClr val="000000"/>
                </a:solidFill>
              </a:defRPr>
            </a:lvl1pPr>
          </a:lstStyle>
          <a:p>
            <a:r>
              <a:rPr lang="nl-NL"/>
              <a:t>24 november 2020</a:t>
            </a:r>
            <a:endParaRPr lang="nl-NL" dirty="0"/>
          </a:p>
        </p:txBody>
      </p:sp>
    </p:spTree>
    <p:extLst>
      <p:ext uri="{BB962C8B-B14F-4D97-AF65-F5344CB8AC3E}">
        <p14:creationId xmlns:p14="http://schemas.microsoft.com/office/powerpoint/2010/main" val="3819098231"/>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showMasterSp="0" preserve="1" userDrawn="1">
  <p:cSld name="Titeldia NCTV">
    <p:bg>
      <p:bgPr>
        <a:solidFill>
          <a:schemeClr val="tx2"/>
        </a:solidFill>
        <a:effectLst/>
      </p:bgPr>
    </p:bg>
    <p:spTree>
      <p:nvGrpSpPr>
        <p:cNvPr id="1" name=""/>
        <p:cNvGrpSpPr/>
        <p:nvPr/>
      </p:nvGrpSpPr>
      <p:grpSpPr>
        <a:xfrm>
          <a:off x="0" y="0"/>
          <a:ext cx="0" cy="0"/>
          <a:chOff x="0" y="0"/>
          <a:chExt cx="0" cy="0"/>
        </a:xfrm>
      </p:grpSpPr>
      <p:sp>
        <p:nvSpPr>
          <p:cNvPr id="8" name="logoplaceholder"/>
          <p:cNvSpPr/>
          <p:nvPr userDrawn="1"/>
        </p:nvSpPr>
        <p:spPr>
          <a:xfrm>
            <a:off x="0" y="0"/>
            <a:ext cx="12192000" cy="178308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NCTV logotype">
            <a:extLst>
              <a:ext uri="{FF2B5EF4-FFF2-40B4-BE49-F238E27FC236}">
                <a16:creationId xmlns:a16="http://schemas.microsoft.com/office/drawing/2014/main" id="{0CA7A91D-8D32-47E4-8155-31E1F003522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4798800"/>
            <a:ext cx="8248241" cy="2077200"/>
          </a:xfrm>
          <a:prstGeom prst="rect">
            <a:avLst/>
          </a:prstGeom>
        </p:spPr>
      </p:pic>
      <p:sp>
        <p:nvSpPr>
          <p:cNvPr id="9" name="title">
            <a:extLst>
              <a:ext uri="{FF2B5EF4-FFF2-40B4-BE49-F238E27FC236}">
                <a16:creationId xmlns:a16="http://schemas.microsoft.com/office/drawing/2014/main" id="{5137D17D-0AF8-44A0-99F5-EBC92ED0ADEB}"/>
              </a:ext>
            </a:extLst>
          </p:cNvPr>
          <p:cNvSpPr>
            <a:spLocks noGrp="1" noChangeArrowheads="1"/>
          </p:cNvSpPr>
          <p:nvPr>
            <p:ph type="ctrTitle"/>
          </p:nvPr>
        </p:nvSpPr>
        <p:spPr>
          <a:xfrm>
            <a:off x="634047" y="451985"/>
            <a:ext cx="10923906" cy="1726479"/>
          </a:xfrm>
        </p:spPr>
        <p:txBody>
          <a:bodyPr tIns="90000" bIns="90000" anchor="b" anchorCtr="0">
            <a:normAutofit/>
          </a:bodyPr>
          <a:lstStyle>
            <a:lvl1pPr defTabSz="608135" eaLnBrk="0" hangingPunct="0">
              <a:defRPr sz="3600">
                <a:solidFill>
                  <a:schemeClr val="tx1"/>
                </a:solidFill>
              </a:defRPr>
            </a:lvl1pPr>
          </a:lstStyle>
          <a:p>
            <a:pPr lvl="0"/>
            <a:endParaRPr lang="nl-NL" altLang="nl-NL" noProof="0" dirty="0"/>
          </a:p>
        </p:txBody>
      </p:sp>
      <p:sp>
        <p:nvSpPr>
          <p:cNvPr id="10" name="subtitle">
            <a:extLst>
              <a:ext uri="{FF2B5EF4-FFF2-40B4-BE49-F238E27FC236}">
                <a16:creationId xmlns:a16="http://schemas.microsoft.com/office/drawing/2014/main" id="{7F2D1F8B-8C98-4C4C-B853-EFE96426CE24}"/>
              </a:ext>
            </a:extLst>
          </p:cNvPr>
          <p:cNvSpPr>
            <a:spLocks noGrp="1" noChangeArrowheads="1"/>
          </p:cNvSpPr>
          <p:nvPr>
            <p:ph type="subTitle" idx="1"/>
          </p:nvPr>
        </p:nvSpPr>
        <p:spPr>
          <a:xfrm>
            <a:off x="634047" y="2186972"/>
            <a:ext cx="10923906" cy="66431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00" tIns="90000" rIns="90018" bIns="46809">
            <a:normAutofit/>
          </a:bodyPr>
          <a:lstStyle>
            <a:lvl1pPr marL="0" indent="0" defTabSz="608135" eaLnBrk="0" hangingPunct="0">
              <a:buFont typeface="Arial" charset="0"/>
              <a:buNone/>
              <a:defRPr>
                <a:solidFill>
                  <a:schemeClr val="tx1"/>
                </a:solidFill>
                <a:latin typeface="+mn-lt"/>
              </a:defRPr>
            </a:lvl1pPr>
          </a:lstStyle>
          <a:p>
            <a:pPr lvl="0"/>
            <a:endParaRPr lang="nl-NL" altLang="nl-NL" noProof="0" dirty="0"/>
          </a:p>
        </p:txBody>
      </p:sp>
      <p:sp>
        <p:nvSpPr>
          <p:cNvPr id="11" name="speaker">
            <a:extLst>
              <a:ext uri="{FF2B5EF4-FFF2-40B4-BE49-F238E27FC236}">
                <a16:creationId xmlns:a16="http://schemas.microsoft.com/office/drawing/2014/main" id="{6CDDC9BC-6BE8-4EF6-B1D8-78980FAF6197}"/>
              </a:ext>
            </a:extLst>
          </p:cNvPr>
          <p:cNvSpPr>
            <a:spLocks noGrp="1"/>
          </p:cNvSpPr>
          <p:nvPr>
            <p:ph type="body" sz="quarter" idx="11" hasCustomPrompt="1"/>
          </p:nvPr>
        </p:nvSpPr>
        <p:spPr>
          <a:xfrm>
            <a:off x="632777" y="2668274"/>
            <a:ext cx="5138738" cy="389360"/>
          </a:xfrm>
        </p:spPr>
        <p:txBody>
          <a:bodyPr wrap="square" lIns="118800" anchor="b" anchorCtr="0">
            <a:noAutofit/>
          </a:bodyPr>
          <a:lstStyle>
            <a:lvl1pPr marL="0" indent="0">
              <a:spcBef>
                <a:spcPts val="1200"/>
              </a:spcBef>
              <a:buFontTx/>
              <a:buNone/>
              <a:defRPr sz="1600">
                <a:solidFill>
                  <a:schemeClr val="tx1"/>
                </a:solidFill>
                <a:latin typeface="+mn-lt"/>
              </a:defRPr>
            </a:lvl1pPr>
            <a:lvl2pPr marL="313200" indent="0">
              <a:spcBef>
                <a:spcPts val="1200"/>
              </a:spcBef>
              <a:buFontTx/>
              <a:buNone/>
              <a:defRPr sz="1600">
                <a:solidFill>
                  <a:schemeClr val="bg1"/>
                </a:solidFill>
                <a:latin typeface="+mn-lt"/>
              </a:defRPr>
            </a:lvl2pPr>
            <a:lvl3pPr marL="630000" indent="0">
              <a:spcBef>
                <a:spcPts val="1200"/>
              </a:spcBef>
              <a:buFontTx/>
              <a:buNone/>
              <a:defRPr sz="1600">
                <a:solidFill>
                  <a:schemeClr val="bg1"/>
                </a:solidFill>
                <a:latin typeface="+mn-lt"/>
              </a:defRPr>
            </a:lvl3pPr>
            <a:lvl4pPr marL="943200" indent="0">
              <a:spcBef>
                <a:spcPts val="1200"/>
              </a:spcBef>
              <a:buFontTx/>
              <a:buNone/>
              <a:defRPr sz="1600">
                <a:solidFill>
                  <a:schemeClr val="bg1"/>
                </a:solidFill>
                <a:latin typeface="+mn-lt"/>
              </a:defRPr>
            </a:lvl4pPr>
            <a:lvl5pPr marL="1260000" indent="0">
              <a:spcBef>
                <a:spcPts val="1200"/>
              </a:spcBef>
              <a:buFontTx/>
              <a:buNone/>
              <a:defRPr sz="1600">
                <a:solidFill>
                  <a:schemeClr val="bg1"/>
                </a:solidFill>
                <a:latin typeface="+mn-lt"/>
              </a:defRPr>
            </a:lvl5pPr>
          </a:lstStyle>
          <a:p>
            <a:pPr lvl="0"/>
            <a:r>
              <a:rPr lang="nl-NL" dirty="0"/>
              <a:t>Naam spreker</a:t>
            </a:r>
          </a:p>
        </p:txBody>
      </p:sp>
      <p:sp>
        <p:nvSpPr>
          <p:cNvPr id="12" name="Tijdelijke aanduiding voor datum 1">
            <a:extLst>
              <a:ext uri="{FF2B5EF4-FFF2-40B4-BE49-F238E27FC236}">
                <a16:creationId xmlns:a16="http://schemas.microsoft.com/office/drawing/2014/main" id="{0344BB47-02F8-4604-9E4B-11D51EE5AC2A}"/>
              </a:ext>
            </a:extLst>
          </p:cNvPr>
          <p:cNvSpPr>
            <a:spLocks noGrp="1"/>
          </p:cNvSpPr>
          <p:nvPr>
            <p:ph type="dt" sz="half" idx="12"/>
          </p:nvPr>
        </p:nvSpPr>
        <p:spPr>
          <a:xfrm>
            <a:off x="620077" y="3111181"/>
            <a:ext cx="5151438" cy="264272"/>
          </a:xfrm>
        </p:spPr>
        <p:txBody>
          <a:bodyPr lIns="118800" tIns="46800"/>
          <a:lstStyle>
            <a:lvl1pPr marL="0">
              <a:lnSpc>
                <a:spcPct val="90000"/>
              </a:lnSpc>
              <a:spcBef>
                <a:spcPts val="1200"/>
              </a:spcBef>
              <a:defRPr sz="1600" baseline="0">
                <a:solidFill>
                  <a:schemeClr val="tx1"/>
                </a:solidFill>
              </a:defRPr>
            </a:lvl1pPr>
          </a:lstStyle>
          <a:p>
            <a:r>
              <a:rPr lang="nl-NL"/>
              <a:t>24 november 2020</a:t>
            </a:r>
            <a:endParaRPr lang="nl-NL" dirty="0"/>
          </a:p>
        </p:txBody>
      </p:sp>
    </p:spTree>
    <p:extLst>
      <p:ext uri="{BB962C8B-B14F-4D97-AF65-F5344CB8AC3E}">
        <p14:creationId xmlns:p14="http://schemas.microsoft.com/office/powerpoint/2010/main" val="181674347"/>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userDrawn="1">
  <p:cSld name="Defaul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130631"/>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635001" y="2289486"/>
            <a:ext cx="10923589" cy="3931927"/>
          </a:xfrm>
          <a:prstGeom prst="rect">
            <a:avLst/>
          </a:prstGeom>
        </p:spPr>
        <p:txBody>
          <a:bodyPr/>
          <a:lstStyle>
            <a:lvl2pPr marL="630000" indent="-316800">
              <a:buClr>
                <a:schemeClr val="tx2"/>
              </a:buClr>
              <a:buFont typeface="Verdana" panose="020B0604030504040204" pitchFamily="34" charset="0"/>
              <a:buChar char="–"/>
              <a:defRPr/>
            </a:lvl2pPr>
            <a:lvl5pPr>
              <a:defRPr/>
            </a:lvl5pPr>
            <a:lvl6pPr>
              <a:defRPr baseline="0"/>
            </a:lvl6pPr>
            <a:lvl7pPr>
              <a:defRPr baseline="0">
                <a:solidFill>
                  <a:schemeClr val="tx1">
                    <a:lumMod val="65000"/>
                    <a:lumOff val="35000"/>
                  </a:schemeClr>
                </a:solidFill>
              </a:defRPr>
            </a:lvl7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0" name="Titel 9"/>
          <p:cNvSpPr>
            <a:spLocks noGrp="1"/>
          </p:cNvSpPr>
          <p:nvPr>
            <p:ph type="title"/>
          </p:nvPr>
        </p:nvSpPr>
        <p:spPr/>
        <p:txBody>
          <a:bodyPr/>
          <a:lstStyle/>
          <a:p>
            <a:r>
              <a:rPr lang="nl-NL"/>
              <a:t>Klik om de stijl te bewerken</a:t>
            </a:r>
          </a:p>
        </p:txBody>
      </p:sp>
      <p:sp>
        <p:nvSpPr>
          <p:cNvPr id="2" name="Tijdelijke aanduiding voor datum 1"/>
          <p:cNvSpPr>
            <a:spLocks noGrp="1"/>
          </p:cNvSpPr>
          <p:nvPr>
            <p:ph type="dt" sz="half" idx="10"/>
          </p:nvPr>
        </p:nvSpPr>
        <p:spPr/>
        <p:txBody>
          <a:bodyPr/>
          <a:lstStyle>
            <a:lvl1pPr>
              <a:defRPr sz="1000"/>
            </a:lvl1pPr>
          </a:lstStyle>
          <a:p>
            <a:r>
              <a:rPr lang="nl-NL"/>
              <a:t>24 november 2020</a:t>
            </a:r>
            <a:endParaRPr lang="nl-NL" dirty="0"/>
          </a:p>
        </p:txBody>
      </p:sp>
      <p:sp>
        <p:nvSpPr>
          <p:cNvPr id="4" name="Tijdelijke aanduiding voor voettekst 3"/>
          <p:cNvSpPr>
            <a:spLocks noGrp="1"/>
          </p:cNvSpPr>
          <p:nvPr>
            <p:ph type="ftr" sz="quarter" idx="11"/>
          </p:nvPr>
        </p:nvSpPr>
        <p:spPr/>
        <p:txBody>
          <a:bodyPr/>
          <a:lstStyle>
            <a:lvl1pPr>
              <a:defRPr sz="1000"/>
            </a:lvl1pPr>
          </a:lstStyle>
          <a:p>
            <a:r>
              <a:rPr lang="nl-NL"/>
              <a:t>Minicursus Nieuwe Europese Verordeningen</a:t>
            </a:r>
            <a:endParaRPr lang="nl-NL" dirty="0"/>
          </a:p>
        </p:txBody>
      </p:sp>
      <p:sp>
        <p:nvSpPr>
          <p:cNvPr id="5" name="Tijdelijke aanduiding voor dianummer 4"/>
          <p:cNvSpPr>
            <a:spLocks noGrp="1"/>
          </p:cNvSpPr>
          <p:nvPr>
            <p:ph type="sldNum" sz="quarter" idx="12"/>
          </p:nvPr>
        </p:nvSpPr>
        <p:spPr/>
        <p:txBody>
          <a:bodyPr/>
          <a:lstStyle/>
          <a:p>
            <a:fld id="{0C893183-5A27-4493-8273-E869AD900CD4}" type="slidenum">
              <a:rPr lang="nl-NL" smtClean="0"/>
              <a:pPr/>
              <a:t>‹nr.›</a:t>
            </a:fld>
            <a:endParaRPr lang="nl-NL" dirty="0"/>
          </a:p>
        </p:txBody>
      </p:sp>
    </p:spTree>
    <p:extLst>
      <p:ext uri="{BB962C8B-B14F-4D97-AF65-F5344CB8AC3E}">
        <p14:creationId xmlns:p14="http://schemas.microsoft.com/office/powerpoint/2010/main" val="1878388038"/>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Inhoudsopgave">
    <p:spTree>
      <p:nvGrpSpPr>
        <p:cNvPr id="1" name=""/>
        <p:cNvGrpSpPr/>
        <p:nvPr/>
      </p:nvGrpSpPr>
      <p:grpSpPr>
        <a:xfrm>
          <a:off x="0" y="0"/>
          <a:ext cx="0" cy="0"/>
          <a:chOff x="0" y="0"/>
          <a:chExt cx="0" cy="0"/>
        </a:xfrm>
      </p:grpSpPr>
      <p:sp>
        <p:nvSpPr>
          <p:cNvPr id="6" name="backdrop"/>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4999" y="2636838"/>
            <a:ext cx="5003801" cy="1584325"/>
          </a:xfrm>
        </p:spPr>
        <p:txBody>
          <a:bodyPr anchor="ctr" anchorCtr="0"/>
          <a:lstStyle>
            <a:lvl1pPr algn="r">
              <a:defRPr>
                <a:solidFill>
                  <a:srgbClr val="000000"/>
                </a:solidFill>
              </a:defRPr>
            </a:lvl1pPr>
          </a:lstStyle>
          <a:p>
            <a:r>
              <a:rPr lang="nl-NL" dirty="0"/>
              <a:t>Klik om de stijl te bewerken</a:t>
            </a:r>
          </a:p>
        </p:txBody>
      </p:sp>
      <p:sp>
        <p:nvSpPr>
          <p:cNvPr id="11" name="Tijdelijke aanduiding voor tekst 10"/>
          <p:cNvSpPr>
            <a:spLocks noGrp="1"/>
          </p:cNvSpPr>
          <p:nvPr>
            <p:ph type="body" sz="quarter" idx="13" hasCustomPrompt="1"/>
          </p:nvPr>
        </p:nvSpPr>
        <p:spPr>
          <a:xfrm>
            <a:off x="6418728" y="998446"/>
            <a:ext cx="1373005" cy="817563"/>
          </a:xfrm>
        </p:spPr>
        <p:txBody>
          <a:bodyPr anchor="b" anchorCtr="0">
            <a:normAutofit/>
          </a:bodyPr>
          <a:lstStyle>
            <a:lvl1pPr marL="0" indent="0" algn="r">
              <a:buFontTx/>
              <a:buNone/>
              <a:defRPr sz="4800">
                <a:solidFill>
                  <a:schemeClr val="tx2"/>
                </a:solidFill>
              </a:defRPr>
            </a:lvl1pPr>
            <a:lvl2pPr marL="313200" indent="0" algn="r">
              <a:buFontTx/>
              <a:buNone/>
              <a:defRPr sz="4800">
                <a:solidFill>
                  <a:schemeClr val="tx2"/>
                </a:solidFill>
              </a:defRPr>
            </a:lvl2pPr>
            <a:lvl3pPr marL="630000" indent="0" algn="r">
              <a:buFontTx/>
              <a:buNone/>
              <a:defRPr sz="4800">
                <a:solidFill>
                  <a:schemeClr val="tx2"/>
                </a:solidFill>
              </a:defRPr>
            </a:lvl3pPr>
            <a:lvl4pPr marL="943200" indent="0" algn="r">
              <a:buFontTx/>
              <a:buNone/>
              <a:defRPr sz="4800">
                <a:solidFill>
                  <a:schemeClr val="tx2"/>
                </a:solidFill>
              </a:defRPr>
            </a:lvl4pPr>
            <a:lvl5pPr marL="1260000" indent="0" algn="r">
              <a:buFontTx/>
              <a:buNone/>
              <a:defRPr sz="4800">
                <a:solidFill>
                  <a:schemeClr val="tx2"/>
                </a:solidFill>
              </a:defRPr>
            </a:lvl5pPr>
          </a:lstStyle>
          <a:p>
            <a:pPr lvl="0"/>
            <a:r>
              <a:rPr lang="nl-NL" dirty="0"/>
              <a:t>#</a:t>
            </a:r>
          </a:p>
        </p:txBody>
      </p:sp>
      <p:sp>
        <p:nvSpPr>
          <p:cNvPr id="15" name="Tijdelijke aanduiding voor tekst 14"/>
          <p:cNvSpPr>
            <a:spLocks noGrp="1"/>
          </p:cNvSpPr>
          <p:nvPr>
            <p:ph type="body" sz="quarter" idx="14"/>
          </p:nvPr>
        </p:nvSpPr>
        <p:spPr>
          <a:xfrm>
            <a:off x="7791732" y="916926"/>
            <a:ext cx="3766856" cy="817562"/>
          </a:xfrm>
        </p:spPr>
        <p:txBody>
          <a:bodyPr anchor="b" anchorCtr="0">
            <a:normAutofit/>
          </a:bodyPr>
          <a:lstStyle>
            <a:lvl1pPr marL="0" indent="0">
              <a:buFontTx/>
              <a:buNone/>
              <a:defRPr sz="1800"/>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Klik om de modelstijlen te bewerken</a:t>
            </a:r>
          </a:p>
        </p:txBody>
      </p:sp>
      <p:sp>
        <p:nvSpPr>
          <p:cNvPr id="17" name="Tijdelijke aanduiding voor tekst 10"/>
          <p:cNvSpPr>
            <a:spLocks noGrp="1"/>
          </p:cNvSpPr>
          <p:nvPr>
            <p:ph type="body" sz="quarter" idx="15" hasCustomPrompt="1"/>
          </p:nvPr>
        </p:nvSpPr>
        <p:spPr>
          <a:xfrm>
            <a:off x="6418727" y="2143674"/>
            <a:ext cx="1373005" cy="817563"/>
          </a:xfrm>
        </p:spPr>
        <p:txBody>
          <a:bodyPr anchor="b" anchorCtr="0">
            <a:normAutofit/>
          </a:bodyPr>
          <a:lstStyle>
            <a:lvl1pPr marL="0" indent="0" algn="r">
              <a:buFontTx/>
              <a:buNone/>
              <a:defRPr sz="4800">
                <a:solidFill>
                  <a:schemeClr val="tx2"/>
                </a:solidFill>
              </a:defRPr>
            </a:lvl1pPr>
            <a:lvl2pPr marL="313200" indent="0" algn="r">
              <a:buFontTx/>
              <a:buNone/>
              <a:defRPr sz="4800">
                <a:solidFill>
                  <a:schemeClr val="tx2"/>
                </a:solidFill>
              </a:defRPr>
            </a:lvl2pPr>
            <a:lvl3pPr marL="630000" indent="0" algn="r">
              <a:buFontTx/>
              <a:buNone/>
              <a:defRPr sz="4800">
                <a:solidFill>
                  <a:schemeClr val="tx2"/>
                </a:solidFill>
              </a:defRPr>
            </a:lvl3pPr>
            <a:lvl4pPr marL="943200" indent="0" algn="r">
              <a:buFontTx/>
              <a:buNone/>
              <a:defRPr sz="4800">
                <a:solidFill>
                  <a:schemeClr val="tx2"/>
                </a:solidFill>
              </a:defRPr>
            </a:lvl4pPr>
            <a:lvl5pPr marL="1260000" indent="0" algn="r">
              <a:buFontTx/>
              <a:buNone/>
              <a:defRPr sz="4800">
                <a:solidFill>
                  <a:schemeClr val="tx2"/>
                </a:solidFill>
              </a:defRPr>
            </a:lvl5pPr>
          </a:lstStyle>
          <a:p>
            <a:pPr lvl="0"/>
            <a:r>
              <a:rPr lang="nl-NL" dirty="0"/>
              <a:t>#</a:t>
            </a:r>
          </a:p>
        </p:txBody>
      </p:sp>
      <p:sp>
        <p:nvSpPr>
          <p:cNvPr id="18" name="Tijdelijke aanduiding voor tekst 14"/>
          <p:cNvSpPr>
            <a:spLocks noGrp="1"/>
          </p:cNvSpPr>
          <p:nvPr>
            <p:ph type="body" sz="quarter" idx="16"/>
          </p:nvPr>
        </p:nvSpPr>
        <p:spPr>
          <a:xfrm>
            <a:off x="7791732" y="2061911"/>
            <a:ext cx="3766856" cy="817562"/>
          </a:xfrm>
        </p:spPr>
        <p:txBody>
          <a:bodyPr anchor="b" anchorCtr="0">
            <a:normAutofit/>
          </a:bodyPr>
          <a:lstStyle>
            <a:lvl1pPr marL="0" indent="0">
              <a:buFontTx/>
              <a:buNone/>
              <a:defRPr sz="1800"/>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Klik om de modelstijlen te bewerken</a:t>
            </a:r>
          </a:p>
        </p:txBody>
      </p:sp>
      <p:sp>
        <p:nvSpPr>
          <p:cNvPr id="19" name="Tijdelijke aanduiding voor tekst 10"/>
          <p:cNvSpPr>
            <a:spLocks noGrp="1"/>
          </p:cNvSpPr>
          <p:nvPr>
            <p:ph type="body" sz="quarter" idx="17" hasCustomPrompt="1"/>
          </p:nvPr>
        </p:nvSpPr>
        <p:spPr>
          <a:xfrm>
            <a:off x="6418727" y="3288904"/>
            <a:ext cx="1373005" cy="817563"/>
          </a:xfrm>
        </p:spPr>
        <p:txBody>
          <a:bodyPr anchor="b" anchorCtr="0">
            <a:normAutofit/>
          </a:bodyPr>
          <a:lstStyle>
            <a:lvl1pPr marL="0" indent="0" algn="r">
              <a:buFontTx/>
              <a:buNone/>
              <a:defRPr sz="4800">
                <a:solidFill>
                  <a:schemeClr val="tx2"/>
                </a:solidFill>
              </a:defRPr>
            </a:lvl1pPr>
            <a:lvl2pPr marL="313200" indent="0" algn="r">
              <a:buFontTx/>
              <a:buNone/>
              <a:defRPr sz="4800">
                <a:solidFill>
                  <a:schemeClr val="tx2"/>
                </a:solidFill>
              </a:defRPr>
            </a:lvl2pPr>
            <a:lvl3pPr marL="630000" indent="0" algn="r">
              <a:buFontTx/>
              <a:buNone/>
              <a:defRPr sz="4800">
                <a:solidFill>
                  <a:schemeClr val="tx2"/>
                </a:solidFill>
              </a:defRPr>
            </a:lvl3pPr>
            <a:lvl4pPr marL="943200" indent="0" algn="r">
              <a:buFontTx/>
              <a:buNone/>
              <a:defRPr sz="4800">
                <a:solidFill>
                  <a:schemeClr val="tx2"/>
                </a:solidFill>
              </a:defRPr>
            </a:lvl4pPr>
            <a:lvl5pPr marL="1260000" indent="0" algn="r">
              <a:buFontTx/>
              <a:buNone/>
              <a:defRPr sz="4800">
                <a:solidFill>
                  <a:schemeClr val="tx2"/>
                </a:solidFill>
              </a:defRPr>
            </a:lvl5pPr>
          </a:lstStyle>
          <a:p>
            <a:pPr lvl="0"/>
            <a:r>
              <a:rPr lang="nl-NL" dirty="0"/>
              <a:t>#</a:t>
            </a:r>
          </a:p>
        </p:txBody>
      </p:sp>
      <p:sp>
        <p:nvSpPr>
          <p:cNvPr id="20" name="Tijdelijke aanduiding voor tekst 14"/>
          <p:cNvSpPr>
            <a:spLocks noGrp="1"/>
          </p:cNvSpPr>
          <p:nvPr>
            <p:ph type="body" sz="quarter" idx="18"/>
          </p:nvPr>
        </p:nvSpPr>
        <p:spPr>
          <a:xfrm>
            <a:off x="7791732" y="3211200"/>
            <a:ext cx="3766856" cy="817562"/>
          </a:xfrm>
        </p:spPr>
        <p:txBody>
          <a:bodyPr anchor="b" anchorCtr="0">
            <a:normAutofit/>
          </a:bodyPr>
          <a:lstStyle>
            <a:lvl1pPr marL="0" indent="0">
              <a:buFontTx/>
              <a:buNone/>
              <a:defRPr sz="1800"/>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Klik om de modelstijlen te bewerken</a:t>
            </a:r>
          </a:p>
        </p:txBody>
      </p:sp>
      <p:sp>
        <p:nvSpPr>
          <p:cNvPr id="21" name="Tijdelijke aanduiding voor tekst 10"/>
          <p:cNvSpPr>
            <a:spLocks noGrp="1"/>
          </p:cNvSpPr>
          <p:nvPr>
            <p:ph type="body" sz="quarter" idx="19" hasCustomPrompt="1"/>
          </p:nvPr>
        </p:nvSpPr>
        <p:spPr>
          <a:xfrm>
            <a:off x="6418727" y="4434132"/>
            <a:ext cx="1373005" cy="817563"/>
          </a:xfrm>
        </p:spPr>
        <p:txBody>
          <a:bodyPr anchor="b" anchorCtr="0">
            <a:normAutofit/>
          </a:bodyPr>
          <a:lstStyle>
            <a:lvl1pPr marL="0" indent="0" algn="r">
              <a:buFontTx/>
              <a:buNone/>
              <a:defRPr sz="4800">
                <a:solidFill>
                  <a:schemeClr val="tx2"/>
                </a:solidFill>
              </a:defRPr>
            </a:lvl1pPr>
            <a:lvl2pPr marL="313200" indent="0" algn="r">
              <a:buFontTx/>
              <a:buNone/>
              <a:defRPr sz="4800">
                <a:solidFill>
                  <a:schemeClr val="tx2"/>
                </a:solidFill>
              </a:defRPr>
            </a:lvl2pPr>
            <a:lvl3pPr marL="630000" indent="0" algn="r">
              <a:buFontTx/>
              <a:buNone/>
              <a:defRPr sz="4800">
                <a:solidFill>
                  <a:schemeClr val="tx2"/>
                </a:solidFill>
              </a:defRPr>
            </a:lvl3pPr>
            <a:lvl4pPr marL="943200" indent="0" algn="r">
              <a:buFontTx/>
              <a:buNone/>
              <a:defRPr sz="4800">
                <a:solidFill>
                  <a:schemeClr val="tx2"/>
                </a:solidFill>
              </a:defRPr>
            </a:lvl4pPr>
            <a:lvl5pPr marL="1260000" indent="0" algn="r">
              <a:buFontTx/>
              <a:buNone/>
              <a:defRPr sz="4800">
                <a:solidFill>
                  <a:schemeClr val="tx2"/>
                </a:solidFill>
              </a:defRPr>
            </a:lvl5pPr>
          </a:lstStyle>
          <a:p>
            <a:pPr lvl="0"/>
            <a:r>
              <a:rPr lang="nl-NL" dirty="0"/>
              <a:t>#</a:t>
            </a:r>
          </a:p>
        </p:txBody>
      </p:sp>
      <p:sp>
        <p:nvSpPr>
          <p:cNvPr id="22" name="Tijdelijke aanduiding voor tekst 14"/>
          <p:cNvSpPr>
            <a:spLocks noGrp="1"/>
          </p:cNvSpPr>
          <p:nvPr>
            <p:ph type="body" sz="quarter" idx="20"/>
          </p:nvPr>
        </p:nvSpPr>
        <p:spPr>
          <a:xfrm>
            <a:off x="7791732" y="4352399"/>
            <a:ext cx="3766856" cy="817562"/>
          </a:xfrm>
        </p:spPr>
        <p:txBody>
          <a:bodyPr anchor="b" anchorCtr="0">
            <a:normAutofit/>
          </a:bodyPr>
          <a:lstStyle>
            <a:lvl1pPr marL="0" indent="0">
              <a:buFontTx/>
              <a:buNone/>
              <a:defRPr sz="1800"/>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Klik om de modelstijlen te bewerken</a:t>
            </a:r>
          </a:p>
        </p:txBody>
      </p:sp>
      <p:sp>
        <p:nvSpPr>
          <p:cNvPr id="23" name="Tijdelijke aanduiding voor tekst 10"/>
          <p:cNvSpPr>
            <a:spLocks noGrp="1"/>
          </p:cNvSpPr>
          <p:nvPr>
            <p:ph type="body" sz="quarter" idx="21" hasCustomPrompt="1"/>
          </p:nvPr>
        </p:nvSpPr>
        <p:spPr>
          <a:xfrm>
            <a:off x="6418727" y="5579361"/>
            <a:ext cx="1373005" cy="817563"/>
          </a:xfrm>
        </p:spPr>
        <p:txBody>
          <a:bodyPr anchor="b" anchorCtr="0">
            <a:normAutofit/>
          </a:bodyPr>
          <a:lstStyle>
            <a:lvl1pPr marL="0" indent="0" algn="r">
              <a:buFontTx/>
              <a:buNone/>
              <a:defRPr sz="4800">
                <a:solidFill>
                  <a:schemeClr val="tx2"/>
                </a:solidFill>
              </a:defRPr>
            </a:lvl1pPr>
            <a:lvl2pPr marL="313200" indent="0" algn="r">
              <a:buFontTx/>
              <a:buNone/>
              <a:defRPr sz="4800">
                <a:solidFill>
                  <a:schemeClr val="tx2"/>
                </a:solidFill>
              </a:defRPr>
            </a:lvl2pPr>
            <a:lvl3pPr marL="630000" indent="0" algn="r">
              <a:buFontTx/>
              <a:buNone/>
              <a:defRPr sz="4800">
                <a:solidFill>
                  <a:schemeClr val="tx2"/>
                </a:solidFill>
              </a:defRPr>
            </a:lvl3pPr>
            <a:lvl4pPr marL="943200" indent="0" algn="r">
              <a:buFontTx/>
              <a:buNone/>
              <a:defRPr sz="4800">
                <a:solidFill>
                  <a:schemeClr val="tx2"/>
                </a:solidFill>
              </a:defRPr>
            </a:lvl4pPr>
            <a:lvl5pPr marL="1260000" indent="0" algn="r">
              <a:buFontTx/>
              <a:buNone/>
              <a:defRPr sz="4800">
                <a:solidFill>
                  <a:schemeClr val="tx2"/>
                </a:solidFill>
              </a:defRPr>
            </a:lvl5pPr>
          </a:lstStyle>
          <a:p>
            <a:pPr lvl="0"/>
            <a:r>
              <a:rPr lang="nl-NL" dirty="0"/>
              <a:t>#</a:t>
            </a:r>
          </a:p>
        </p:txBody>
      </p:sp>
      <p:sp>
        <p:nvSpPr>
          <p:cNvPr id="24" name="Tijdelijke aanduiding voor tekst 14"/>
          <p:cNvSpPr>
            <a:spLocks noGrp="1"/>
          </p:cNvSpPr>
          <p:nvPr>
            <p:ph type="body" sz="quarter" idx="22"/>
          </p:nvPr>
        </p:nvSpPr>
        <p:spPr>
          <a:xfrm>
            <a:off x="7791732" y="5497200"/>
            <a:ext cx="3766856" cy="817562"/>
          </a:xfrm>
        </p:spPr>
        <p:txBody>
          <a:bodyPr anchor="b" anchorCtr="0">
            <a:normAutofit/>
          </a:bodyPr>
          <a:lstStyle>
            <a:lvl1pPr marL="0" indent="0">
              <a:buFontTx/>
              <a:buNone/>
              <a:defRPr sz="1800"/>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Klik om de modelstijlen te bewerken</a:t>
            </a:r>
          </a:p>
        </p:txBody>
      </p:sp>
      <p:sp>
        <p:nvSpPr>
          <p:cNvPr id="3" name="Tijdelijke aanduiding voor datum 2"/>
          <p:cNvSpPr>
            <a:spLocks noGrp="1"/>
          </p:cNvSpPr>
          <p:nvPr>
            <p:ph type="dt" sz="half" idx="23"/>
          </p:nvPr>
        </p:nvSpPr>
        <p:spPr/>
        <p:txBody>
          <a:bodyPr/>
          <a:lstStyle>
            <a:lvl1pPr>
              <a:defRPr>
                <a:solidFill>
                  <a:srgbClr val="000000"/>
                </a:solidFill>
              </a:defRPr>
            </a:lvl1pPr>
          </a:lstStyle>
          <a:p>
            <a:r>
              <a:rPr lang="nl-NL"/>
              <a:t>24 november 2020</a:t>
            </a:r>
            <a:endParaRPr lang="nl-NL" dirty="0"/>
          </a:p>
        </p:txBody>
      </p:sp>
      <p:sp>
        <p:nvSpPr>
          <p:cNvPr id="4" name="Tijdelijke aanduiding voor voettekst 3"/>
          <p:cNvSpPr>
            <a:spLocks noGrp="1"/>
          </p:cNvSpPr>
          <p:nvPr>
            <p:ph type="ftr" sz="quarter" idx="24"/>
          </p:nvPr>
        </p:nvSpPr>
        <p:spPr/>
        <p:txBody>
          <a:bodyPr/>
          <a:lstStyle>
            <a:lvl1pPr>
              <a:defRPr>
                <a:solidFill>
                  <a:srgbClr val="000000"/>
                </a:solidFill>
              </a:defRPr>
            </a:lvl1pPr>
          </a:lstStyle>
          <a:p>
            <a:r>
              <a:rPr lang="nl-NL"/>
              <a:t>Minicursus Nieuwe Europese Verordeningen</a:t>
            </a:r>
            <a:endParaRPr lang="nl-NL" dirty="0"/>
          </a:p>
        </p:txBody>
      </p:sp>
      <p:sp>
        <p:nvSpPr>
          <p:cNvPr id="5" name="Tijdelijke aanduiding voor dianummer 4"/>
          <p:cNvSpPr>
            <a:spLocks noGrp="1"/>
          </p:cNvSpPr>
          <p:nvPr>
            <p:ph type="sldNum" sz="quarter" idx="25"/>
          </p:nvPr>
        </p:nvSpPr>
        <p:spPr/>
        <p:txBody>
          <a:bodyPr/>
          <a:lstStyle/>
          <a:p>
            <a:fld id="{0C893183-5A27-4493-8273-E869AD900CD4}" type="slidenum">
              <a:rPr lang="nl-NL" smtClean="0"/>
              <a:pPr/>
              <a:t>‹nr.›</a:t>
            </a:fld>
            <a:endParaRPr lang="nl-NL" dirty="0"/>
          </a:p>
        </p:txBody>
      </p:sp>
      <p:pic>
        <p:nvPicPr>
          <p:cNvPr id="25" name="minjus_heade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783080"/>
          </a:xfrm>
          <a:prstGeom prst="rect">
            <a:avLst/>
          </a:prstGeom>
        </p:spPr>
      </p:pic>
    </p:spTree>
    <p:extLst>
      <p:ext uri="{BB962C8B-B14F-4D97-AF65-F5344CB8AC3E}">
        <p14:creationId xmlns:p14="http://schemas.microsoft.com/office/powerpoint/2010/main" val="3121201505"/>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Inhoudsopgave met afbeelding">
    <p:bg>
      <p:bgPr>
        <a:solidFill>
          <a:schemeClr val="tx2"/>
        </a:solidFill>
        <a:effectLst/>
      </p:bgPr>
    </p:bg>
    <p:spTree>
      <p:nvGrpSpPr>
        <p:cNvPr id="1" name=""/>
        <p:cNvGrpSpPr/>
        <p:nvPr/>
      </p:nvGrpSpPr>
      <p:grpSpPr>
        <a:xfrm>
          <a:off x="0" y="0"/>
          <a:ext cx="0" cy="0"/>
          <a:chOff x="0" y="0"/>
          <a:chExt cx="0" cy="0"/>
        </a:xfrm>
      </p:grpSpPr>
      <p:sp>
        <p:nvSpPr>
          <p:cNvPr id="25" name="Tijdelijke aanduiding voor afbeelding 4"/>
          <p:cNvSpPr>
            <a:spLocks noGrp="1"/>
          </p:cNvSpPr>
          <p:nvPr>
            <p:ph type="pic" sz="quarter" idx="10" hasCustomPrompt="1"/>
          </p:nvPr>
        </p:nvSpPr>
        <p:spPr>
          <a:xfrm>
            <a:off x="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5856605 w 6096000"/>
              <a:gd name="connsiteY4"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5856605 w 6096000"/>
              <a:gd name="connsiteY4" fmla="*/ 0 h 6858000"/>
              <a:gd name="connsiteX5" fmla="*/ 5856605 w 6096000"/>
              <a:gd name="connsiteY5" fmla="*/ 701993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5856605 w 6096000"/>
              <a:gd name="connsiteY4" fmla="*/ 0 h 6858000"/>
              <a:gd name="connsiteX5" fmla="*/ 5856605 w 6096000"/>
              <a:gd name="connsiteY5" fmla="*/ 701993 h 6858000"/>
              <a:gd name="connsiteX6" fmla="*/ 6096000 w 6096000"/>
              <a:gd name="connsiteY6" fmla="*/ 701993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5856605 w 6096000"/>
              <a:gd name="connsiteY4" fmla="*/ 0 h 6858000"/>
              <a:gd name="connsiteX5" fmla="*/ 5856605 w 6096000"/>
              <a:gd name="connsiteY5" fmla="*/ 701993 h 6858000"/>
              <a:gd name="connsiteX6" fmla="*/ 6096000 w 6096000"/>
              <a:gd name="connsiteY6" fmla="*/ 701993 h 6858000"/>
              <a:gd name="connsiteX7" fmla="*/ 6096000 w 6096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6858000">
                <a:moveTo>
                  <a:pt x="6096000" y="0"/>
                </a:moveTo>
                <a:lnTo>
                  <a:pt x="6096000" y="6858000"/>
                </a:lnTo>
                <a:lnTo>
                  <a:pt x="0" y="6858000"/>
                </a:lnTo>
                <a:lnTo>
                  <a:pt x="0" y="0"/>
                </a:lnTo>
                <a:lnTo>
                  <a:pt x="5856605" y="0"/>
                </a:lnTo>
                <a:lnTo>
                  <a:pt x="5856605" y="701993"/>
                </a:lnTo>
                <a:lnTo>
                  <a:pt x="6096000" y="701993"/>
                </a:lnTo>
                <a:lnTo>
                  <a:pt x="6096000" y="6858000"/>
                </a:lnTo>
                <a:close/>
              </a:path>
            </a:pathLst>
          </a:cu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2" name="Titel 1"/>
          <p:cNvSpPr>
            <a:spLocks noGrp="1"/>
          </p:cNvSpPr>
          <p:nvPr>
            <p:ph type="title"/>
          </p:nvPr>
        </p:nvSpPr>
        <p:spPr>
          <a:xfrm>
            <a:off x="6553200" y="1051200"/>
            <a:ext cx="5003999" cy="948047"/>
          </a:xfrm>
        </p:spPr>
        <p:txBody>
          <a:bodyPr anchor="b" anchorCtr="0"/>
          <a:lstStyle>
            <a:lvl1pPr algn="l">
              <a:lnSpc>
                <a:spcPct val="90000"/>
              </a:lnSpc>
              <a:defRPr>
                <a:solidFill>
                  <a:srgbClr val="000000"/>
                </a:solidFill>
              </a:defRPr>
            </a:lvl1pPr>
          </a:lstStyle>
          <a:p>
            <a:r>
              <a:rPr lang="nl-NL" dirty="0"/>
              <a:t>Klik om de stijl te bewerken</a:t>
            </a:r>
          </a:p>
        </p:txBody>
      </p:sp>
      <p:sp>
        <p:nvSpPr>
          <p:cNvPr id="15" name="Tijdelijke aanduiding voor tekst 14"/>
          <p:cNvSpPr>
            <a:spLocks noGrp="1"/>
          </p:cNvSpPr>
          <p:nvPr>
            <p:ph type="body" sz="quarter" idx="14"/>
          </p:nvPr>
        </p:nvSpPr>
        <p:spPr>
          <a:xfrm>
            <a:off x="6553200" y="2289600"/>
            <a:ext cx="5003999" cy="3931813"/>
          </a:xfrm>
        </p:spPr>
        <p:txBody>
          <a:bodyPr anchor="t" anchorCtr="0">
            <a:normAutofit/>
          </a:bodyPr>
          <a:lstStyle>
            <a:lvl1pPr marL="457200" indent="-457200">
              <a:buClr>
                <a:schemeClr val="bg1"/>
              </a:buClr>
              <a:buFont typeface="+mj-lt"/>
              <a:buAutoNum type="arabicPeriod"/>
              <a:defRPr sz="2400" baseline="0">
                <a:solidFill>
                  <a:srgbClr val="000000"/>
                </a:solidFill>
              </a:defRPr>
            </a:lvl1pPr>
            <a:lvl2pPr marL="684000" indent="-216000">
              <a:buClr>
                <a:schemeClr val="bg1"/>
              </a:buClr>
              <a:buFont typeface="Verdana" panose="020B0604030504040204" pitchFamily="34" charset="0"/>
              <a:buChar char="–"/>
              <a:defRPr sz="2000" baseline="0">
                <a:solidFill>
                  <a:srgbClr val="000000"/>
                </a:solidFill>
              </a:defRPr>
            </a:lvl2pPr>
            <a:lvl3pPr marL="946800" indent="-316800">
              <a:buClr>
                <a:schemeClr val="bg1"/>
              </a:buClr>
              <a:buFont typeface="Wingdings" panose="05000000000000000000" pitchFamily="2" charset="2"/>
              <a:buChar char="§"/>
              <a:defRPr sz="1800">
                <a:solidFill>
                  <a:srgbClr val="000000"/>
                </a:solidFill>
              </a:defRPr>
            </a:lvl3pPr>
            <a:lvl4pPr marL="1260000" indent="-316800">
              <a:buClr>
                <a:schemeClr val="bg1"/>
              </a:buClr>
              <a:buFont typeface="Arial" panose="020B0604020202020204" pitchFamily="34" charset="0"/>
              <a:buChar char="•"/>
              <a:defRPr sz="1800">
                <a:solidFill>
                  <a:srgbClr val="000000"/>
                </a:solidFill>
              </a:defRPr>
            </a:lvl4pPr>
            <a:lvl5pPr marL="1576800" indent="-316800">
              <a:buClr>
                <a:schemeClr val="bg1"/>
              </a:buClr>
              <a:buFont typeface="Verdana" panose="020B0604030504040204" pitchFamily="34" charset="0"/>
              <a:buChar char="–"/>
              <a:defRPr sz="1600" baseline="0">
                <a:solidFill>
                  <a:srgbClr val="000000"/>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3" name="Tijdelijke aanduiding voor datum 2"/>
          <p:cNvSpPr>
            <a:spLocks noGrp="1"/>
          </p:cNvSpPr>
          <p:nvPr>
            <p:ph type="dt" sz="half" idx="23"/>
          </p:nvPr>
        </p:nvSpPr>
        <p:spPr/>
        <p:txBody>
          <a:bodyPr/>
          <a:lstStyle/>
          <a:p>
            <a:r>
              <a:rPr lang="nl-NL"/>
              <a:t>24 november 2020</a:t>
            </a:r>
          </a:p>
        </p:txBody>
      </p:sp>
      <p:sp>
        <p:nvSpPr>
          <p:cNvPr id="4" name="Tijdelijke aanduiding voor voettekst 3"/>
          <p:cNvSpPr>
            <a:spLocks noGrp="1"/>
          </p:cNvSpPr>
          <p:nvPr>
            <p:ph type="ftr" sz="quarter" idx="24"/>
          </p:nvPr>
        </p:nvSpPr>
        <p:spPr/>
        <p:txBody>
          <a:bodyPr/>
          <a:lstStyle/>
          <a:p>
            <a:r>
              <a:rPr lang="nl-NL"/>
              <a:t>Minicursus Nieuwe Europese Verordeningen</a:t>
            </a:r>
            <a:endParaRPr lang="nl-NL" dirty="0"/>
          </a:p>
        </p:txBody>
      </p:sp>
      <p:sp>
        <p:nvSpPr>
          <p:cNvPr id="5" name="Tijdelijke aanduiding voor dianummer 4"/>
          <p:cNvSpPr>
            <a:spLocks noGrp="1"/>
          </p:cNvSpPr>
          <p:nvPr>
            <p:ph type="sldNum" sz="quarter" idx="25"/>
          </p:nvPr>
        </p:nvSpPr>
        <p:spPr/>
        <p:txBody>
          <a:bodyPr/>
          <a:lstStyle>
            <a:lvl1pPr>
              <a:defRPr>
                <a:solidFill>
                  <a:srgbClr val="000000"/>
                </a:solidFill>
              </a:defRPr>
            </a:lvl1pPr>
          </a:lstStyle>
          <a:p>
            <a:fld id="{0C893183-5A27-4493-8273-E869AD900CD4}" type="slidenum">
              <a:rPr lang="nl-NL" smtClean="0"/>
              <a:pPr/>
              <a:t>‹nr.›</a:t>
            </a:fld>
            <a:endParaRPr lang="nl-NL" dirty="0"/>
          </a:p>
        </p:txBody>
      </p:sp>
    </p:spTree>
    <p:extLst>
      <p:ext uri="{BB962C8B-B14F-4D97-AF65-F5344CB8AC3E}">
        <p14:creationId xmlns:p14="http://schemas.microsoft.com/office/powerpoint/2010/main" val="40705455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kst horizontaal B">
    <p:spTree>
      <p:nvGrpSpPr>
        <p:cNvPr id="1" name=""/>
        <p:cNvGrpSpPr/>
        <p:nvPr/>
      </p:nvGrpSpPr>
      <p:grpSpPr>
        <a:xfrm>
          <a:off x="0" y="0"/>
          <a:ext cx="0" cy="0"/>
          <a:chOff x="0" y="0"/>
          <a:chExt cx="0" cy="0"/>
        </a:xfrm>
      </p:grpSpPr>
      <p:sp>
        <p:nvSpPr>
          <p:cNvPr id="6" name="Rechthoek 5"/>
          <p:cNvSpPr/>
          <p:nvPr userDrawn="1"/>
        </p:nvSpPr>
        <p:spPr>
          <a:xfrm>
            <a:off x="0" y="3430587"/>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5000" y="1052513"/>
            <a:ext cx="10923588" cy="2374900"/>
          </a:xfrm>
        </p:spPr>
        <p:txBody>
          <a:bodyPr anchor="ctr" anchorCtr="0">
            <a:normAutofit/>
          </a:bodyPr>
          <a:lstStyle>
            <a:lvl1pPr>
              <a:defRPr sz="4800">
                <a:solidFill>
                  <a:schemeClr val="tx2"/>
                </a:solidFill>
              </a:defRPr>
            </a:lvl1pPr>
          </a:lstStyle>
          <a:p>
            <a:r>
              <a:rPr lang="nl-NL"/>
              <a:t>Klik om de stijl te bewerken</a:t>
            </a:r>
            <a:endParaRPr lang="nl-NL" dirty="0"/>
          </a:p>
        </p:txBody>
      </p:sp>
      <p:sp>
        <p:nvSpPr>
          <p:cNvPr id="14" name="Tijdelijke aanduiding voor tekst 13"/>
          <p:cNvSpPr>
            <a:spLocks noGrp="1"/>
          </p:cNvSpPr>
          <p:nvPr>
            <p:ph type="body" sz="quarter" idx="13"/>
          </p:nvPr>
        </p:nvSpPr>
        <p:spPr>
          <a:xfrm>
            <a:off x="635000" y="3749487"/>
            <a:ext cx="10923588" cy="2471925"/>
          </a:xfrm>
        </p:spPr>
        <p:txBody>
          <a:bodyPr numCol="2" spcCol="46800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defRPr>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4"/>
          </p:nvPr>
        </p:nvSpPr>
        <p:spPr/>
        <p:txBody>
          <a:bodyPr/>
          <a:lstStyle/>
          <a:p>
            <a:endParaRPr lang="nl-NL" dirty="0"/>
          </a:p>
        </p:txBody>
      </p:sp>
      <p:sp>
        <p:nvSpPr>
          <p:cNvPr id="10" name="Tijdelijke aanduiding voor voettekst 9"/>
          <p:cNvSpPr>
            <a:spLocks noGrp="1"/>
          </p:cNvSpPr>
          <p:nvPr>
            <p:ph type="ftr" sz="quarter" idx="15"/>
          </p:nvPr>
        </p:nvSpPr>
        <p:spPr/>
        <p:txBody>
          <a:bodyPr/>
          <a:lstStyle/>
          <a:p>
            <a:endParaRPr lang="nl-NL" dirty="0"/>
          </a:p>
        </p:txBody>
      </p:sp>
      <p:sp>
        <p:nvSpPr>
          <p:cNvPr id="11" name="Tijdelijke aanduiding voor dianummer 10"/>
          <p:cNvSpPr>
            <a:spLocks noGrp="1"/>
          </p:cNvSpPr>
          <p:nvPr>
            <p:ph type="sldNum" sz="quarter" idx="16"/>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3590151"/>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Sectiekop">
    <p:spTree>
      <p:nvGrpSpPr>
        <p:cNvPr id="1" name=""/>
        <p:cNvGrpSpPr/>
        <p:nvPr/>
      </p:nvGrpSpPr>
      <p:grpSpPr>
        <a:xfrm>
          <a:off x="0" y="0"/>
          <a:ext cx="0" cy="0"/>
          <a:chOff x="0" y="0"/>
          <a:chExt cx="0" cy="0"/>
        </a:xfrm>
      </p:grpSpPr>
      <p:sp>
        <p:nvSpPr>
          <p:cNvPr id="6" name="backdrop"/>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4999" y="2636838"/>
            <a:ext cx="5003801" cy="1584325"/>
          </a:xfrm>
        </p:spPr>
        <p:txBody>
          <a:bodyPr anchor="b" anchorCtr="0"/>
          <a:lstStyle>
            <a:lvl1pPr algn="r">
              <a:lnSpc>
                <a:spcPct val="90000"/>
              </a:lnSpc>
              <a:defRPr>
                <a:solidFill>
                  <a:srgbClr val="000000"/>
                </a:solidFill>
              </a:defRPr>
            </a:lvl1pPr>
          </a:lstStyle>
          <a:p>
            <a:r>
              <a:rPr lang="nl-NL" dirty="0"/>
              <a:t>Klik om de stijl te bewerken</a:t>
            </a:r>
          </a:p>
        </p:txBody>
      </p:sp>
      <p:sp>
        <p:nvSpPr>
          <p:cNvPr id="11" name="Sectienummer"/>
          <p:cNvSpPr>
            <a:spLocks noGrp="1"/>
          </p:cNvSpPr>
          <p:nvPr>
            <p:ph type="body" sz="quarter" idx="13" hasCustomPrompt="1"/>
          </p:nvPr>
        </p:nvSpPr>
        <p:spPr>
          <a:xfrm>
            <a:off x="634999" y="1171574"/>
            <a:ext cx="5003801" cy="1463674"/>
          </a:xfrm>
        </p:spPr>
        <p:txBody>
          <a:bodyPr rIns="0" anchor="b" anchorCtr="0">
            <a:normAutofit/>
          </a:bodyPr>
          <a:lstStyle>
            <a:lvl1pPr marL="0" indent="0" algn="r">
              <a:buFontTx/>
              <a:buNone/>
              <a:defRPr sz="9600" b="1">
                <a:solidFill>
                  <a:srgbClr val="000000"/>
                </a:solidFill>
              </a:defRPr>
            </a:lvl1pPr>
            <a:lvl2pPr marL="313200" indent="0" algn="r">
              <a:buFontTx/>
              <a:buNone/>
              <a:defRPr sz="4800">
                <a:solidFill>
                  <a:schemeClr val="tx2"/>
                </a:solidFill>
              </a:defRPr>
            </a:lvl2pPr>
            <a:lvl3pPr marL="630000" indent="0" algn="r">
              <a:buFontTx/>
              <a:buNone/>
              <a:defRPr sz="4800">
                <a:solidFill>
                  <a:schemeClr val="tx2"/>
                </a:solidFill>
              </a:defRPr>
            </a:lvl3pPr>
            <a:lvl4pPr marL="943200" indent="0" algn="r">
              <a:buFontTx/>
              <a:buNone/>
              <a:defRPr sz="4800">
                <a:solidFill>
                  <a:schemeClr val="tx2"/>
                </a:solidFill>
              </a:defRPr>
            </a:lvl4pPr>
            <a:lvl5pPr marL="1260000" indent="0" algn="r">
              <a:buFontTx/>
              <a:buNone/>
              <a:defRPr sz="4800">
                <a:solidFill>
                  <a:schemeClr val="tx2"/>
                </a:solidFill>
              </a:defRPr>
            </a:lvl5pPr>
          </a:lstStyle>
          <a:p>
            <a:pPr lvl="0"/>
            <a:r>
              <a:rPr lang="nl-NL" dirty="0"/>
              <a:t>#</a:t>
            </a:r>
          </a:p>
        </p:txBody>
      </p:sp>
      <p:sp>
        <p:nvSpPr>
          <p:cNvPr id="15" name="Ondertitel"/>
          <p:cNvSpPr>
            <a:spLocks noGrp="1"/>
          </p:cNvSpPr>
          <p:nvPr>
            <p:ph type="body" sz="quarter" idx="14"/>
          </p:nvPr>
        </p:nvSpPr>
        <p:spPr>
          <a:xfrm>
            <a:off x="634999" y="4221163"/>
            <a:ext cx="5003801" cy="2000251"/>
          </a:xfrm>
        </p:spPr>
        <p:txBody>
          <a:bodyPr tIns="90000" rIns="100800" anchor="t" anchorCtr="0">
            <a:normAutofit/>
          </a:bodyPr>
          <a:lstStyle>
            <a:lvl1pPr marL="0" indent="0" algn="r">
              <a:buFontTx/>
              <a:buNone/>
              <a:defRPr sz="2400">
                <a:solidFill>
                  <a:srgbClr val="000000"/>
                </a:solidFill>
              </a:defRPr>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Klik om de modelstijlen te bewerken</a:t>
            </a:r>
          </a:p>
        </p:txBody>
      </p:sp>
      <p:sp>
        <p:nvSpPr>
          <p:cNvPr id="3" name="Tijdelijke aanduiding voor datum 2"/>
          <p:cNvSpPr>
            <a:spLocks noGrp="1"/>
          </p:cNvSpPr>
          <p:nvPr>
            <p:ph type="dt" sz="half" idx="23"/>
          </p:nvPr>
        </p:nvSpPr>
        <p:spPr/>
        <p:txBody>
          <a:bodyPr/>
          <a:lstStyle>
            <a:lvl1pPr>
              <a:defRPr>
                <a:solidFill>
                  <a:srgbClr val="000000"/>
                </a:solidFill>
              </a:defRPr>
            </a:lvl1pPr>
          </a:lstStyle>
          <a:p>
            <a:r>
              <a:rPr lang="nl-NL"/>
              <a:t>24 november 2020</a:t>
            </a:r>
            <a:endParaRPr lang="nl-NL" dirty="0"/>
          </a:p>
        </p:txBody>
      </p:sp>
      <p:sp>
        <p:nvSpPr>
          <p:cNvPr id="4" name="Tijdelijke aanduiding voor voettekst 3"/>
          <p:cNvSpPr>
            <a:spLocks noGrp="1"/>
          </p:cNvSpPr>
          <p:nvPr>
            <p:ph type="ftr" sz="quarter" idx="24"/>
          </p:nvPr>
        </p:nvSpPr>
        <p:spPr/>
        <p:txBody>
          <a:bodyPr/>
          <a:lstStyle>
            <a:lvl1pPr>
              <a:defRPr>
                <a:solidFill>
                  <a:srgbClr val="000000"/>
                </a:solidFill>
              </a:defRPr>
            </a:lvl1pPr>
          </a:lstStyle>
          <a:p>
            <a:r>
              <a:rPr lang="nl-NL"/>
              <a:t>Minicursus Nieuwe Europese Verordeningen</a:t>
            </a:r>
            <a:endParaRPr lang="nl-NL" dirty="0"/>
          </a:p>
        </p:txBody>
      </p:sp>
      <p:sp>
        <p:nvSpPr>
          <p:cNvPr id="5" name="Tijdelijke aanduiding voor dianummer 4"/>
          <p:cNvSpPr>
            <a:spLocks noGrp="1"/>
          </p:cNvSpPr>
          <p:nvPr>
            <p:ph type="sldNum" sz="quarter" idx="25"/>
          </p:nvPr>
        </p:nvSpPr>
        <p:spPr/>
        <p:txBody>
          <a:bodyPr/>
          <a:lstStyle/>
          <a:p>
            <a:fld id="{0C893183-5A27-4493-8273-E869AD900CD4}" type="slidenum">
              <a:rPr lang="nl-NL" smtClean="0"/>
              <a:pPr/>
              <a:t>‹nr.›</a:t>
            </a:fld>
            <a:endParaRPr lang="nl-NL" dirty="0"/>
          </a:p>
        </p:txBody>
      </p:sp>
      <p:pic>
        <p:nvPicPr>
          <p:cNvPr id="12" name="minjus_heade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783080"/>
          </a:xfrm>
          <a:prstGeom prst="rect">
            <a:avLst/>
          </a:prstGeom>
        </p:spPr>
      </p:pic>
    </p:spTree>
    <p:extLst>
      <p:ext uri="{BB962C8B-B14F-4D97-AF65-F5344CB8AC3E}">
        <p14:creationId xmlns:p14="http://schemas.microsoft.com/office/powerpoint/2010/main" val="2199759625"/>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lnSpc>
                <a:spcPct val="90000"/>
              </a:lnSpc>
              <a:defRPr/>
            </a:lvl1pPr>
          </a:lstStyle>
          <a:p>
            <a:r>
              <a:rPr lang="nl-NL" dirty="0"/>
              <a:t>Klik om de stijl te bewerken</a:t>
            </a:r>
          </a:p>
        </p:txBody>
      </p:sp>
      <p:sp>
        <p:nvSpPr>
          <p:cNvPr id="3" name="Tijdelijke aanduiding voor inhoud 2"/>
          <p:cNvSpPr>
            <a:spLocks noGrp="1"/>
          </p:cNvSpPr>
          <p:nvPr>
            <p:ph sz="half" idx="1"/>
          </p:nvPr>
        </p:nvSpPr>
        <p:spPr>
          <a:xfrm>
            <a:off x="635000" y="2276475"/>
            <a:ext cx="5226050" cy="3944938"/>
          </a:xfrm>
          <a:prstGeom prst="rect">
            <a:avLst/>
          </a:prstGeom>
        </p:spPr>
        <p:txBody>
          <a:bodyPr/>
          <a:lstStyle>
            <a:lvl1pPr>
              <a:defRPr sz="2400"/>
            </a:lvl1pPr>
            <a:lvl2pPr>
              <a:defRPr sz="2000"/>
            </a:lvl2pPr>
            <a:lvl3pPr marL="946800" indent="-316800">
              <a:defRPr sz="1800"/>
            </a:lvl3pPr>
            <a:lvl4pPr marL="1260000" indent="-316800">
              <a:buFont typeface="Arial" panose="020B0604020202020204" pitchFamily="34" charset="0"/>
              <a:buChar char="•"/>
              <a:defRPr sz="1800"/>
            </a:lvl4pPr>
            <a:lvl5pPr>
              <a:defRPr sz="1600"/>
            </a:lvl5pPr>
            <a:lvl6pPr>
              <a:defRPr sz="1800"/>
            </a:lvl6pPr>
            <a:lvl7pPr>
              <a:defRPr sz="1800"/>
            </a:lvl7pPr>
            <a:lvl8pPr>
              <a:defRPr sz="1800"/>
            </a:lvl8pPr>
            <a:lvl9pPr>
              <a:defRPr sz="1800"/>
            </a:lvl9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inhoud 3"/>
          <p:cNvSpPr>
            <a:spLocks noGrp="1"/>
          </p:cNvSpPr>
          <p:nvPr>
            <p:ph sz="half" idx="2"/>
          </p:nvPr>
        </p:nvSpPr>
        <p:spPr>
          <a:xfrm>
            <a:off x="6553198" y="2276475"/>
            <a:ext cx="5003999" cy="3944938"/>
          </a:xfrm>
          <a:prstGeom prst="rect">
            <a:avLst/>
          </a:prstGeom>
        </p:spPr>
        <p:txBody>
          <a:bodyPr/>
          <a:lstStyle>
            <a:lvl1pPr>
              <a:defRPr sz="2400"/>
            </a:lvl1pPr>
            <a:lvl2pPr>
              <a:defRPr sz="2000"/>
            </a:lvl2pPr>
            <a:lvl3pPr>
              <a:defRPr sz="1800"/>
            </a:lvl3pPr>
            <a:lvl4pPr marL="1260000" indent="-316800">
              <a:buFont typeface="Arial" panose="020B0604020202020204" pitchFamily="34" charset="0"/>
              <a:buChar char="•"/>
              <a:defRPr sz="1800"/>
            </a:lvl4pPr>
            <a:lvl5pPr>
              <a:defRPr sz="1600"/>
            </a:lvl5pPr>
            <a:lvl6pPr>
              <a:defRPr sz="1800"/>
            </a:lvl6pPr>
            <a:lvl7pPr>
              <a:defRPr sz="1800"/>
            </a:lvl7pPr>
            <a:lvl8pPr>
              <a:defRPr sz="1800"/>
            </a:lvl8pPr>
            <a:lvl9pPr>
              <a:defRPr sz="1800"/>
            </a:lvl9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5" name="Tijdelijke aanduiding voor datum 4"/>
          <p:cNvSpPr>
            <a:spLocks noGrp="1"/>
          </p:cNvSpPr>
          <p:nvPr>
            <p:ph type="dt" sz="half" idx="10"/>
          </p:nvPr>
        </p:nvSpPr>
        <p:spPr/>
        <p:txBody>
          <a:body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p>
            <a:fld id="{0C893183-5A27-4493-8273-E869AD900CD4}" type="slidenum">
              <a:rPr lang="nl-NL" smtClean="0"/>
              <a:pPr/>
              <a:t>‹nr.›</a:t>
            </a:fld>
            <a:endParaRPr lang="nl-NL" dirty="0"/>
          </a:p>
        </p:txBody>
      </p:sp>
    </p:spTree>
    <p:extLst>
      <p:ext uri="{BB962C8B-B14F-4D97-AF65-F5344CB8AC3E}">
        <p14:creationId xmlns:p14="http://schemas.microsoft.com/office/powerpoint/2010/main" val="2338837588"/>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lnSpc>
                <a:spcPct val="90000"/>
              </a:lnSpc>
              <a:defRPr/>
            </a:lvl1pPr>
          </a:lstStyle>
          <a:p>
            <a:r>
              <a:rPr lang="nl-NL" dirty="0"/>
              <a:t>Klik om de stijl te bewerken</a:t>
            </a:r>
          </a:p>
        </p:txBody>
      </p:sp>
      <p:sp>
        <p:nvSpPr>
          <p:cNvPr id="3" name="Tijdelijke aanduiding voor inhoud 2"/>
          <p:cNvSpPr>
            <a:spLocks noGrp="1"/>
          </p:cNvSpPr>
          <p:nvPr>
            <p:ph sz="half" idx="1"/>
          </p:nvPr>
        </p:nvSpPr>
        <p:spPr>
          <a:xfrm>
            <a:off x="635002" y="2953738"/>
            <a:ext cx="5003999" cy="3267676"/>
          </a:xfrm>
          <a:prstGeom prst="rect">
            <a:avLst/>
          </a:prstGeom>
        </p:spPr>
        <p:txBody>
          <a:bodyPr/>
          <a:lstStyle>
            <a:lvl1pPr>
              <a:defRPr sz="2400"/>
            </a:lvl1pPr>
            <a:lvl2pPr>
              <a:defRPr sz="2000"/>
            </a:lvl2pPr>
            <a:lvl3pPr marL="946800" indent="-316800">
              <a:defRPr sz="1800"/>
            </a:lvl3pPr>
            <a:lvl4pPr marL="1260000" indent="-316800">
              <a:buFont typeface="Arial" panose="020B0604020202020204" pitchFamily="34" charset="0"/>
              <a:buChar char="•"/>
              <a:defRPr sz="1800"/>
            </a:lvl4pPr>
            <a:lvl5pPr>
              <a:defRPr sz="1600"/>
            </a:lvl5pPr>
            <a:lvl6pPr>
              <a:defRPr sz="1800"/>
            </a:lvl6pPr>
            <a:lvl7pPr>
              <a:defRPr sz="1800"/>
            </a:lvl7pPr>
            <a:lvl8pPr>
              <a:defRPr sz="1800"/>
            </a:lvl8pPr>
            <a:lvl9pPr>
              <a:defRPr sz="1800"/>
            </a:lvl9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inhoud 3"/>
          <p:cNvSpPr>
            <a:spLocks noGrp="1"/>
          </p:cNvSpPr>
          <p:nvPr>
            <p:ph sz="half" idx="2"/>
          </p:nvPr>
        </p:nvSpPr>
        <p:spPr>
          <a:xfrm>
            <a:off x="6553199" y="2953738"/>
            <a:ext cx="5005388" cy="3267676"/>
          </a:xfrm>
          <a:prstGeom prst="rect">
            <a:avLst/>
          </a:prstGeom>
        </p:spPr>
        <p:txBody>
          <a:bodyPr/>
          <a:lstStyle>
            <a:lvl1pPr>
              <a:defRPr sz="2400"/>
            </a:lvl1pPr>
            <a:lvl2pPr>
              <a:defRPr sz="2000"/>
            </a:lvl2pPr>
            <a:lvl3pPr>
              <a:defRPr sz="1800"/>
            </a:lvl3pPr>
            <a:lvl4pPr marL="1260000" indent="-316800">
              <a:buFont typeface="Arial" panose="020B0604020202020204" pitchFamily="34" charset="0"/>
              <a:buChar char="•"/>
              <a:defRPr sz="1800"/>
            </a:lvl4pPr>
            <a:lvl5pPr>
              <a:defRPr sz="1600"/>
            </a:lvl5pPr>
            <a:lvl6pPr>
              <a:defRPr sz="1800"/>
            </a:lvl6pPr>
            <a:lvl7pPr>
              <a:defRPr sz="1800"/>
            </a:lvl7pPr>
            <a:lvl8pPr>
              <a:defRPr sz="1800"/>
            </a:lvl8pPr>
            <a:lvl9pPr>
              <a:defRPr sz="1800"/>
            </a:lvl9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5" name="Tijdelijke aanduiding voor datum 4"/>
          <p:cNvSpPr>
            <a:spLocks noGrp="1"/>
          </p:cNvSpPr>
          <p:nvPr>
            <p:ph type="dt" sz="half" idx="10"/>
          </p:nvPr>
        </p:nvSpPr>
        <p:spPr/>
        <p:txBody>
          <a:body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p>
            <a:fld id="{0C893183-5A27-4493-8273-E869AD900CD4}" type="slidenum">
              <a:rPr lang="nl-NL" smtClean="0"/>
              <a:pPr/>
              <a:t>‹nr.›</a:t>
            </a:fld>
            <a:endParaRPr lang="nl-NL" dirty="0"/>
          </a:p>
        </p:txBody>
      </p:sp>
      <p:sp>
        <p:nvSpPr>
          <p:cNvPr id="9" name="Tijdelijke aanduiding voor tekst 8"/>
          <p:cNvSpPr>
            <a:spLocks noGrp="1"/>
          </p:cNvSpPr>
          <p:nvPr>
            <p:ph type="body" sz="quarter" idx="13"/>
          </p:nvPr>
        </p:nvSpPr>
        <p:spPr>
          <a:xfrm>
            <a:off x="635002" y="2306037"/>
            <a:ext cx="5003999" cy="648000"/>
          </a:xfrm>
        </p:spPr>
        <p:txBody>
          <a:bodyPr lIns="180000" tIns="180000" rIns="180000" bIns="72000" anchor="b" anchorCtr="0">
            <a:noAutofit/>
          </a:bodyPr>
          <a:lstStyle>
            <a:lvl1pPr marL="0" indent="0">
              <a:buNone/>
              <a:defRPr sz="1800" b="1" cap="all" baseline="0">
                <a:solidFill>
                  <a:schemeClr val="tx2"/>
                </a:solidFill>
              </a:defRPr>
            </a:lvl1pPr>
            <a:lvl2pPr marL="313200" indent="0">
              <a:buNone/>
              <a:defRPr sz="1800"/>
            </a:lvl2pPr>
            <a:lvl3pPr marL="630000" indent="0">
              <a:buNone/>
              <a:defRPr sz="1800"/>
            </a:lvl3pPr>
            <a:lvl4pPr marL="943200" indent="0">
              <a:buNone/>
              <a:defRPr sz="1800"/>
            </a:lvl4pPr>
            <a:lvl5pPr marL="1260000" indent="0">
              <a:buNone/>
              <a:defRPr sz="1800"/>
            </a:lvl5pPr>
          </a:lstStyle>
          <a:p>
            <a:pPr lvl="0"/>
            <a:r>
              <a:rPr lang="nl-NL" dirty="0"/>
              <a:t>Klik om de modelstijlen te bewerken</a:t>
            </a:r>
          </a:p>
        </p:txBody>
      </p:sp>
      <p:sp>
        <p:nvSpPr>
          <p:cNvPr id="10" name="Tijdelijke aanduiding voor tekst 8"/>
          <p:cNvSpPr>
            <a:spLocks noGrp="1"/>
          </p:cNvSpPr>
          <p:nvPr>
            <p:ph type="body" sz="quarter" idx="14"/>
          </p:nvPr>
        </p:nvSpPr>
        <p:spPr>
          <a:xfrm>
            <a:off x="6553201" y="2306037"/>
            <a:ext cx="5003999" cy="647228"/>
          </a:xfrm>
        </p:spPr>
        <p:txBody>
          <a:bodyPr lIns="180000" tIns="180000" rIns="180000" bIns="72000" anchor="b" anchorCtr="0">
            <a:noAutofit/>
          </a:bodyPr>
          <a:lstStyle>
            <a:lvl1pPr marL="0" indent="0">
              <a:buNone/>
              <a:defRPr sz="1800" b="1" cap="all" baseline="0">
                <a:solidFill>
                  <a:schemeClr val="tx2"/>
                </a:solidFill>
              </a:defRPr>
            </a:lvl1pPr>
            <a:lvl2pPr marL="313200" indent="0">
              <a:buNone/>
              <a:defRPr sz="1800"/>
            </a:lvl2pPr>
            <a:lvl3pPr marL="630000" indent="0">
              <a:buNone/>
              <a:defRPr sz="1800"/>
            </a:lvl3pPr>
            <a:lvl4pPr marL="943200" indent="0">
              <a:buNone/>
              <a:defRPr sz="1800"/>
            </a:lvl4pPr>
            <a:lvl5pPr marL="1260000" indent="0">
              <a:buNone/>
              <a:defRPr sz="1800"/>
            </a:lvl5pPr>
          </a:lstStyle>
          <a:p>
            <a:pPr lvl="0"/>
            <a:r>
              <a:rPr lang="nl-NL" dirty="0"/>
              <a:t>Klik om de modelstijlen te bewerken</a:t>
            </a:r>
          </a:p>
        </p:txBody>
      </p:sp>
    </p:spTree>
    <p:extLst>
      <p:ext uri="{BB962C8B-B14F-4D97-AF65-F5344CB8AC3E}">
        <p14:creationId xmlns:p14="http://schemas.microsoft.com/office/powerpoint/2010/main" val="856782431"/>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a:xfrm>
            <a:off x="635000" y="1052513"/>
            <a:ext cx="10923589" cy="948047"/>
          </a:xfrm>
        </p:spPr>
        <p:txBody>
          <a:bodyPr/>
          <a:lstStyle>
            <a:lvl1pPr>
              <a:lnSpc>
                <a:spcPct val="90000"/>
              </a:lnSpc>
              <a:defRPr/>
            </a:lvl1pPr>
          </a:lstStyle>
          <a:p>
            <a:r>
              <a:rPr lang="nl-NL" dirty="0"/>
              <a:t>Klik om de stijl te bewerken</a:t>
            </a:r>
          </a:p>
        </p:txBody>
      </p:sp>
      <p:sp>
        <p:nvSpPr>
          <p:cNvPr id="5" name="Tijdelijke aanduiding voor datum 4"/>
          <p:cNvSpPr>
            <a:spLocks noGrp="1"/>
          </p:cNvSpPr>
          <p:nvPr>
            <p:ph type="dt" sz="half" idx="10"/>
          </p:nvPr>
        </p:nvSpPr>
        <p:spPr/>
        <p:txBody>
          <a:body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p>
            <a:fld id="{0C893183-5A27-4493-8273-E869AD900CD4}" type="slidenum">
              <a:rPr lang="nl-NL" smtClean="0"/>
              <a:pPr/>
              <a:t>‹nr.›</a:t>
            </a:fld>
            <a:endParaRPr lang="nl-NL" dirty="0"/>
          </a:p>
        </p:txBody>
      </p:sp>
      <p:sp>
        <p:nvSpPr>
          <p:cNvPr id="8" name="Tijdelijke aanduiding voor afbeelding 7"/>
          <p:cNvSpPr>
            <a:spLocks noGrp="1"/>
          </p:cNvSpPr>
          <p:nvPr>
            <p:ph type="pic" sz="quarter" idx="13" hasCustomPrompt="1"/>
          </p:nvPr>
        </p:nvSpPr>
        <p:spPr>
          <a:xfrm>
            <a:off x="635000" y="2276475"/>
            <a:ext cx="10923587" cy="4011613"/>
          </a:xfrm>
          <a:prstGeom prst="rect">
            <a:avLst/>
          </a:pr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Tree>
    <p:extLst>
      <p:ext uri="{BB962C8B-B14F-4D97-AF65-F5344CB8AC3E}">
        <p14:creationId xmlns:p14="http://schemas.microsoft.com/office/powerpoint/2010/main" val="2916444819"/>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Leeg">
    <p:spTree>
      <p:nvGrpSpPr>
        <p:cNvPr id="1" name=""/>
        <p:cNvGrpSpPr/>
        <p:nvPr/>
      </p:nvGrpSpPr>
      <p:grpSpPr>
        <a:xfrm>
          <a:off x="0" y="0"/>
          <a:ext cx="0" cy="0"/>
          <a:chOff x="0" y="0"/>
          <a:chExt cx="0" cy="0"/>
        </a:xfrm>
      </p:grpSpPr>
      <p:sp>
        <p:nvSpPr>
          <p:cNvPr id="5" name="Tijdelijke aanduiding voor datum 4"/>
          <p:cNvSpPr>
            <a:spLocks noGrp="1"/>
          </p:cNvSpPr>
          <p:nvPr>
            <p:ph type="dt" sz="half" idx="10"/>
          </p:nvPr>
        </p:nvSpPr>
        <p:spPr/>
        <p:txBody>
          <a:body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p>
            <a:fld id="{0C893183-5A27-4493-8273-E869AD900CD4}" type="slidenum">
              <a:rPr lang="nl-NL" smtClean="0"/>
              <a:pPr/>
              <a:t>‹nr.›</a:t>
            </a:fld>
            <a:endParaRPr lang="nl-NL" dirty="0"/>
          </a:p>
        </p:txBody>
      </p:sp>
      <p:sp>
        <p:nvSpPr>
          <p:cNvPr id="8" name="Tijdelijke aanduiding voor afbeelding 7"/>
          <p:cNvSpPr>
            <a:spLocks noGrp="1"/>
          </p:cNvSpPr>
          <p:nvPr>
            <p:ph type="pic" sz="quarter" idx="13" hasCustomPrompt="1"/>
          </p:nvPr>
        </p:nvSpPr>
        <p:spPr>
          <a:xfrm>
            <a:off x="635000" y="1052513"/>
            <a:ext cx="10923587" cy="5168900"/>
          </a:xfrm>
          <a:prstGeom prst="rect">
            <a:avLst/>
          </a:pr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Tree>
    <p:extLst>
      <p:ext uri="{BB962C8B-B14F-4D97-AF65-F5344CB8AC3E}">
        <p14:creationId xmlns:p14="http://schemas.microsoft.com/office/powerpoint/2010/main" val="1792454013"/>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showMasterSp="0" preserve="1" userDrawn="1">
  <p:cSld name="Titeldia NCSC">
    <p:bg>
      <p:bgPr>
        <a:solidFill>
          <a:schemeClr val="tx2"/>
        </a:solidFill>
        <a:effectLst/>
      </p:bgPr>
    </p:bg>
    <p:spTree>
      <p:nvGrpSpPr>
        <p:cNvPr id="1" name=""/>
        <p:cNvGrpSpPr/>
        <p:nvPr/>
      </p:nvGrpSpPr>
      <p:grpSpPr>
        <a:xfrm>
          <a:off x="0" y="0"/>
          <a:ext cx="0" cy="0"/>
          <a:chOff x="0" y="0"/>
          <a:chExt cx="0" cy="0"/>
        </a:xfrm>
      </p:grpSpPr>
      <p:sp>
        <p:nvSpPr>
          <p:cNvPr id="8" name="logoplaceholder"/>
          <p:cNvSpPr/>
          <p:nvPr userDrawn="1"/>
        </p:nvSpPr>
        <p:spPr>
          <a:xfrm>
            <a:off x="0" y="0"/>
            <a:ext cx="12192000" cy="178308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NCTV logotype">
            <a:extLst>
              <a:ext uri="{FF2B5EF4-FFF2-40B4-BE49-F238E27FC236}">
                <a16:creationId xmlns:a16="http://schemas.microsoft.com/office/drawing/2014/main" id="{0CA7A91D-8D32-47E4-8155-31E1F003522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4798800"/>
            <a:ext cx="7794042" cy="2077200"/>
          </a:xfrm>
          <a:prstGeom prst="rect">
            <a:avLst/>
          </a:prstGeom>
        </p:spPr>
      </p:pic>
      <p:sp>
        <p:nvSpPr>
          <p:cNvPr id="7" name="title">
            <a:extLst>
              <a:ext uri="{FF2B5EF4-FFF2-40B4-BE49-F238E27FC236}">
                <a16:creationId xmlns:a16="http://schemas.microsoft.com/office/drawing/2014/main" id="{564C2207-EE24-4D8E-B07D-84658A73CA55}"/>
              </a:ext>
            </a:extLst>
          </p:cNvPr>
          <p:cNvSpPr>
            <a:spLocks noGrp="1" noChangeArrowheads="1"/>
          </p:cNvSpPr>
          <p:nvPr>
            <p:ph type="ctrTitle"/>
          </p:nvPr>
        </p:nvSpPr>
        <p:spPr>
          <a:xfrm>
            <a:off x="634047" y="451985"/>
            <a:ext cx="10923906" cy="1726479"/>
          </a:xfrm>
        </p:spPr>
        <p:txBody>
          <a:bodyPr tIns="90000" bIns="90000" anchor="b" anchorCtr="0">
            <a:normAutofit/>
          </a:bodyPr>
          <a:lstStyle>
            <a:lvl1pPr defTabSz="608135" eaLnBrk="0" hangingPunct="0">
              <a:defRPr sz="3600">
                <a:solidFill>
                  <a:schemeClr val="tx1"/>
                </a:solidFill>
              </a:defRPr>
            </a:lvl1pPr>
          </a:lstStyle>
          <a:p>
            <a:pPr lvl="0"/>
            <a:endParaRPr lang="nl-NL" altLang="nl-NL" noProof="0" dirty="0"/>
          </a:p>
        </p:txBody>
      </p:sp>
      <p:sp>
        <p:nvSpPr>
          <p:cNvPr id="9" name="subtitle">
            <a:extLst>
              <a:ext uri="{FF2B5EF4-FFF2-40B4-BE49-F238E27FC236}">
                <a16:creationId xmlns:a16="http://schemas.microsoft.com/office/drawing/2014/main" id="{0BF0409F-E479-4C60-9254-0A0175580A5B}"/>
              </a:ext>
            </a:extLst>
          </p:cNvPr>
          <p:cNvSpPr>
            <a:spLocks noGrp="1" noChangeArrowheads="1"/>
          </p:cNvSpPr>
          <p:nvPr>
            <p:ph type="subTitle" idx="1"/>
          </p:nvPr>
        </p:nvSpPr>
        <p:spPr>
          <a:xfrm>
            <a:off x="634047" y="2186972"/>
            <a:ext cx="10923906" cy="66431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00" tIns="90000" rIns="90018" bIns="46809">
            <a:normAutofit/>
          </a:bodyPr>
          <a:lstStyle>
            <a:lvl1pPr marL="0" indent="0" defTabSz="608135" eaLnBrk="0" hangingPunct="0">
              <a:buFont typeface="Arial" charset="0"/>
              <a:buNone/>
              <a:defRPr>
                <a:solidFill>
                  <a:schemeClr val="tx1"/>
                </a:solidFill>
                <a:latin typeface="+mn-lt"/>
              </a:defRPr>
            </a:lvl1pPr>
          </a:lstStyle>
          <a:p>
            <a:pPr lvl="0"/>
            <a:endParaRPr lang="nl-NL" altLang="nl-NL" noProof="0" dirty="0"/>
          </a:p>
        </p:txBody>
      </p:sp>
      <p:sp>
        <p:nvSpPr>
          <p:cNvPr id="10" name="speaker">
            <a:extLst>
              <a:ext uri="{FF2B5EF4-FFF2-40B4-BE49-F238E27FC236}">
                <a16:creationId xmlns:a16="http://schemas.microsoft.com/office/drawing/2014/main" id="{0D2D08E0-AB17-4F70-968C-8E4001A7FE60}"/>
              </a:ext>
            </a:extLst>
          </p:cNvPr>
          <p:cNvSpPr>
            <a:spLocks noGrp="1"/>
          </p:cNvSpPr>
          <p:nvPr>
            <p:ph type="body" sz="quarter" idx="11" hasCustomPrompt="1"/>
          </p:nvPr>
        </p:nvSpPr>
        <p:spPr>
          <a:xfrm>
            <a:off x="632777" y="2668274"/>
            <a:ext cx="5138738" cy="389360"/>
          </a:xfrm>
        </p:spPr>
        <p:txBody>
          <a:bodyPr wrap="square" lIns="118800" anchor="b" anchorCtr="0">
            <a:noAutofit/>
          </a:bodyPr>
          <a:lstStyle>
            <a:lvl1pPr marL="0" indent="0">
              <a:spcBef>
                <a:spcPts val="1200"/>
              </a:spcBef>
              <a:buFontTx/>
              <a:buNone/>
              <a:defRPr sz="1600">
                <a:solidFill>
                  <a:schemeClr val="tx1"/>
                </a:solidFill>
                <a:latin typeface="+mn-lt"/>
              </a:defRPr>
            </a:lvl1pPr>
            <a:lvl2pPr marL="313200" indent="0">
              <a:spcBef>
                <a:spcPts val="1200"/>
              </a:spcBef>
              <a:buFontTx/>
              <a:buNone/>
              <a:defRPr sz="1600">
                <a:solidFill>
                  <a:schemeClr val="bg1"/>
                </a:solidFill>
                <a:latin typeface="+mn-lt"/>
              </a:defRPr>
            </a:lvl2pPr>
            <a:lvl3pPr marL="630000" indent="0">
              <a:spcBef>
                <a:spcPts val="1200"/>
              </a:spcBef>
              <a:buFontTx/>
              <a:buNone/>
              <a:defRPr sz="1600">
                <a:solidFill>
                  <a:schemeClr val="bg1"/>
                </a:solidFill>
                <a:latin typeface="+mn-lt"/>
              </a:defRPr>
            </a:lvl3pPr>
            <a:lvl4pPr marL="943200" indent="0">
              <a:spcBef>
                <a:spcPts val="1200"/>
              </a:spcBef>
              <a:buFontTx/>
              <a:buNone/>
              <a:defRPr sz="1600">
                <a:solidFill>
                  <a:schemeClr val="bg1"/>
                </a:solidFill>
                <a:latin typeface="+mn-lt"/>
              </a:defRPr>
            </a:lvl4pPr>
            <a:lvl5pPr marL="1260000" indent="0">
              <a:spcBef>
                <a:spcPts val="1200"/>
              </a:spcBef>
              <a:buFontTx/>
              <a:buNone/>
              <a:defRPr sz="1600">
                <a:solidFill>
                  <a:schemeClr val="bg1"/>
                </a:solidFill>
                <a:latin typeface="+mn-lt"/>
              </a:defRPr>
            </a:lvl5pPr>
          </a:lstStyle>
          <a:p>
            <a:pPr lvl="0"/>
            <a:r>
              <a:rPr lang="nl-NL" dirty="0"/>
              <a:t>Naam spreker</a:t>
            </a:r>
          </a:p>
        </p:txBody>
      </p:sp>
      <p:sp>
        <p:nvSpPr>
          <p:cNvPr id="11" name="Tijdelijke aanduiding voor datum 1">
            <a:extLst>
              <a:ext uri="{FF2B5EF4-FFF2-40B4-BE49-F238E27FC236}">
                <a16:creationId xmlns:a16="http://schemas.microsoft.com/office/drawing/2014/main" id="{A0C38B65-E5AC-4FB7-9D06-CDB90AF9DF8A}"/>
              </a:ext>
            </a:extLst>
          </p:cNvPr>
          <p:cNvSpPr>
            <a:spLocks noGrp="1"/>
          </p:cNvSpPr>
          <p:nvPr>
            <p:ph type="dt" sz="half" idx="12"/>
          </p:nvPr>
        </p:nvSpPr>
        <p:spPr>
          <a:xfrm>
            <a:off x="620077" y="3111181"/>
            <a:ext cx="5151438" cy="264272"/>
          </a:xfrm>
        </p:spPr>
        <p:txBody>
          <a:bodyPr lIns="118800" tIns="46800"/>
          <a:lstStyle>
            <a:lvl1pPr marL="0">
              <a:lnSpc>
                <a:spcPct val="90000"/>
              </a:lnSpc>
              <a:spcBef>
                <a:spcPts val="1200"/>
              </a:spcBef>
              <a:defRPr sz="1600" baseline="0">
                <a:solidFill>
                  <a:schemeClr val="tx1"/>
                </a:solidFill>
              </a:defRPr>
            </a:lvl1pPr>
          </a:lstStyle>
          <a:p>
            <a:r>
              <a:rPr lang="nl-NL"/>
              <a:t>24 november 2020</a:t>
            </a:r>
            <a:endParaRPr lang="nl-NL" dirty="0"/>
          </a:p>
        </p:txBody>
      </p:sp>
    </p:spTree>
    <p:extLst>
      <p:ext uri="{BB962C8B-B14F-4D97-AF65-F5344CB8AC3E}">
        <p14:creationId xmlns:p14="http://schemas.microsoft.com/office/powerpoint/2010/main" val="1332717475"/>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Grote tekst A">
    <p:bg>
      <p:bgPr>
        <a:solidFill>
          <a:schemeClr val="tx2"/>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635000" y="1052513"/>
            <a:ext cx="10923589" cy="4024800"/>
          </a:xfrm>
        </p:spPr>
        <p:txBody>
          <a:bodyPr>
            <a:normAutofit/>
          </a:bodyPr>
          <a:lstStyle>
            <a:lvl1pPr>
              <a:lnSpc>
                <a:spcPct val="90000"/>
              </a:lnSpc>
              <a:defRPr sz="8000">
                <a:solidFill>
                  <a:srgbClr val="000000"/>
                </a:solidFill>
              </a:defRPr>
            </a:lvl1pPr>
          </a:lstStyle>
          <a:p>
            <a:r>
              <a:rPr lang="nl-NL" dirty="0"/>
              <a:t>Klik om de stijl te bewerken</a:t>
            </a:r>
          </a:p>
        </p:txBody>
      </p:sp>
      <p:sp>
        <p:nvSpPr>
          <p:cNvPr id="5" name="Tijdelijke aanduiding voor datum 4"/>
          <p:cNvSpPr>
            <a:spLocks noGrp="1"/>
          </p:cNvSpPr>
          <p:nvPr>
            <p:ph type="dt" sz="half" idx="10"/>
          </p:nvPr>
        </p:nvSpPr>
        <p:spPr/>
        <p:txBody>
          <a:bodyPr/>
          <a:lstStyle>
            <a:lvl1pPr>
              <a:defRPr>
                <a:solidFill>
                  <a:srgbClr val="000000"/>
                </a:solidFill>
              </a:defRPr>
            </a:lvl1p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lvl1pPr>
              <a:defRPr>
                <a:solidFill>
                  <a:srgbClr val="000000"/>
                </a:solidFill>
              </a:defRPr>
            </a:lvl1p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lvl1pPr>
              <a:defRPr>
                <a:solidFill>
                  <a:srgbClr val="000000"/>
                </a:solidFill>
              </a:defRPr>
            </a:lvl1pPr>
          </a:lstStyle>
          <a:p>
            <a:fld id="{0C893183-5A27-4493-8273-E869AD900CD4}" type="slidenum">
              <a:rPr lang="nl-NL" smtClean="0"/>
              <a:pPr/>
              <a:t>‹nr.›</a:t>
            </a:fld>
            <a:endParaRPr lang="nl-NL" dirty="0"/>
          </a:p>
        </p:txBody>
      </p:sp>
      <p:sp>
        <p:nvSpPr>
          <p:cNvPr id="8" name="subtitle"/>
          <p:cNvSpPr>
            <a:spLocks noGrp="1" noChangeArrowheads="1"/>
          </p:cNvSpPr>
          <p:nvPr>
            <p:ph type="subTitle" idx="1"/>
          </p:nvPr>
        </p:nvSpPr>
        <p:spPr>
          <a:xfrm>
            <a:off x="634999" y="5077315"/>
            <a:ext cx="5461000" cy="114409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62000" tIns="90000" rIns="90018" bIns="46809">
            <a:normAutofit/>
          </a:bodyPr>
          <a:lstStyle>
            <a:lvl1pPr marL="0" indent="0" defTabSz="608135" eaLnBrk="0" hangingPunct="0">
              <a:buFont typeface="Arial" charset="0"/>
              <a:buNone/>
              <a:defRPr>
                <a:solidFill>
                  <a:srgbClr val="000000"/>
                </a:solidFill>
                <a:latin typeface="+mn-lt"/>
              </a:defRPr>
            </a:lvl1pPr>
          </a:lstStyle>
          <a:p>
            <a:pPr lvl="0"/>
            <a:endParaRPr lang="nl-NL" altLang="nl-NL" noProof="0" dirty="0"/>
          </a:p>
        </p:txBody>
      </p:sp>
    </p:spTree>
    <p:extLst>
      <p:ext uri="{BB962C8B-B14F-4D97-AF65-F5344CB8AC3E}">
        <p14:creationId xmlns:p14="http://schemas.microsoft.com/office/powerpoint/2010/main" val="2114960534"/>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Grote tekst B">
    <p:spTree>
      <p:nvGrpSpPr>
        <p:cNvPr id="1" name=""/>
        <p:cNvGrpSpPr/>
        <p:nvPr/>
      </p:nvGrpSpPr>
      <p:grpSpPr>
        <a:xfrm>
          <a:off x="0" y="0"/>
          <a:ext cx="0" cy="0"/>
          <a:chOff x="0" y="0"/>
          <a:chExt cx="0" cy="0"/>
        </a:xfrm>
      </p:grpSpPr>
      <p:sp>
        <p:nvSpPr>
          <p:cNvPr id="2" name="Titel 1"/>
          <p:cNvSpPr>
            <a:spLocks noGrp="1"/>
          </p:cNvSpPr>
          <p:nvPr>
            <p:ph type="title"/>
          </p:nvPr>
        </p:nvSpPr>
        <p:spPr>
          <a:xfrm>
            <a:off x="635000" y="1052513"/>
            <a:ext cx="10923589" cy="4024800"/>
          </a:xfrm>
        </p:spPr>
        <p:txBody>
          <a:bodyPr>
            <a:normAutofit/>
          </a:bodyPr>
          <a:lstStyle>
            <a:lvl1pPr>
              <a:lnSpc>
                <a:spcPct val="90000"/>
              </a:lnSpc>
              <a:defRPr sz="8000">
                <a:solidFill>
                  <a:schemeClr val="tx2"/>
                </a:solidFill>
              </a:defRPr>
            </a:lvl1pPr>
          </a:lstStyle>
          <a:p>
            <a:r>
              <a:rPr lang="nl-NL" dirty="0"/>
              <a:t>Klik om de stijl te bewerken</a:t>
            </a:r>
          </a:p>
        </p:txBody>
      </p:sp>
      <p:sp>
        <p:nvSpPr>
          <p:cNvPr id="5" name="Tijdelijke aanduiding voor datum 4"/>
          <p:cNvSpPr>
            <a:spLocks noGrp="1"/>
          </p:cNvSpPr>
          <p:nvPr>
            <p:ph type="dt" sz="half" idx="10"/>
          </p:nvPr>
        </p:nvSpPr>
        <p:spPr/>
        <p:txBody>
          <a:bodyPr/>
          <a:lstStyle>
            <a:lvl1pPr>
              <a:defRPr>
                <a:solidFill>
                  <a:schemeClr val="tx1"/>
                </a:solidFill>
              </a:defRPr>
            </a:lvl1p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lvl1pPr>
              <a:defRPr>
                <a:solidFill>
                  <a:schemeClr val="tx1"/>
                </a:solidFill>
              </a:defRPr>
            </a:lvl1p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lvl1pPr>
              <a:defRPr>
                <a:solidFill>
                  <a:schemeClr val="tx1"/>
                </a:solidFill>
              </a:defRPr>
            </a:lvl1pPr>
          </a:lstStyle>
          <a:p>
            <a:fld id="{0C893183-5A27-4493-8273-E869AD900CD4}" type="slidenum">
              <a:rPr lang="nl-NL" smtClean="0"/>
              <a:pPr/>
              <a:t>‹nr.›</a:t>
            </a:fld>
            <a:endParaRPr lang="nl-NL" dirty="0"/>
          </a:p>
        </p:txBody>
      </p:sp>
      <p:sp>
        <p:nvSpPr>
          <p:cNvPr id="8" name="subtitle"/>
          <p:cNvSpPr>
            <a:spLocks noGrp="1" noChangeArrowheads="1"/>
          </p:cNvSpPr>
          <p:nvPr>
            <p:ph type="subTitle" idx="1"/>
          </p:nvPr>
        </p:nvSpPr>
        <p:spPr>
          <a:xfrm>
            <a:off x="634999" y="5077315"/>
            <a:ext cx="5461000" cy="114409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62000" tIns="90000" rIns="90018" bIns="46809">
            <a:normAutofit/>
          </a:bodyPr>
          <a:lstStyle>
            <a:lvl1pPr marL="0" indent="0" defTabSz="608135" eaLnBrk="0" hangingPunct="0">
              <a:buFont typeface="Arial" charset="0"/>
              <a:buNone/>
              <a:defRPr>
                <a:solidFill>
                  <a:schemeClr val="tx1"/>
                </a:solidFill>
                <a:latin typeface="+mn-lt"/>
              </a:defRPr>
            </a:lvl1pPr>
          </a:lstStyle>
          <a:p>
            <a:pPr lvl="0"/>
            <a:endParaRPr lang="nl-NL" altLang="nl-NL" noProof="0" dirty="0"/>
          </a:p>
        </p:txBody>
      </p:sp>
    </p:spTree>
    <p:extLst>
      <p:ext uri="{BB962C8B-B14F-4D97-AF65-F5344CB8AC3E}">
        <p14:creationId xmlns:p14="http://schemas.microsoft.com/office/powerpoint/2010/main" val="4142834989"/>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Tekstvlak A">
    <p:spTree>
      <p:nvGrpSpPr>
        <p:cNvPr id="1" name=""/>
        <p:cNvGrpSpPr/>
        <p:nvPr/>
      </p:nvGrpSpPr>
      <p:grpSpPr>
        <a:xfrm>
          <a:off x="0" y="0"/>
          <a:ext cx="0" cy="0"/>
          <a:chOff x="0" y="0"/>
          <a:chExt cx="0" cy="0"/>
        </a:xfrm>
      </p:grpSpPr>
      <p:sp>
        <p:nvSpPr>
          <p:cNvPr id="6" name="backdrop"/>
          <p:cNvSpPr/>
          <p:nvPr userDrawn="1"/>
        </p:nvSpPr>
        <p:spPr>
          <a:xfrm>
            <a:off x="6109327"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5000" y="2636838"/>
            <a:ext cx="5003799" cy="1584324"/>
          </a:xfrm>
        </p:spPr>
        <p:txBody>
          <a:bodyPr anchor="ctr" anchorCtr="0">
            <a:normAutofit/>
          </a:bodyPr>
          <a:lstStyle>
            <a:lvl1pPr algn="l">
              <a:defRPr sz="4000">
                <a:solidFill>
                  <a:schemeClr val="tx2"/>
                </a:solidFill>
              </a:defRPr>
            </a:lvl1pPr>
          </a:lstStyle>
          <a:p>
            <a:r>
              <a:rPr lang="nl-NL" dirty="0"/>
              <a:t>Klik om de stijl te bewerken</a:t>
            </a:r>
          </a:p>
        </p:txBody>
      </p:sp>
      <p:sp>
        <p:nvSpPr>
          <p:cNvPr id="3" name="Tijdelijke aanduiding voor datum 2"/>
          <p:cNvSpPr>
            <a:spLocks noGrp="1"/>
          </p:cNvSpPr>
          <p:nvPr>
            <p:ph type="dt" sz="half" idx="23"/>
          </p:nvPr>
        </p:nvSpPr>
        <p:spPr/>
        <p:txBody>
          <a:bodyPr/>
          <a:lstStyle/>
          <a:p>
            <a:r>
              <a:rPr lang="nl-NL"/>
              <a:t>24 november 2020</a:t>
            </a:r>
          </a:p>
        </p:txBody>
      </p:sp>
      <p:sp>
        <p:nvSpPr>
          <p:cNvPr id="4" name="Tijdelijke aanduiding voor voettekst 3"/>
          <p:cNvSpPr>
            <a:spLocks noGrp="1"/>
          </p:cNvSpPr>
          <p:nvPr>
            <p:ph type="ftr" sz="quarter" idx="24"/>
          </p:nvPr>
        </p:nvSpPr>
        <p:spPr/>
        <p:txBody>
          <a:bodyPr/>
          <a:lstStyle/>
          <a:p>
            <a:r>
              <a:rPr lang="nl-NL"/>
              <a:t>Minicursus Nieuwe Europese Verordeningen</a:t>
            </a:r>
            <a:endParaRPr lang="nl-NL" dirty="0"/>
          </a:p>
        </p:txBody>
      </p:sp>
      <p:sp>
        <p:nvSpPr>
          <p:cNvPr id="5" name="Tijdelijke aanduiding voor dianummer 4"/>
          <p:cNvSpPr>
            <a:spLocks noGrp="1"/>
          </p:cNvSpPr>
          <p:nvPr>
            <p:ph type="sldNum" sz="quarter" idx="25"/>
          </p:nvPr>
        </p:nvSpPr>
        <p:spPr/>
        <p:txBody>
          <a:bodyPr/>
          <a:lstStyle>
            <a:lvl1pPr>
              <a:defRPr>
                <a:solidFill>
                  <a:srgbClr val="000000"/>
                </a:solidFill>
              </a:defRPr>
            </a:lvl1pPr>
          </a:lstStyle>
          <a:p>
            <a:fld id="{0C893183-5A27-4493-8273-E869AD900CD4}" type="slidenum">
              <a:rPr lang="nl-NL" smtClean="0"/>
              <a:pPr/>
              <a:t>‹nr.›</a:t>
            </a:fld>
            <a:endParaRPr lang="nl-NL" dirty="0"/>
          </a:p>
        </p:txBody>
      </p:sp>
      <p:sp>
        <p:nvSpPr>
          <p:cNvPr id="8" name="Tijdelijke aanduiding voor tekst 7"/>
          <p:cNvSpPr>
            <a:spLocks noGrp="1"/>
          </p:cNvSpPr>
          <p:nvPr>
            <p:ph type="body" sz="quarter" idx="26"/>
          </p:nvPr>
        </p:nvSpPr>
        <p:spPr>
          <a:xfrm>
            <a:off x="6554588" y="1066800"/>
            <a:ext cx="5003999" cy="5154613"/>
          </a:xfrm>
        </p:spPr>
        <p:txBody>
          <a:bodyPr anchor="ctr"/>
          <a:lstStyle>
            <a:lvl1pPr>
              <a:buClr>
                <a:schemeClr val="bg1"/>
              </a:buClr>
              <a:defRPr>
                <a:solidFill>
                  <a:srgbClr val="000000"/>
                </a:solidFill>
              </a:defRPr>
            </a:lvl1pPr>
            <a:lvl2pPr>
              <a:buClr>
                <a:schemeClr val="bg1"/>
              </a:buClr>
              <a:defRPr>
                <a:solidFill>
                  <a:srgbClr val="000000"/>
                </a:solidFill>
              </a:defRPr>
            </a:lvl2pPr>
            <a:lvl3pPr>
              <a:buClr>
                <a:schemeClr val="bg1"/>
              </a:buClr>
              <a:defRPr>
                <a:solidFill>
                  <a:srgbClr val="000000"/>
                </a:solidFill>
              </a:defRPr>
            </a:lvl3pPr>
            <a:lvl4pPr>
              <a:buClr>
                <a:schemeClr val="bg1"/>
              </a:buClr>
              <a:defRPr>
                <a:solidFill>
                  <a:srgbClr val="000000"/>
                </a:solidFill>
              </a:defRPr>
            </a:lvl4pPr>
            <a:lvl5pPr>
              <a:buClr>
                <a:schemeClr val="bg1"/>
              </a:buClr>
              <a:defRPr>
                <a:solidFill>
                  <a:srgbClr val="000000"/>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pic>
        <p:nvPicPr>
          <p:cNvPr id="9" name="minjus_heade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783080"/>
          </a:xfrm>
          <a:prstGeom prst="rect">
            <a:avLst/>
          </a:prstGeom>
        </p:spPr>
      </p:pic>
    </p:spTree>
    <p:extLst>
      <p:ext uri="{BB962C8B-B14F-4D97-AF65-F5344CB8AC3E}">
        <p14:creationId xmlns:p14="http://schemas.microsoft.com/office/powerpoint/2010/main" val="1101757130"/>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Tekstvlak B">
    <p:spTree>
      <p:nvGrpSpPr>
        <p:cNvPr id="1" name=""/>
        <p:cNvGrpSpPr/>
        <p:nvPr/>
      </p:nvGrpSpPr>
      <p:grpSpPr>
        <a:xfrm>
          <a:off x="0" y="0"/>
          <a:ext cx="0" cy="0"/>
          <a:chOff x="0" y="0"/>
          <a:chExt cx="0" cy="0"/>
        </a:xfrm>
      </p:grpSpPr>
      <p:sp>
        <p:nvSpPr>
          <p:cNvPr id="6" name="backdrop"/>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5000" y="2636838"/>
            <a:ext cx="5003799" cy="1584324"/>
          </a:xfrm>
        </p:spPr>
        <p:txBody>
          <a:bodyPr anchor="ctr" anchorCtr="0">
            <a:normAutofit/>
          </a:bodyPr>
          <a:lstStyle>
            <a:lvl1pPr algn="l">
              <a:defRPr sz="4000">
                <a:solidFill>
                  <a:srgbClr val="000000"/>
                </a:solidFill>
              </a:defRPr>
            </a:lvl1pPr>
          </a:lstStyle>
          <a:p>
            <a:r>
              <a:rPr lang="nl-NL" dirty="0"/>
              <a:t>Klik om de stijl te bewerken</a:t>
            </a:r>
          </a:p>
        </p:txBody>
      </p:sp>
      <p:sp>
        <p:nvSpPr>
          <p:cNvPr id="3" name="Tijdelijke aanduiding voor datum 2"/>
          <p:cNvSpPr>
            <a:spLocks noGrp="1"/>
          </p:cNvSpPr>
          <p:nvPr>
            <p:ph type="dt" sz="half" idx="23"/>
          </p:nvPr>
        </p:nvSpPr>
        <p:spPr/>
        <p:txBody>
          <a:bodyPr/>
          <a:lstStyle>
            <a:lvl1pPr>
              <a:defRPr>
                <a:solidFill>
                  <a:srgbClr val="000000"/>
                </a:solidFill>
              </a:defRPr>
            </a:lvl1pPr>
          </a:lstStyle>
          <a:p>
            <a:r>
              <a:rPr lang="nl-NL"/>
              <a:t>24 november 2020</a:t>
            </a:r>
            <a:endParaRPr lang="nl-NL" dirty="0"/>
          </a:p>
        </p:txBody>
      </p:sp>
      <p:sp>
        <p:nvSpPr>
          <p:cNvPr id="4" name="Tijdelijke aanduiding voor voettekst 3"/>
          <p:cNvSpPr>
            <a:spLocks noGrp="1"/>
          </p:cNvSpPr>
          <p:nvPr>
            <p:ph type="ftr" sz="quarter" idx="24"/>
          </p:nvPr>
        </p:nvSpPr>
        <p:spPr/>
        <p:txBody>
          <a:bodyPr/>
          <a:lstStyle>
            <a:lvl1pPr>
              <a:defRPr>
                <a:solidFill>
                  <a:srgbClr val="000000"/>
                </a:solidFill>
              </a:defRPr>
            </a:lvl1pPr>
          </a:lstStyle>
          <a:p>
            <a:r>
              <a:rPr lang="nl-NL"/>
              <a:t>Minicursus Nieuwe Europese Verordeningen</a:t>
            </a:r>
            <a:endParaRPr lang="nl-NL" dirty="0"/>
          </a:p>
        </p:txBody>
      </p:sp>
      <p:sp>
        <p:nvSpPr>
          <p:cNvPr id="5" name="Tijdelijke aanduiding voor dianummer 4"/>
          <p:cNvSpPr>
            <a:spLocks noGrp="1"/>
          </p:cNvSpPr>
          <p:nvPr>
            <p:ph type="sldNum" sz="quarter" idx="25"/>
          </p:nvPr>
        </p:nvSpPr>
        <p:spPr/>
        <p:txBody>
          <a:bodyPr/>
          <a:lstStyle/>
          <a:p>
            <a:fld id="{0C893183-5A27-4493-8273-E869AD900CD4}" type="slidenum">
              <a:rPr lang="nl-NL" smtClean="0"/>
              <a:pPr/>
              <a:t>‹nr.›</a:t>
            </a:fld>
            <a:endParaRPr lang="nl-NL" dirty="0"/>
          </a:p>
        </p:txBody>
      </p:sp>
      <p:sp>
        <p:nvSpPr>
          <p:cNvPr id="8" name="Tijdelijke aanduiding voor tekst 7"/>
          <p:cNvSpPr>
            <a:spLocks noGrp="1"/>
          </p:cNvSpPr>
          <p:nvPr>
            <p:ph type="body" sz="quarter" idx="26"/>
          </p:nvPr>
        </p:nvSpPr>
        <p:spPr>
          <a:xfrm>
            <a:off x="6554588" y="1066800"/>
            <a:ext cx="5003999" cy="5154613"/>
          </a:xfrm>
        </p:spPr>
        <p:txBody>
          <a:bodyPr anchor="ctr"/>
          <a:lstStyle>
            <a:lvl1pPr>
              <a:buClr>
                <a:schemeClr val="tx2"/>
              </a:buClr>
              <a:defRPr>
                <a:solidFill>
                  <a:schemeClr val="tx1"/>
                </a:solidFill>
              </a:defRPr>
            </a:lvl1pPr>
            <a:lvl2pPr>
              <a:buClr>
                <a:schemeClr val="tx2"/>
              </a:buClr>
              <a:defRPr>
                <a:solidFill>
                  <a:schemeClr val="tx1"/>
                </a:solidFill>
              </a:defRPr>
            </a:lvl2pPr>
            <a:lvl3pPr>
              <a:buClr>
                <a:schemeClr val="tx2"/>
              </a:buClr>
              <a:defRPr>
                <a:solidFill>
                  <a:schemeClr val="tx1"/>
                </a:solidFill>
              </a:defRPr>
            </a:lvl3pPr>
            <a:lvl4pPr>
              <a:buClr>
                <a:schemeClr val="tx2"/>
              </a:buClr>
              <a:defRPr>
                <a:solidFill>
                  <a:schemeClr val="tx1"/>
                </a:solidFill>
              </a:defRPr>
            </a:lvl4pPr>
            <a:lvl5pPr>
              <a:buClr>
                <a:schemeClr val="tx2"/>
              </a:buClr>
              <a:defRPr>
                <a:solidFill>
                  <a:schemeClr val="tx2"/>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pic>
        <p:nvPicPr>
          <p:cNvPr id="9" name="minjus_heade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783080"/>
          </a:xfrm>
          <a:prstGeom prst="rect">
            <a:avLst/>
          </a:prstGeom>
        </p:spPr>
      </p:pic>
    </p:spTree>
    <p:extLst>
      <p:ext uri="{BB962C8B-B14F-4D97-AF65-F5344CB8AC3E}">
        <p14:creationId xmlns:p14="http://schemas.microsoft.com/office/powerpoint/2010/main" val="12683369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fbeelding horizontaal kleur">
    <p:bg>
      <p:bgRef idx="1001">
        <a:schemeClr val="bg2"/>
      </p:bgRef>
    </p:bg>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noFill/>
        </p:spPr>
        <p:txBody>
          <a:bodyPr wrap="square" lIns="720000" tIns="1152000">
            <a:noAutofit/>
          </a:bodyPr>
          <a:lstStyle>
            <a:lvl1pPr>
              <a:buClr>
                <a:schemeClr val="bg2"/>
              </a:buClr>
              <a:tabLst>
                <a:tab pos="1619250" algn="l"/>
              </a:tabLst>
              <a:defRPr>
                <a:solidFill>
                  <a:schemeClr val="bg1"/>
                </a:solidFill>
              </a:defRPr>
            </a:lvl1pPr>
          </a:lstStyle>
          <a:p>
            <a:r>
              <a:rPr lang="nl-NL"/>
              <a:t>Klik op het pictogram als u een afbeelding wilt toevoegen</a:t>
            </a:r>
            <a:endParaRPr lang="nl-NL" dirty="0"/>
          </a:p>
        </p:txBody>
      </p:sp>
      <p:sp>
        <p:nvSpPr>
          <p:cNvPr id="2" name="Titel 1"/>
          <p:cNvSpPr>
            <a:spLocks noGrp="1"/>
          </p:cNvSpPr>
          <p:nvPr>
            <p:ph type="title"/>
          </p:nvPr>
        </p:nvSpPr>
        <p:spPr>
          <a:xfrm>
            <a:off x="634205" y="3888000"/>
            <a:ext cx="5004595" cy="2333413"/>
          </a:xfrm>
        </p:spPr>
        <p:txBody>
          <a:bodyPr anchor="t" anchorCtr="0"/>
          <a:lstStyle>
            <a:lvl1pPr>
              <a:defRPr>
                <a:solidFill>
                  <a:schemeClr val="tx1"/>
                </a:solidFill>
              </a:defRPr>
            </a:lvl1pPr>
          </a:lstStyle>
          <a:p>
            <a:r>
              <a:rPr lang="nl-NL"/>
              <a:t>Klik om de stijl te bewerken</a:t>
            </a:r>
            <a:endParaRPr lang="nl-NL" dirty="0"/>
          </a:p>
        </p:txBody>
      </p:sp>
      <p:sp>
        <p:nvSpPr>
          <p:cNvPr id="6" name="Tijdelijke aanduiding voor tekst 13"/>
          <p:cNvSpPr>
            <a:spLocks noGrp="1"/>
          </p:cNvSpPr>
          <p:nvPr>
            <p:ph type="body" sz="quarter" idx="13"/>
          </p:nvPr>
        </p:nvSpPr>
        <p:spPr>
          <a:xfrm>
            <a:off x="6554588" y="3888000"/>
            <a:ext cx="5004000" cy="2333413"/>
          </a:xfrm>
        </p:spPr>
        <p:txBody>
          <a:bodyPr tIns="50400" numCol="1" spcCol="468000" anchor="t" anchorCtr="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0" name="Tijdelijke aanduiding voor datum 9"/>
          <p:cNvSpPr>
            <a:spLocks noGrp="1"/>
          </p:cNvSpPr>
          <p:nvPr>
            <p:ph type="dt" sz="half" idx="15"/>
          </p:nvPr>
        </p:nvSpPr>
        <p:spPr/>
        <p:txBody>
          <a:bodyPr/>
          <a:lstStyle>
            <a:lvl1pPr>
              <a:defRPr>
                <a:solidFill>
                  <a:schemeClr val="tx2"/>
                </a:solidFill>
              </a:defRPr>
            </a:lvl1pPr>
          </a:lstStyle>
          <a:p>
            <a:endParaRPr lang="nl-NL" dirty="0"/>
          </a:p>
        </p:txBody>
      </p:sp>
      <p:sp>
        <p:nvSpPr>
          <p:cNvPr id="11" name="Tijdelijke aanduiding voor voettekst 10"/>
          <p:cNvSpPr>
            <a:spLocks noGrp="1"/>
          </p:cNvSpPr>
          <p:nvPr>
            <p:ph type="ftr" sz="quarter" idx="16"/>
          </p:nvPr>
        </p:nvSpPr>
        <p:spPr/>
        <p:txBody>
          <a:bodyPr/>
          <a:lstStyle>
            <a:lvl1pPr>
              <a:defRPr>
                <a:solidFill>
                  <a:schemeClr val="tx2"/>
                </a:solidFill>
              </a:defRPr>
            </a:lvl1pPr>
          </a:lstStyle>
          <a:p>
            <a:endParaRPr lang="nl-NL" dirty="0"/>
          </a:p>
        </p:txBody>
      </p:sp>
      <p:sp>
        <p:nvSpPr>
          <p:cNvPr id="13" name="Tijdelijke aanduiding voor dianummer 12"/>
          <p:cNvSpPr>
            <a:spLocks noGrp="1"/>
          </p:cNvSpPr>
          <p:nvPr>
            <p:ph type="sldNum" sz="quarter" idx="17"/>
          </p:nvPr>
        </p:nvSpPr>
        <p:spPr/>
        <p:txBody>
          <a:bodyPr/>
          <a:lstStyle>
            <a:lvl1pPr>
              <a:defRPr>
                <a:solidFill>
                  <a:schemeClr val="tx2"/>
                </a:solidFill>
              </a:defRPr>
            </a:lvl1p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168891579"/>
      </p:ext>
    </p:extLst>
  </p:cSld>
  <p:clrMapOvr>
    <a:overrideClrMapping bg1="dk1" tx1="lt1" bg2="dk2" tx2="lt2" accent1="accent1" accent2="accent2" accent3="accent3" accent4="accent4" accent5="accent5" accent6="accent6" hlink="hlink" folHlink="folHlink"/>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Afbeelding met bijschrift">
    <p:spTree>
      <p:nvGrpSpPr>
        <p:cNvPr id="1" name=""/>
        <p:cNvGrpSpPr/>
        <p:nvPr/>
      </p:nvGrpSpPr>
      <p:grpSpPr>
        <a:xfrm>
          <a:off x="0" y="0"/>
          <a:ext cx="0" cy="0"/>
          <a:chOff x="0" y="0"/>
          <a:chExt cx="0" cy="0"/>
        </a:xfrm>
      </p:grpSpPr>
      <p:sp>
        <p:nvSpPr>
          <p:cNvPr id="9" name="Tijdelijke aanduiding voor afbeelding 8"/>
          <p:cNvSpPr>
            <a:spLocks noGrp="1"/>
          </p:cNvSpPr>
          <p:nvPr>
            <p:ph type="pic" sz="quarter" idx="13" hasCustomPrompt="1"/>
          </p:nvPr>
        </p:nvSpPr>
        <p:spPr>
          <a:xfrm>
            <a:off x="609600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5" fmla="*/ 236855 w 6096000"/>
              <a:gd name="connsiteY5" fmla="*/ 701993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5" fmla="*/ 236855 w 6096000"/>
              <a:gd name="connsiteY5" fmla="*/ 701993 h 6858000"/>
              <a:gd name="connsiteX6" fmla="*/ 236855 w 6096000"/>
              <a:gd name="connsiteY6"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5" fmla="*/ 236855 w 6096000"/>
              <a:gd name="connsiteY5" fmla="*/ 701993 h 6858000"/>
              <a:gd name="connsiteX6" fmla="*/ 236855 w 6096000"/>
              <a:gd name="connsiteY6" fmla="*/ 0 h 6858000"/>
              <a:gd name="connsiteX7" fmla="*/ 6096000 w 6096000"/>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6858000">
                <a:moveTo>
                  <a:pt x="6096000" y="0"/>
                </a:moveTo>
                <a:lnTo>
                  <a:pt x="6096000" y="6858000"/>
                </a:lnTo>
                <a:lnTo>
                  <a:pt x="0" y="6858000"/>
                </a:lnTo>
                <a:lnTo>
                  <a:pt x="0" y="0"/>
                </a:lnTo>
                <a:lnTo>
                  <a:pt x="0" y="701993"/>
                </a:lnTo>
                <a:lnTo>
                  <a:pt x="236855" y="701993"/>
                </a:lnTo>
                <a:lnTo>
                  <a:pt x="236855" y="0"/>
                </a:lnTo>
                <a:lnTo>
                  <a:pt x="6096000" y="0"/>
                </a:lnTo>
                <a:close/>
              </a:path>
            </a:pathLst>
          </a:cu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2" name="Titel 1"/>
          <p:cNvSpPr>
            <a:spLocks noGrp="1"/>
          </p:cNvSpPr>
          <p:nvPr>
            <p:ph type="title"/>
          </p:nvPr>
        </p:nvSpPr>
        <p:spPr>
          <a:xfrm>
            <a:off x="635000" y="1052513"/>
            <a:ext cx="5003800" cy="948047"/>
          </a:xfrm>
        </p:spPr>
        <p:txBody>
          <a:bodyPr anchor="b" anchorCtr="0">
            <a:normAutofit/>
          </a:bodyPr>
          <a:lstStyle>
            <a:lvl1pPr algn="l">
              <a:defRPr sz="3600" b="0"/>
            </a:lvl1pPr>
          </a:lstStyle>
          <a:p>
            <a:r>
              <a:rPr lang="nl-NL" dirty="0"/>
              <a:t>Klik om de stijl te bewerken</a:t>
            </a:r>
          </a:p>
        </p:txBody>
      </p:sp>
      <p:sp>
        <p:nvSpPr>
          <p:cNvPr id="4" name="Tijdelijke aanduiding voor tekst 3"/>
          <p:cNvSpPr>
            <a:spLocks noGrp="1"/>
          </p:cNvSpPr>
          <p:nvPr>
            <p:ph type="body" sz="half" idx="2"/>
          </p:nvPr>
        </p:nvSpPr>
        <p:spPr>
          <a:xfrm>
            <a:off x="635000" y="3427413"/>
            <a:ext cx="5003800" cy="2793999"/>
          </a:xfrm>
          <a:prstGeom prst="rect">
            <a:avLst/>
          </a:prstGeom>
        </p:spPr>
        <p:txBody>
          <a:bodyPr>
            <a:normAutofit/>
          </a:bodyPr>
          <a:lstStyle>
            <a:lvl1pPr marL="0" indent="0">
              <a:buNone/>
              <a:defRPr sz="2000"/>
            </a:lvl1pPr>
            <a:lvl2pPr marL="457291" indent="0">
              <a:buNone/>
              <a:defRPr sz="1200"/>
            </a:lvl2pPr>
            <a:lvl3pPr marL="914583" indent="0">
              <a:buNone/>
              <a:defRPr sz="1000"/>
            </a:lvl3pPr>
            <a:lvl4pPr marL="1371874" indent="0">
              <a:buNone/>
              <a:defRPr sz="900"/>
            </a:lvl4pPr>
            <a:lvl5pPr marL="1829166" indent="0">
              <a:buNone/>
              <a:defRPr sz="900"/>
            </a:lvl5pPr>
            <a:lvl6pPr marL="2286457" indent="0">
              <a:buNone/>
              <a:defRPr sz="900"/>
            </a:lvl6pPr>
            <a:lvl7pPr marL="2743749" indent="0">
              <a:buNone/>
              <a:defRPr sz="900"/>
            </a:lvl7pPr>
            <a:lvl8pPr marL="3201040" indent="0">
              <a:buNone/>
              <a:defRPr sz="900"/>
            </a:lvl8pPr>
            <a:lvl9pPr marL="3658332" indent="0">
              <a:buNone/>
              <a:defRPr sz="900"/>
            </a:lvl9pPr>
          </a:lstStyle>
          <a:p>
            <a:pPr lvl="0"/>
            <a:r>
              <a:rPr lang="nl-NL" dirty="0"/>
              <a:t>Klik om de modelstijlen te bewerken</a:t>
            </a:r>
          </a:p>
        </p:txBody>
      </p:sp>
      <p:sp>
        <p:nvSpPr>
          <p:cNvPr id="5" name="Tijdelijke aanduiding voor datum 4"/>
          <p:cNvSpPr>
            <a:spLocks noGrp="1"/>
          </p:cNvSpPr>
          <p:nvPr>
            <p:ph type="dt" sz="half" idx="10"/>
          </p:nvPr>
        </p:nvSpPr>
        <p:spPr/>
        <p:txBody>
          <a:body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p>
            <a:fld id="{0C893183-5A27-4493-8273-E869AD900CD4}" type="slidenum">
              <a:rPr lang="nl-NL" smtClean="0"/>
              <a:pPr/>
              <a:t>‹nr.›</a:t>
            </a:fld>
            <a:endParaRPr lang="nl-NL" dirty="0"/>
          </a:p>
        </p:txBody>
      </p:sp>
    </p:spTree>
    <p:extLst>
      <p:ext uri="{BB962C8B-B14F-4D97-AF65-F5344CB8AC3E}">
        <p14:creationId xmlns:p14="http://schemas.microsoft.com/office/powerpoint/2010/main" val="3061298368"/>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Afbeelding verticaal kleur">
    <p:bg>
      <p:bgPr>
        <a:solidFill>
          <a:schemeClr val="tx2"/>
        </a:solidFill>
        <a:effectLst/>
      </p:bgPr>
    </p:bg>
    <p:spTree>
      <p:nvGrpSpPr>
        <p:cNvPr id="1" name=""/>
        <p:cNvGrpSpPr/>
        <p:nvPr/>
      </p:nvGrpSpPr>
      <p:grpSpPr>
        <a:xfrm>
          <a:off x="0" y="0"/>
          <a:ext cx="0" cy="0"/>
          <a:chOff x="0" y="0"/>
          <a:chExt cx="0" cy="0"/>
        </a:xfrm>
      </p:grpSpPr>
      <p:sp>
        <p:nvSpPr>
          <p:cNvPr id="9" name="Tijdelijke aanduiding voor afbeelding 8"/>
          <p:cNvSpPr>
            <a:spLocks noGrp="1"/>
          </p:cNvSpPr>
          <p:nvPr>
            <p:ph type="pic" sz="quarter" idx="13" hasCustomPrompt="1"/>
          </p:nvPr>
        </p:nvSpPr>
        <p:spPr>
          <a:xfrm>
            <a:off x="609600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5" fmla="*/ 236855 w 6096000"/>
              <a:gd name="connsiteY5" fmla="*/ 701993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5" fmla="*/ 236855 w 6096000"/>
              <a:gd name="connsiteY5" fmla="*/ 701993 h 6858000"/>
              <a:gd name="connsiteX6" fmla="*/ 236855 w 6096000"/>
              <a:gd name="connsiteY6"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5" fmla="*/ 236855 w 6096000"/>
              <a:gd name="connsiteY5" fmla="*/ 701993 h 6858000"/>
              <a:gd name="connsiteX6" fmla="*/ 236855 w 6096000"/>
              <a:gd name="connsiteY6" fmla="*/ 0 h 6858000"/>
              <a:gd name="connsiteX7" fmla="*/ 6096000 w 6096000"/>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6858000">
                <a:moveTo>
                  <a:pt x="6096000" y="0"/>
                </a:moveTo>
                <a:lnTo>
                  <a:pt x="6096000" y="6858000"/>
                </a:lnTo>
                <a:lnTo>
                  <a:pt x="0" y="6858000"/>
                </a:lnTo>
                <a:lnTo>
                  <a:pt x="0" y="0"/>
                </a:lnTo>
                <a:lnTo>
                  <a:pt x="0" y="701993"/>
                </a:lnTo>
                <a:lnTo>
                  <a:pt x="236855" y="701993"/>
                </a:lnTo>
                <a:lnTo>
                  <a:pt x="236855" y="0"/>
                </a:lnTo>
                <a:lnTo>
                  <a:pt x="6096000" y="0"/>
                </a:lnTo>
                <a:close/>
              </a:path>
            </a:pathLst>
          </a:cu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2" name="Titel 1"/>
          <p:cNvSpPr>
            <a:spLocks noGrp="1"/>
          </p:cNvSpPr>
          <p:nvPr>
            <p:ph type="title"/>
          </p:nvPr>
        </p:nvSpPr>
        <p:spPr>
          <a:xfrm>
            <a:off x="634206" y="1051200"/>
            <a:ext cx="5004594" cy="948047"/>
          </a:xfrm>
        </p:spPr>
        <p:txBody>
          <a:bodyPr anchor="b" anchorCtr="0">
            <a:normAutofit/>
          </a:bodyPr>
          <a:lstStyle>
            <a:lvl1pPr algn="l">
              <a:defRPr sz="3600" b="0">
                <a:solidFill>
                  <a:srgbClr val="000000"/>
                </a:solidFill>
              </a:defRPr>
            </a:lvl1pPr>
          </a:lstStyle>
          <a:p>
            <a:r>
              <a:rPr lang="nl-NL" dirty="0"/>
              <a:t>Klik om de stijl te bewerken</a:t>
            </a:r>
          </a:p>
        </p:txBody>
      </p:sp>
      <p:sp>
        <p:nvSpPr>
          <p:cNvPr id="5" name="Tijdelijke aanduiding voor datum 4"/>
          <p:cNvSpPr>
            <a:spLocks noGrp="1"/>
          </p:cNvSpPr>
          <p:nvPr>
            <p:ph type="dt" sz="half" idx="10"/>
          </p:nvPr>
        </p:nvSpPr>
        <p:spPr/>
        <p:txBody>
          <a:bodyPr/>
          <a:lstStyle>
            <a:lvl1pPr>
              <a:defRPr>
                <a:solidFill>
                  <a:srgbClr val="000000"/>
                </a:solidFill>
              </a:defRPr>
            </a:lvl1p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lvl1pPr>
              <a:defRPr>
                <a:solidFill>
                  <a:srgbClr val="000000"/>
                </a:solidFill>
              </a:defRPr>
            </a:lvl1p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p>
            <a:fld id="{0C893183-5A27-4493-8273-E869AD900CD4}" type="slidenum">
              <a:rPr lang="nl-NL" smtClean="0"/>
              <a:pPr/>
              <a:t>‹nr.›</a:t>
            </a:fld>
            <a:endParaRPr lang="nl-NL" dirty="0"/>
          </a:p>
        </p:txBody>
      </p:sp>
      <p:sp>
        <p:nvSpPr>
          <p:cNvPr id="11" name="Tijdelijke aanduiding voor tekst 7"/>
          <p:cNvSpPr>
            <a:spLocks noGrp="1"/>
          </p:cNvSpPr>
          <p:nvPr>
            <p:ph type="body" sz="quarter" idx="26"/>
          </p:nvPr>
        </p:nvSpPr>
        <p:spPr>
          <a:xfrm>
            <a:off x="634999" y="2289600"/>
            <a:ext cx="5005388" cy="3935413"/>
          </a:xfrm>
        </p:spPr>
        <p:txBody>
          <a:bodyPr anchor="t"/>
          <a:lstStyle>
            <a:lvl1pPr>
              <a:buClr>
                <a:schemeClr val="bg1"/>
              </a:buClr>
              <a:defRPr>
                <a:solidFill>
                  <a:srgbClr val="000000"/>
                </a:solidFill>
              </a:defRPr>
            </a:lvl1pPr>
            <a:lvl2pPr>
              <a:buClr>
                <a:schemeClr val="bg1"/>
              </a:buClr>
              <a:defRPr>
                <a:solidFill>
                  <a:srgbClr val="000000"/>
                </a:solidFill>
              </a:defRPr>
            </a:lvl2pPr>
            <a:lvl3pPr>
              <a:buClr>
                <a:schemeClr val="bg1"/>
              </a:buClr>
              <a:defRPr>
                <a:solidFill>
                  <a:srgbClr val="000000"/>
                </a:solidFill>
              </a:defRPr>
            </a:lvl3pPr>
            <a:lvl4pPr>
              <a:buClr>
                <a:schemeClr val="bg1"/>
              </a:buClr>
              <a:defRPr>
                <a:solidFill>
                  <a:srgbClr val="000000"/>
                </a:solidFill>
              </a:defRPr>
            </a:lvl4pPr>
            <a:lvl5pPr>
              <a:buClr>
                <a:schemeClr val="bg1"/>
              </a:buClr>
              <a:defRPr>
                <a:solidFill>
                  <a:srgbClr val="000000"/>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315623196"/>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Afbeelding verticaal wit">
    <p:spTree>
      <p:nvGrpSpPr>
        <p:cNvPr id="1" name=""/>
        <p:cNvGrpSpPr/>
        <p:nvPr/>
      </p:nvGrpSpPr>
      <p:grpSpPr>
        <a:xfrm>
          <a:off x="0" y="0"/>
          <a:ext cx="0" cy="0"/>
          <a:chOff x="0" y="0"/>
          <a:chExt cx="0" cy="0"/>
        </a:xfrm>
      </p:grpSpPr>
      <p:sp>
        <p:nvSpPr>
          <p:cNvPr id="9" name="Tijdelijke aanduiding voor afbeelding 8"/>
          <p:cNvSpPr>
            <a:spLocks noGrp="1"/>
          </p:cNvSpPr>
          <p:nvPr>
            <p:ph type="pic" sz="quarter" idx="13" hasCustomPrompt="1"/>
          </p:nvPr>
        </p:nvSpPr>
        <p:spPr>
          <a:xfrm>
            <a:off x="609600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5" fmla="*/ 236855 w 6096000"/>
              <a:gd name="connsiteY5" fmla="*/ 701993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5" fmla="*/ 236855 w 6096000"/>
              <a:gd name="connsiteY5" fmla="*/ 701993 h 6858000"/>
              <a:gd name="connsiteX6" fmla="*/ 236855 w 6096000"/>
              <a:gd name="connsiteY6"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5" fmla="*/ 236855 w 6096000"/>
              <a:gd name="connsiteY5" fmla="*/ 701993 h 6858000"/>
              <a:gd name="connsiteX6" fmla="*/ 236855 w 6096000"/>
              <a:gd name="connsiteY6" fmla="*/ 0 h 6858000"/>
              <a:gd name="connsiteX7" fmla="*/ 6096000 w 6096000"/>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6858000">
                <a:moveTo>
                  <a:pt x="6096000" y="0"/>
                </a:moveTo>
                <a:lnTo>
                  <a:pt x="6096000" y="6858000"/>
                </a:lnTo>
                <a:lnTo>
                  <a:pt x="0" y="6858000"/>
                </a:lnTo>
                <a:lnTo>
                  <a:pt x="0" y="0"/>
                </a:lnTo>
                <a:lnTo>
                  <a:pt x="0" y="701993"/>
                </a:lnTo>
                <a:lnTo>
                  <a:pt x="236855" y="701993"/>
                </a:lnTo>
                <a:lnTo>
                  <a:pt x="236855" y="0"/>
                </a:lnTo>
                <a:lnTo>
                  <a:pt x="6096000" y="0"/>
                </a:lnTo>
                <a:close/>
              </a:path>
            </a:pathLst>
          </a:cu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2" name="Titel 1"/>
          <p:cNvSpPr>
            <a:spLocks noGrp="1"/>
          </p:cNvSpPr>
          <p:nvPr>
            <p:ph type="title"/>
          </p:nvPr>
        </p:nvSpPr>
        <p:spPr>
          <a:xfrm>
            <a:off x="634206" y="1051200"/>
            <a:ext cx="5004594" cy="948047"/>
          </a:xfrm>
        </p:spPr>
        <p:txBody>
          <a:bodyPr anchor="b" anchorCtr="0">
            <a:normAutofit/>
          </a:bodyPr>
          <a:lstStyle>
            <a:lvl1pPr algn="l">
              <a:defRPr sz="3600" b="0">
                <a:solidFill>
                  <a:schemeClr val="tx2"/>
                </a:solidFill>
              </a:defRPr>
            </a:lvl1pPr>
          </a:lstStyle>
          <a:p>
            <a:r>
              <a:rPr lang="nl-NL" dirty="0"/>
              <a:t>Klik om de stijl te bewerken</a:t>
            </a:r>
          </a:p>
        </p:txBody>
      </p:sp>
      <p:sp>
        <p:nvSpPr>
          <p:cNvPr id="5" name="Tijdelijke aanduiding voor datum 4"/>
          <p:cNvSpPr>
            <a:spLocks noGrp="1"/>
          </p:cNvSpPr>
          <p:nvPr>
            <p:ph type="dt" sz="half" idx="10"/>
          </p:nvPr>
        </p:nvSpPr>
        <p:spPr/>
        <p:txBody>
          <a:body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p>
            <a:fld id="{0C893183-5A27-4493-8273-E869AD900CD4}" type="slidenum">
              <a:rPr lang="nl-NL" smtClean="0"/>
              <a:pPr/>
              <a:t>‹nr.›</a:t>
            </a:fld>
            <a:endParaRPr lang="nl-NL" dirty="0"/>
          </a:p>
        </p:txBody>
      </p:sp>
      <p:sp>
        <p:nvSpPr>
          <p:cNvPr id="11" name="Tijdelijke aanduiding voor tekst 7"/>
          <p:cNvSpPr>
            <a:spLocks noGrp="1"/>
          </p:cNvSpPr>
          <p:nvPr>
            <p:ph type="body" sz="quarter" idx="26"/>
          </p:nvPr>
        </p:nvSpPr>
        <p:spPr>
          <a:xfrm>
            <a:off x="634999" y="2289600"/>
            <a:ext cx="5005388" cy="3935413"/>
          </a:xfrm>
        </p:spPr>
        <p:txBody>
          <a:bodyPr anchor="t"/>
          <a:lstStyle>
            <a:lvl1pPr>
              <a:buClr>
                <a:schemeClr val="tx2"/>
              </a:buClr>
              <a:defRPr>
                <a:solidFill>
                  <a:schemeClr val="tx1"/>
                </a:solidFill>
              </a:defRPr>
            </a:lvl1pPr>
            <a:lvl2pPr>
              <a:buClr>
                <a:schemeClr val="tx2"/>
              </a:buClr>
              <a:defRPr>
                <a:solidFill>
                  <a:schemeClr val="tx1"/>
                </a:solidFill>
              </a:defRPr>
            </a:lvl2pPr>
            <a:lvl3pPr>
              <a:buClr>
                <a:schemeClr val="tx2"/>
              </a:buClr>
              <a:defRPr>
                <a:solidFill>
                  <a:schemeClr val="tx1"/>
                </a:solidFill>
              </a:defRPr>
            </a:lvl3pPr>
            <a:lvl4pPr>
              <a:buClr>
                <a:schemeClr val="tx2"/>
              </a:buClr>
              <a:defRPr>
                <a:solidFill>
                  <a:schemeClr val="tx1"/>
                </a:solidFill>
              </a:defRPr>
            </a:lvl4pPr>
            <a:lvl5pPr>
              <a:buClr>
                <a:schemeClr val="tx2"/>
              </a:buClr>
              <a:defRPr>
                <a:solidFill>
                  <a:schemeClr val="tx2"/>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3267543455"/>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Afbeelding horizontaal kleur">
    <p:bg>
      <p:bgPr>
        <a:solidFill>
          <a:schemeClr val="tx2"/>
        </a:solidFill>
        <a:effectLst/>
      </p:bgPr>
    </p:bg>
    <p:spTree>
      <p:nvGrpSpPr>
        <p:cNvPr id="1" name=""/>
        <p:cNvGrpSpPr/>
        <p:nvPr/>
      </p:nvGrpSpPr>
      <p:grpSpPr>
        <a:xfrm>
          <a:off x="0" y="0"/>
          <a:ext cx="0" cy="0"/>
          <a:chOff x="0" y="0"/>
          <a:chExt cx="0" cy="0"/>
        </a:xfrm>
      </p:grpSpPr>
      <p:sp>
        <p:nvSpPr>
          <p:cNvPr id="4" name="Tijdelijke aanduiding voor afbeelding 3"/>
          <p:cNvSpPr>
            <a:spLocks noGrp="1"/>
          </p:cNvSpPr>
          <p:nvPr>
            <p:ph type="pic" sz="quarter" idx="27" hasCustomPrompt="1"/>
          </p:nvPr>
        </p:nvSpPr>
        <p:spPr>
          <a:xfrm>
            <a:off x="0" y="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7" fmla="*/ 6332855 w 12192000"/>
              <a:gd name="connsiteY7" fmla="*/ 701993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7" fmla="*/ 6332855 w 12192000"/>
              <a:gd name="connsiteY7" fmla="*/ 701993 h 3429000"/>
              <a:gd name="connsiteX8" fmla="*/ 6332855 w 12192000"/>
              <a:gd name="connsiteY8" fmla="*/ 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429000">
                <a:moveTo>
                  <a:pt x="0" y="0"/>
                </a:moveTo>
                <a:lnTo>
                  <a:pt x="12192000" y="0"/>
                </a:lnTo>
                <a:lnTo>
                  <a:pt x="12192000" y="3429000"/>
                </a:lnTo>
                <a:lnTo>
                  <a:pt x="0" y="3429000"/>
                </a:lnTo>
                <a:lnTo>
                  <a:pt x="0" y="0"/>
                </a:lnTo>
                <a:lnTo>
                  <a:pt x="5856605" y="0"/>
                </a:lnTo>
                <a:lnTo>
                  <a:pt x="5856605" y="701993"/>
                </a:lnTo>
                <a:lnTo>
                  <a:pt x="6332855" y="701993"/>
                </a:lnTo>
                <a:lnTo>
                  <a:pt x="6332855" y="0"/>
                </a:lnTo>
                <a:close/>
              </a:path>
            </a:pathLst>
          </a:cu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2" name="Titel 1"/>
          <p:cNvSpPr>
            <a:spLocks noGrp="1"/>
          </p:cNvSpPr>
          <p:nvPr>
            <p:ph type="title"/>
          </p:nvPr>
        </p:nvSpPr>
        <p:spPr>
          <a:xfrm>
            <a:off x="634205" y="3888000"/>
            <a:ext cx="5004595" cy="2333413"/>
          </a:xfrm>
        </p:spPr>
        <p:txBody>
          <a:bodyPr anchor="t" anchorCtr="0">
            <a:normAutofit/>
          </a:bodyPr>
          <a:lstStyle>
            <a:lvl1pPr algn="l">
              <a:defRPr sz="3600" b="0">
                <a:solidFill>
                  <a:srgbClr val="000000"/>
                </a:solidFill>
              </a:defRPr>
            </a:lvl1pPr>
          </a:lstStyle>
          <a:p>
            <a:r>
              <a:rPr lang="nl-NL" dirty="0"/>
              <a:t>Klik om de stijl te bewerken</a:t>
            </a:r>
          </a:p>
        </p:txBody>
      </p:sp>
      <p:sp>
        <p:nvSpPr>
          <p:cNvPr id="5" name="Tijdelijke aanduiding voor datum 4"/>
          <p:cNvSpPr>
            <a:spLocks noGrp="1"/>
          </p:cNvSpPr>
          <p:nvPr>
            <p:ph type="dt" sz="half" idx="10"/>
          </p:nvPr>
        </p:nvSpPr>
        <p:spPr/>
        <p:txBody>
          <a:bodyPr/>
          <a:lstStyle>
            <a:lvl1pPr>
              <a:defRPr>
                <a:solidFill>
                  <a:srgbClr val="000000"/>
                </a:solidFill>
              </a:defRPr>
            </a:lvl1p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lvl1pPr>
              <a:defRPr>
                <a:solidFill>
                  <a:srgbClr val="000000"/>
                </a:solidFill>
              </a:defRPr>
            </a:lvl1p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lvl1pPr>
              <a:defRPr>
                <a:solidFill>
                  <a:srgbClr val="000000"/>
                </a:solidFill>
              </a:defRPr>
            </a:lvl1pPr>
          </a:lstStyle>
          <a:p>
            <a:fld id="{0C893183-5A27-4493-8273-E869AD900CD4}" type="slidenum">
              <a:rPr lang="nl-NL" smtClean="0"/>
              <a:pPr/>
              <a:t>‹nr.›</a:t>
            </a:fld>
            <a:endParaRPr lang="nl-NL" dirty="0"/>
          </a:p>
        </p:txBody>
      </p:sp>
      <p:sp>
        <p:nvSpPr>
          <p:cNvPr id="11" name="Tijdelijke aanduiding voor tekst 7"/>
          <p:cNvSpPr>
            <a:spLocks noGrp="1"/>
          </p:cNvSpPr>
          <p:nvPr>
            <p:ph type="body" sz="quarter" idx="26"/>
          </p:nvPr>
        </p:nvSpPr>
        <p:spPr>
          <a:xfrm>
            <a:off x="6554589" y="3888000"/>
            <a:ext cx="5003999" cy="2333413"/>
          </a:xfrm>
        </p:spPr>
        <p:txBody>
          <a:bodyPr tIns="50400" anchor="t"/>
          <a:lstStyle>
            <a:lvl1pPr>
              <a:buClr>
                <a:schemeClr val="bg1"/>
              </a:buClr>
              <a:defRPr>
                <a:solidFill>
                  <a:srgbClr val="000000"/>
                </a:solidFill>
              </a:defRPr>
            </a:lvl1pPr>
            <a:lvl2pPr>
              <a:buClr>
                <a:schemeClr val="bg1"/>
              </a:buClr>
              <a:defRPr>
                <a:solidFill>
                  <a:srgbClr val="000000"/>
                </a:solidFill>
              </a:defRPr>
            </a:lvl2pPr>
            <a:lvl3pPr>
              <a:buClr>
                <a:schemeClr val="bg1"/>
              </a:buClr>
              <a:defRPr>
                <a:solidFill>
                  <a:srgbClr val="000000"/>
                </a:solidFill>
              </a:defRPr>
            </a:lvl3pPr>
            <a:lvl4pPr>
              <a:buClr>
                <a:schemeClr val="bg1"/>
              </a:buClr>
              <a:defRPr>
                <a:solidFill>
                  <a:srgbClr val="000000"/>
                </a:solidFill>
              </a:defRPr>
            </a:lvl4pPr>
            <a:lvl5pPr>
              <a:buClr>
                <a:schemeClr val="bg1"/>
              </a:buClr>
              <a:defRPr>
                <a:solidFill>
                  <a:srgbClr val="000000"/>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1180595465"/>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Afbeelding horizontaal wit">
    <p:bg>
      <p:bgPr>
        <a:solidFill>
          <a:schemeClr val="bg1"/>
        </a:solidFill>
        <a:effectLst/>
      </p:bgPr>
    </p:bg>
    <p:spTree>
      <p:nvGrpSpPr>
        <p:cNvPr id="1" name=""/>
        <p:cNvGrpSpPr/>
        <p:nvPr/>
      </p:nvGrpSpPr>
      <p:grpSpPr>
        <a:xfrm>
          <a:off x="0" y="0"/>
          <a:ext cx="0" cy="0"/>
          <a:chOff x="0" y="0"/>
          <a:chExt cx="0" cy="0"/>
        </a:xfrm>
      </p:grpSpPr>
      <p:sp>
        <p:nvSpPr>
          <p:cNvPr id="4" name="Tijdelijke aanduiding voor afbeelding 3"/>
          <p:cNvSpPr>
            <a:spLocks noGrp="1"/>
          </p:cNvSpPr>
          <p:nvPr>
            <p:ph type="pic" sz="quarter" idx="27" hasCustomPrompt="1"/>
          </p:nvPr>
        </p:nvSpPr>
        <p:spPr>
          <a:xfrm>
            <a:off x="0" y="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7" fmla="*/ 6332855 w 12192000"/>
              <a:gd name="connsiteY7" fmla="*/ 701993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7" fmla="*/ 6332855 w 12192000"/>
              <a:gd name="connsiteY7" fmla="*/ 701993 h 3429000"/>
              <a:gd name="connsiteX8" fmla="*/ 6332855 w 12192000"/>
              <a:gd name="connsiteY8" fmla="*/ 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429000">
                <a:moveTo>
                  <a:pt x="0" y="0"/>
                </a:moveTo>
                <a:lnTo>
                  <a:pt x="12192000" y="0"/>
                </a:lnTo>
                <a:lnTo>
                  <a:pt x="12192000" y="3429000"/>
                </a:lnTo>
                <a:lnTo>
                  <a:pt x="0" y="3429000"/>
                </a:lnTo>
                <a:lnTo>
                  <a:pt x="0" y="0"/>
                </a:lnTo>
                <a:lnTo>
                  <a:pt x="5856605" y="0"/>
                </a:lnTo>
                <a:lnTo>
                  <a:pt x="5856605" y="701993"/>
                </a:lnTo>
                <a:lnTo>
                  <a:pt x="6332855" y="701993"/>
                </a:lnTo>
                <a:lnTo>
                  <a:pt x="6332855" y="0"/>
                </a:lnTo>
                <a:close/>
              </a:path>
            </a:pathLst>
          </a:cu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2" name="Titel 1"/>
          <p:cNvSpPr>
            <a:spLocks noGrp="1"/>
          </p:cNvSpPr>
          <p:nvPr>
            <p:ph type="title"/>
          </p:nvPr>
        </p:nvSpPr>
        <p:spPr>
          <a:xfrm>
            <a:off x="634205" y="3888000"/>
            <a:ext cx="5004595" cy="2333413"/>
          </a:xfrm>
        </p:spPr>
        <p:txBody>
          <a:bodyPr anchor="t" anchorCtr="0">
            <a:normAutofit/>
          </a:bodyPr>
          <a:lstStyle>
            <a:lvl1pPr algn="l">
              <a:defRPr sz="3600" b="0">
                <a:solidFill>
                  <a:schemeClr val="tx2"/>
                </a:solidFill>
              </a:defRPr>
            </a:lvl1pPr>
          </a:lstStyle>
          <a:p>
            <a:r>
              <a:rPr lang="nl-NL" dirty="0"/>
              <a:t>Klik om de stijl te bewerken</a:t>
            </a:r>
          </a:p>
        </p:txBody>
      </p:sp>
      <p:sp>
        <p:nvSpPr>
          <p:cNvPr id="5" name="Tijdelijke aanduiding voor datum 4"/>
          <p:cNvSpPr>
            <a:spLocks noGrp="1"/>
          </p:cNvSpPr>
          <p:nvPr>
            <p:ph type="dt" sz="half" idx="10"/>
          </p:nvPr>
        </p:nvSpPr>
        <p:spPr/>
        <p:txBody>
          <a:bodyPr/>
          <a:lstStyle>
            <a:lvl1pPr>
              <a:defRPr>
                <a:solidFill>
                  <a:schemeClr val="tx1"/>
                </a:solidFill>
              </a:defRPr>
            </a:lvl1p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lvl1pPr>
              <a:defRPr>
                <a:solidFill>
                  <a:schemeClr val="tx1"/>
                </a:solidFill>
              </a:defRPr>
            </a:lvl1p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lvl1pPr>
              <a:defRPr>
                <a:solidFill>
                  <a:schemeClr val="tx1"/>
                </a:solidFill>
              </a:defRPr>
            </a:lvl1pPr>
          </a:lstStyle>
          <a:p>
            <a:fld id="{0C893183-5A27-4493-8273-E869AD900CD4}" type="slidenum">
              <a:rPr lang="nl-NL" smtClean="0"/>
              <a:pPr/>
              <a:t>‹nr.›</a:t>
            </a:fld>
            <a:endParaRPr lang="nl-NL" dirty="0"/>
          </a:p>
        </p:txBody>
      </p:sp>
      <p:sp>
        <p:nvSpPr>
          <p:cNvPr id="11" name="Tijdelijke aanduiding voor tekst 7"/>
          <p:cNvSpPr>
            <a:spLocks noGrp="1"/>
          </p:cNvSpPr>
          <p:nvPr>
            <p:ph type="body" sz="quarter" idx="26"/>
          </p:nvPr>
        </p:nvSpPr>
        <p:spPr>
          <a:xfrm>
            <a:off x="6554589" y="3888000"/>
            <a:ext cx="5003999" cy="2333413"/>
          </a:xfrm>
        </p:spPr>
        <p:txBody>
          <a:bodyPr tIns="50400" anchor="t"/>
          <a:lstStyle>
            <a:lvl1pPr>
              <a:buClr>
                <a:schemeClr val="tx2"/>
              </a:buClr>
              <a:defRPr>
                <a:solidFill>
                  <a:schemeClr val="tx1"/>
                </a:solidFill>
              </a:defRPr>
            </a:lvl1pPr>
            <a:lvl2pPr>
              <a:buClr>
                <a:schemeClr val="tx2"/>
              </a:buClr>
              <a:defRPr>
                <a:solidFill>
                  <a:schemeClr val="tx1"/>
                </a:solidFill>
              </a:defRPr>
            </a:lvl2pPr>
            <a:lvl3pPr>
              <a:buClr>
                <a:schemeClr val="tx2"/>
              </a:buClr>
              <a:defRPr>
                <a:solidFill>
                  <a:schemeClr val="tx1"/>
                </a:solidFill>
              </a:defRPr>
            </a:lvl3pPr>
            <a:lvl4pPr>
              <a:buClr>
                <a:schemeClr val="tx2"/>
              </a:buClr>
              <a:defRPr>
                <a:solidFill>
                  <a:schemeClr val="tx1"/>
                </a:solidFill>
              </a:defRPr>
            </a:lvl4pPr>
            <a:lvl5pPr>
              <a:buClr>
                <a:schemeClr val="tx2"/>
              </a:buClr>
              <a:defRPr>
                <a:solidFill>
                  <a:schemeClr val="tx2"/>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2577942334"/>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Afbeelding hor. kleur zonder titel">
    <p:bg>
      <p:bgPr>
        <a:solidFill>
          <a:schemeClr val="tx2"/>
        </a:solidFill>
        <a:effectLst/>
      </p:bgPr>
    </p:bg>
    <p:spTree>
      <p:nvGrpSpPr>
        <p:cNvPr id="1" name=""/>
        <p:cNvGrpSpPr/>
        <p:nvPr/>
      </p:nvGrpSpPr>
      <p:grpSpPr>
        <a:xfrm>
          <a:off x="0" y="0"/>
          <a:ext cx="0" cy="0"/>
          <a:chOff x="0" y="0"/>
          <a:chExt cx="0" cy="0"/>
        </a:xfrm>
      </p:grpSpPr>
      <p:sp>
        <p:nvSpPr>
          <p:cNvPr id="4" name="Tijdelijke aanduiding voor afbeelding 3"/>
          <p:cNvSpPr>
            <a:spLocks noGrp="1"/>
          </p:cNvSpPr>
          <p:nvPr>
            <p:ph type="pic" sz="quarter" idx="27" hasCustomPrompt="1"/>
          </p:nvPr>
        </p:nvSpPr>
        <p:spPr>
          <a:xfrm>
            <a:off x="0" y="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7" fmla="*/ 6332855 w 12192000"/>
              <a:gd name="connsiteY7" fmla="*/ 701993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7" fmla="*/ 6332855 w 12192000"/>
              <a:gd name="connsiteY7" fmla="*/ 701993 h 3429000"/>
              <a:gd name="connsiteX8" fmla="*/ 6332855 w 12192000"/>
              <a:gd name="connsiteY8" fmla="*/ 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429000">
                <a:moveTo>
                  <a:pt x="0" y="0"/>
                </a:moveTo>
                <a:lnTo>
                  <a:pt x="12192000" y="0"/>
                </a:lnTo>
                <a:lnTo>
                  <a:pt x="12192000" y="3429000"/>
                </a:lnTo>
                <a:lnTo>
                  <a:pt x="0" y="3429000"/>
                </a:lnTo>
                <a:lnTo>
                  <a:pt x="0" y="0"/>
                </a:lnTo>
                <a:lnTo>
                  <a:pt x="5856605" y="0"/>
                </a:lnTo>
                <a:lnTo>
                  <a:pt x="5856605" y="701993"/>
                </a:lnTo>
                <a:lnTo>
                  <a:pt x="6332855" y="701993"/>
                </a:lnTo>
                <a:lnTo>
                  <a:pt x="6332855" y="0"/>
                </a:lnTo>
                <a:close/>
              </a:path>
            </a:pathLst>
          </a:cu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5" name="Tijdelijke aanduiding voor datum 4"/>
          <p:cNvSpPr>
            <a:spLocks noGrp="1"/>
          </p:cNvSpPr>
          <p:nvPr>
            <p:ph type="dt" sz="half" idx="10"/>
          </p:nvPr>
        </p:nvSpPr>
        <p:spPr/>
        <p:txBody>
          <a:bodyPr/>
          <a:lstStyle>
            <a:lvl1pPr>
              <a:defRPr>
                <a:solidFill>
                  <a:srgbClr val="000000"/>
                </a:solidFill>
              </a:defRPr>
            </a:lvl1p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lvl1pPr>
              <a:defRPr>
                <a:solidFill>
                  <a:srgbClr val="000000"/>
                </a:solidFill>
              </a:defRPr>
            </a:lvl1p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lvl1pPr>
              <a:defRPr>
                <a:solidFill>
                  <a:srgbClr val="000000"/>
                </a:solidFill>
              </a:defRPr>
            </a:lvl1pPr>
          </a:lstStyle>
          <a:p>
            <a:fld id="{0C893183-5A27-4493-8273-E869AD900CD4}" type="slidenum">
              <a:rPr lang="nl-NL" smtClean="0"/>
              <a:pPr/>
              <a:t>‹nr.›</a:t>
            </a:fld>
            <a:endParaRPr lang="nl-NL" dirty="0"/>
          </a:p>
        </p:txBody>
      </p:sp>
      <p:sp>
        <p:nvSpPr>
          <p:cNvPr id="11" name="Tijdelijke aanduiding voor tekst 7"/>
          <p:cNvSpPr>
            <a:spLocks noGrp="1"/>
          </p:cNvSpPr>
          <p:nvPr>
            <p:ph type="body" sz="quarter" idx="26"/>
          </p:nvPr>
        </p:nvSpPr>
        <p:spPr>
          <a:xfrm>
            <a:off x="635000" y="3888000"/>
            <a:ext cx="10923589" cy="2333413"/>
          </a:xfrm>
        </p:spPr>
        <p:txBody>
          <a:bodyPr tIns="50400" anchor="t"/>
          <a:lstStyle>
            <a:lvl1pPr>
              <a:buClr>
                <a:schemeClr val="bg1"/>
              </a:buClr>
              <a:defRPr>
                <a:solidFill>
                  <a:srgbClr val="000000"/>
                </a:solidFill>
              </a:defRPr>
            </a:lvl1pPr>
            <a:lvl2pPr>
              <a:buClr>
                <a:schemeClr val="bg1"/>
              </a:buClr>
              <a:defRPr>
                <a:solidFill>
                  <a:srgbClr val="000000"/>
                </a:solidFill>
              </a:defRPr>
            </a:lvl2pPr>
            <a:lvl3pPr>
              <a:buClr>
                <a:schemeClr val="bg1"/>
              </a:buClr>
              <a:defRPr>
                <a:solidFill>
                  <a:srgbClr val="000000"/>
                </a:solidFill>
              </a:defRPr>
            </a:lvl3pPr>
            <a:lvl4pPr>
              <a:buClr>
                <a:schemeClr val="bg1"/>
              </a:buClr>
              <a:defRPr>
                <a:solidFill>
                  <a:srgbClr val="000000"/>
                </a:solidFill>
              </a:defRPr>
            </a:lvl4pPr>
            <a:lvl5pPr>
              <a:buClr>
                <a:schemeClr val="bg1"/>
              </a:buClr>
              <a:defRPr>
                <a:solidFill>
                  <a:srgbClr val="000000"/>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2802502657"/>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Afbeelding hor. wit zonder titel">
    <p:bg>
      <p:bgPr>
        <a:solidFill>
          <a:schemeClr val="bg1"/>
        </a:solidFill>
        <a:effectLst/>
      </p:bgPr>
    </p:bg>
    <p:spTree>
      <p:nvGrpSpPr>
        <p:cNvPr id="1" name=""/>
        <p:cNvGrpSpPr/>
        <p:nvPr/>
      </p:nvGrpSpPr>
      <p:grpSpPr>
        <a:xfrm>
          <a:off x="0" y="0"/>
          <a:ext cx="0" cy="0"/>
          <a:chOff x="0" y="0"/>
          <a:chExt cx="0" cy="0"/>
        </a:xfrm>
      </p:grpSpPr>
      <p:sp>
        <p:nvSpPr>
          <p:cNvPr id="4" name="Tijdelijke aanduiding voor afbeelding 3"/>
          <p:cNvSpPr>
            <a:spLocks noGrp="1"/>
          </p:cNvSpPr>
          <p:nvPr>
            <p:ph type="pic" sz="quarter" idx="27" hasCustomPrompt="1"/>
          </p:nvPr>
        </p:nvSpPr>
        <p:spPr>
          <a:xfrm>
            <a:off x="0" y="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7" fmla="*/ 6332855 w 12192000"/>
              <a:gd name="connsiteY7" fmla="*/ 701993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7" fmla="*/ 6332855 w 12192000"/>
              <a:gd name="connsiteY7" fmla="*/ 701993 h 3429000"/>
              <a:gd name="connsiteX8" fmla="*/ 6332855 w 12192000"/>
              <a:gd name="connsiteY8" fmla="*/ 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429000">
                <a:moveTo>
                  <a:pt x="0" y="0"/>
                </a:moveTo>
                <a:lnTo>
                  <a:pt x="12192000" y="0"/>
                </a:lnTo>
                <a:lnTo>
                  <a:pt x="12192000" y="3429000"/>
                </a:lnTo>
                <a:lnTo>
                  <a:pt x="0" y="3429000"/>
                </a:lnTo>
                <a:lnTo>
                  <a:pt x="0" y="0"/>
                </a:lnTo>
                <a:lnTo>
                  <a:pt x="5856605" y="0"/>
                </a:lnTo>
                <a:lnTo>
                  <a:pt x="5856605" y="701993"/>
                </a:lnTo>
                <a:lnTo>
                  <a:pt x="6332855" y="701993"/>
                </a:lnTo>
                <a:lnTo>
                  <a:pt x="6332855" y="0"/>
                </a:lnTo>
                <a:close/>
              </a:path>
            </a:pathLst>
          </a:cu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5" name="Tijdelijke aanduiding voor datum 4"/>
          <p:cNvSpPr>
            <a:spLocks noGrp="1"/>
          </p:cNvSpPr>
          <p:nvPr>
            <p:ph type="dt" sz="half" idx="10"/>
          </p:nvPr>
        </p:nvSpPr>
        <p:spPr/>
        <p:txBody>
          <a:bodyPr/>
          <a:lstStyle>
            <a:lvl1pPr>
              <a:defRPr>
                <a:solidFill>
                  <a:schemeClr val="tx1"/>
                </a:solidFill>
              </a:defRPr>
            </a:lvl1p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lvl1pPr>
              <a:defRPr>
                <a:solidFill>
                  <a:schemeClr val="tx1"/>
                </a:solidFill>
              </a:defRPr>
            </a:lvl1p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lvl1pPr>
              <a:defRPr>
                <a:solidFill>
                  <a:schemeClr val="tx1"/>
                </a:solidFill>
              </a:defRPr>
            </a:lvl1pPr>
          </a:lstStyle>
          <a:p>
            <a:fld id="{0C893183-5A27-4493-8273-E869AD900CD4}" type="slidenum">
              <a:rPr lang="nl-NL" smtClean="0"/>
              <a:pPr/>
              <a:t>‹nr.›</a:t>
            </a:fld>
            <a:endParaRPr lang="nl-NL" dirty="0"/>
          </a:p>
        </p:txBody>
      </p:sp>
      <p:sp>
        <p:nvSpPr>
          <p:cNvPr id="11" name="Tijdelijke aanduiding voor tekst 7"/>
          <p:cNvSpPr>
            <a:spLocks noGrp="1"/>
          </p:cNvSpPr>
          <p:nvPr>
            <p:ph type="body" sz="quarter" idx="26"/>
          </p:nvPr>
        </p:nvSpPr>
        <p:spPr>
          <a:xfrm>
            <a:off x="635000" y="3888000"/>
            <a:ext cx="10923589" cy="2333413"/>
          </a:xfrm>
        </p:spPr>
        <p:txBody>
          <a:bodyPr tIns="50400" anchor="t"/>
          <a:lstStyle>
            <a:lvl1pPr>
              <a:buClr>
                <a:schemeClr val="tx2"/>
              </a:buClr>
              <a:defRPr>
                <a:solidFill>
                  <a:schemeClr val="tx1"/>
                </a:solidFill>
              </a:defRPr>
            </a:lvl1pPr>
            <a:lvl2pPr>
              <a:buClr>
                <a:schemeClr val="tx2"/>
              </a:buClr>
              <a:defRPr>
                <a:solidFill>
                  <a:schemeClr val="tx1"/>
                </a:solidFill>
              </a:defRPr>
            </a:lvl2pPr>
            <a:lvl3pPr>
              <a:buClr>
                <a:schemeClr val="tx2"/>
              </a:buClr>
              <a:defRPr>
                <a:solidFill>
                  <a:schemeClr val="tx1"/>
                </a:solidFill>
              </a:defRPr>
            </a:lvl3pPr>
            <a:lvl4pPr>
              <a:buClr>
                <a:schemeClr val="tx2"/>
              </a:buClr>
              <a:defRPr>
                <a:solidFill>
                  <a:schemeClr val="tx1"/>
                </a:solidFill>
              </a:defRPr>
            </a:lvl4pPr>
            <a:lvl5pPr>
              <a:buClr>
                <a:schemeClr val="tx2"/>
              </a:buClr>
              <a:defRPr>
                <a:solidFill>
                  <a:schemeClr val="tx2"/>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4025229578"/>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Afbeelding horizontaal kleur titel">
    <p:bg>
      <p:bgPr>
        <a:solidFill>
          <a:schemeClr val="tx2"/>
        </a:solidFill>
        <a:effectLst/>
      </p:bgPr>
    </p:bg>
    <p:spTree>
      <p:nvGrpSpPr>
        <p:cNvPr id="1" name=""/>
        <p:cNvGrpSpPr/>
        <p:nvPr/>
      </p:nvGrpSpPr>
      <p:grpSpPr>
        <a:xfrm>
          <a:off x="0" y="0"/>
          <a:ext cx="0" cy="0"/>
          <a:chOff x="0" y="0"/>
          <a:chExt cx="0" cy="0"/>
        </a:xfrm>
      </p:grpSpPr>
      <p:sp>
        <p:nvSpPr>
          <p:cNvPr id="8" name="Tijdelijke aanduiding voor afbeelding 7"/>
          <p:cNvSpPr>
            <a:spLocks noGrp="1"/>
          </p:cNvSpPr>
          <p:nvPr>
            <p:ph type="pic" sz="quarter" idx="13" hasCustomPrompt="1"/>
          </p:nvPr>
        </p:nvSpPr>
        <p:spPr>
          <a:xfrm>
            <a:off x="0" y="3429000"/>
            <a:ext cx="12192000" cy="3429000"/>
          </a:xfrm>
          <a:prstGeom prst="rect">
            <a:avLst/>
          </a:pr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2" name="Titel 1"/>
          <p:cNvSpPr>
            <a:spLocks noGrp="1"/>
          </p:cNvSpPr>
          <p:nvPr>
            <p:ph type="title"/>
          </p:nvPr>
        </p:nvSpPr>
        <p:spPr>
          <a:xfrm>
            <a:off x="633600" y="1051200"/>
            <a:ext cx="10924383" cy="946800"/>
          </a:xfrm>
        </p:spPr>
        <p:txBody>
          <a:bodyPr anchor="b" anchorCtr="0">
            <a:normAutofit/>
          </a:bodyPr>
          <a:lstStyle>
            <a:lvl1pPr algn="l">
              <a:defRPr sz="3600" b="0">
                <a:solidFill>
                  <a:srgbClr val="000000"/>
                </a:solidFill>
              </a:defRPr>
            </a:lvl1pPr>
          </a:lstStyle>
          <a:p>
            <a:r>
              <a:rPr lang="nl-NL" dirty="0"/>
              <a:t>Klik om de stijl te bewerken</a:t>
            </a:r>
          </a:p>
        </p:txBody>
      </p:sp>
      <p:sp>
        <p:nvSpPr>
          <p:cNvPr id="5" name="Tijdelijke aanduiding voor datum 4"/>
          <p:cNvSpPr>
            <a:spLocks noGrp="1"/>
          </p:cNvSpPr>
          <p:nvPr>
            <p:ph type="dt" sz="half" idx="10"/>
          </p:nvPr>
        </p:nvSpPr>
        <p:spPr/>
        <p:txBody>
          <a:bodyPr/>
          <a:lstStyle>
            <a:lvl1pPr>
              <a:defRPr>
                <a:solidFill>
                  <a:schemeClr val="tx1"/>
                </a:solidFill>
              </a:defRPr>
            </a:lvl1p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lvl1pPr>
              <a:defRPr>
                <a:solidFill>
                  <a:schemeClr val="tx1"/>
                </a:solidFill>
              </a:defRPr>
            </a:lvl1p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lvl1pPr>
              <a:defRPr>
                <a:solidFill>
                  <a:schemeClr val="tx1"/>
                </a:solidFill>
              </a:defRPr>
            </a:lvl1pPr>
          </a:lstStyle>
          <a:p>
            <a:fld id="{0C893183-5A27-4493-8273-E869AD900CD4}" type="slidenum">
              <a:rPr lang="nl-NL" smtClean="0"/>
              <a:pPr/>
              <a:t>‹nr.›</a:t>
            </a:fld>
            <a:endParaRPr lang="nl-NL" dirty="0"/>
          </a:p>
        </p:txBody>
      </p:sp>
    </p:spTree>
    <p:extLst>
      <p:ext uri="{BB962C8B-B14F-4D97-AF65-F5344CB8AC3E}">
        <p14:creationId xmlns:p14="http://schemas.microsoft.com/office/powerpoint/2010/main" val="2895834161"/>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Afbeelding horizontaal wit titel">
    <p:bg>
      <p:bgPr>
        <a:solidFill>
          <a:schemeClr val="bg1"/>
        </a:solidFill>
        <a:effectLst/>
      </p:bgPr>
    </p:bg>
    <p:spTree>
      <p:nvGrpSpPr>
        <p:cNvPr id="1" name=""/>
        <p:cNvGrpSpPr/>
        <p:nvPr/>
      </p:nvGrpSpPr>
      <p:grpSpPr>
        <a:xfrm>
          <a:off x="0" y="0"/>
          <a:ext cx="0" cy="0"/>
          <a:chOff x="0" y="0"/>
          <a:chExt cx="0" cy="0"/>
        </a:xfrm>
      </p:grpSpPr>
      <p:sp>
        <p:nvSpPr>
          <p:cNvPr id="8" name="Tijdelijke aanduiding voor afbeelding 7"/>
          <p:cNvSpPr>
            <a:spLocks noGrp="1"/>
          </p:cNvSpPr>
          <p:nvPr>
            <p:ph type="pic" sz="quarter" idx="13" hasCustomPrompt="1"/>
          </p:nvPr>
        </p:nvSpPr>
        <p:spPr>
          <a:xfrm>
            <a:off x="0" y="3429000"/>
            <a:ext cx="12192000" cy="3429000"/>
          </a:xfrm>
          <a:prstGeom prst="rect">
            <a:avLst/>
          </a:pr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2" name="Titel 1"/>
          <p:cNvSpPr>
            <a:spLocks noGrp="1"/>
          </p:cNvSpPr>
          <p:nvPr>
            <p:ph type="title"/>
          </p:nvPr>
        </p:nvSpPr>
        <p:spPr>
          <a:xfrm>
            <a:off x="633600" y="1051200"/>
            <a:ext cx="10924383" cy="946800"/>
          </a:xfrm>
        </p:spPr>
        <p:txBody>
          <a:bodyPr anchor="b" anchorCtr="0">
            <a:normAutofit/>
          </a:bodyPr>
          <a:lstStyle>
            <a:lvl1pPr algn="l">
              <a:defRPr sz="3600" b="0">
                <a:solidFill>
                  <a:schemeClr val="tx2"/>
                </a:solidFill>
              </a:defRPr>
            </a:lvl1pPr>
          </a:lstStyle>
          <a:p>
            <a:r>
              <a:rPr lang="nl-NL" dirty="0"/>
              <a:t>Klik om de stijl te bewerken</a:t>
            </a:r>
          </a:p>
        </p:txBody>
      </p:sp>
      <p:sp>
        <p:nvSpPr>
          <p:cNvPr id="5" name="Tijdelijke aanduiding voor datum 4"/>
          <p:cNvSpPr>
            <a:spLocks noGrp="1"/>
          </p:cNvSpPr>
          <p:nvPr>
            <p:ph type="dt" sz="half" idx="10"/>
          </p:nvPr>
        </p:nvSpPr>
        <p:spPr/>
        <p:txBody>
          <a:bodyPr/>
          <a:lstStyle>
            <a:lvl1pPr>
              <a:defRPr>
                <a:solidFill>
                  <a:schemeClr val="tx1"/>
                </a:solidFill>
              </a:defRPr>
            </a:lvl1p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lvl1pPr>
              <a:defRPr>
                <a:solidFill>
                  <a:schemeClr val="tx1"/>
                </a:solidFill>
              </a:defRPr>
            </a:lvl1p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lvl1pPr>
              <a:defRPr>
                <a:solidFill>
                  <a:schemeClr val="tx1"/>
                </a:solidFill>
              </a:defRPr>
            </a:lvl1pPr>
          </a:lstStyle>
          <a:p>
            <a:fld id="{0C893183-5A27-4493-8273-E869AD900CD4}" type="slidenum">
              <a:rPr lang="nl-NL" smtClean="0"/>
              <a:pPr/>
              <a:t>‹nr.›</a:t>
            </a:fld>
            <a:endParaRPr lang="nl-NL" dirty="0"/>
          </a:p>
        </p:txBody>
      </p:sp>
    </p:spTree>
    <p:extLst>
      <p:ext uri="{BB962C8B-B14F-4D97-AF65-F5344CB8AC3E}">
        <p14:creationId xmlns:p14="http://schemas.microsoft.com/office/powerpoint/2010/main" val="3522686511"/>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Afbeelding">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0273" y="6411352"/>
            <a:ext cx="304800" cy="264272"/>
          </a:xfrm>
        </p:spPr>
        <p:txBody>
          <a:bodyPr/>
          <a:lstStyle>
            <a:lvl1pPr>
              <a:defRPr sz="100" baseline="0">
                <a:solidFill>
                  <a:srgbClr val="CDCDCE"/>
                </a:solidFill>
              </a:defRPr>
            </a:lvl1pPr>
          </a:lstStyle>
          <a:p>
            <a:r>
              <a:rPr lang="nl-NL"/>
              <a:t>24 november 2020</a:t>
            </a:r>
            <a:endParaRPr lang="nl-NL" dirty="0"/>
          </a:p>
        </p:txBody>
      </p:sp>
      <p:sp>
        <p:nvSpPr>
          <p:cNvPr id="3" name="Footer Placeholder 2"/>
          <p:cNvSpPr>
            <a:spLocks noGrp="1"/>
          </p:cNvSpPr>
          <p:nvPr>
            <p:ph type="ftr" sz="quarter" idx="11"/>
          </p:nvPr>
        </p:nvSpPr>
        <p:spPr>
          <a:xfrm>
            <a:off x="-533400" y="5907239"/>
            <a:ext cx="381000" cy="322075"/>
          </a:xfrm>
        </p:spPr>
        <p:txBody>
          <a:bodyPr/>
          <a:lstStyle>
            <a:lvl1pPr>
              <a:defRPr sz="100" baseline="0">
                <a:solidFill>
                  <a:srgbClr val="CDCDCE"/>
                </a:solidFill>
              </a:defRPr>
            </a:lvl1pPr>
          </a:lstStyle>
          <a:p>
            <a:r>
              <a:rPr lang="nl-NL"/>
              <a:t>Minicursus Nieuwe Europese Verordeningen</a:t>
            </a:r>
            <a:endParaRPr lang="nl-NL" dirty="0"/>
          </a:p>
        </p:txBody>
      </p:sp>
      <p:sp>
        <p:nvSpPr>
          <p:cNvPr id="4" name="Slide Number Placeholder 3"/>
          <p:cNvSpPr>
            <a:spLocks noGrp="1"/>
          </p:cNvSpPr>
          <p:nvPr>
            <p:ph type="sldNum" sz="quarter" idx="12"/>
          </p:nvPr>
        </p:nvSpPr>
        <p:spPr>
          <a:xfrm>
            <a:off x="12344401" y="5548009"/>
            <a:ext cx="304800" cy="322075"/>
          </a:xfrm>
        </p:spPr>
        <p:txBody>
          <a:bodyPr/>
          <a:lstStyle>
            <a:lvl1pPr>
              <a:defRPr sz="100" baseline="0">
                <a:solidFill>
                  <a:srgbClr val="CDCDCE"/>
                </a:solidFill>
              </a:defRPr>
            </a:lvl1pPr>
          </a:lstStyle>
          <a:p>
            <a:fld id="{0C893183-5A27-4493-8273-E869AD900CD4}" type="slidenum">
              <a:rPr lang="nl-NL" smtClean="0"/>
              <a:pPr/>
              <a:t>‹nr.›</a:t>
            </a:fld>
            <a:endParaRPr lang="nl-NL" dirty="0"/>
          </a:p>
        </p:txBody>
      </p:sp>
    </p:spTree>
    <p:extLst>
      <p:ext uri="{BB962C8B-B14F-4D97-AF65-F5344CB8AC3E}">
        <p14:creationId xmlns:p14="http://schemas.microsoft.com/office/powerpoint/2010/main" val="24467193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fbeelding horizontaal wit">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noFill/>
        </p:spPr>
        <p:txBody>
          <a:bodyPr wrap="square" lIns="720000" tIns="1152000">
            <a:noAutofit/>
          </a:body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553199" y="3888000"/>
            <a:ext cx="5004000" cy="2333413"/>
          </a:xfrm>
        </p:spPr>
        <p:txBody>
          <a:bodyPr tIns="50400" numCol="1" spcCol="468000" anchor="t" anchorCtr="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a:xfrm>
            <a:off x="634206" y="3888000"/>
            <a:ext cx="5004594" cy="2333413"/>
          </a:xfrm>
        </p:spPr>
        <p:txBody>
          <a:bodyPr anchor="t" anchorCtr="0"/>
          <a:lstStyle/>
          <a:p>
            <a:r>
              <a:rPr lang="nl-NL"/>
              <a:t>Klik om de stijl te bewerken</a:t>
            </a:r>
            <a:endParaRPr lang="nl-NL" dirty="0"/>
          </a:p>
        </p:txBody>
      </p:sp>
      <p:sp>
        <p:nvSpPr>
          <p:cNvPr id="9" name="Tijdelijke aanduiding voor datum 8"/>
          <p:cNvSpPr>
            <a:spLocks noGrp="1"/>
          </p:cNvSpPr>
          <p:nvPr>
            <p:ph type="dt" sz="half" idx="15"/>
          </p:nvPr>
        </p:nvSpPr>
        <p:spPr/>
        <p:txBody>
          <a:bodyPr/>
          <a:lstStyle/>
          <a:p>
            <a:endParaRPr lang="nl-NL" dirty="0"/>
          </a:p>
        </p:txBody>
      </p:sp>
      <p:sp>
        <p:nvSpPr>
          <p:cNvPr id="10" name="Tijdelijke aanduiding voor voettekst 9"/>
          <p:cNvSpPr>
            <a:spLocks noGrp="1"/>
          </p:cNvSpPr>
          <p:nvPr>
            <p:ph type="ftr" sz="quarter" idx="16"/>
          </p:nvPr>
        </p:nvSpPr>
        <p:spPr/>
        <p:txBody>
          <a:bodyPr/>
          <a:lstStyle/>
          <a:p>
            <a:endParaRPr lang="nl-NL" dirty="0"/>
          </a:p>
        </p:txBody>
      </p:sp>
      <p:sp>
        <p:nvSpPr>
          <p:cNvPr id="11" name="Tijdelijke aanduiding voor dianummer 10"/>
          <p:cNvSpPr>
            <a:spLocks noGrp="1"/>
          </p:cNvSpPr>
          <p:nvPr>
            <p:ph type="sldNum" sz="quarter" idx="17"/>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4140390179"/>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showMasterSp="0" preserve="1" userDrawn="1">
  <p:cSld name="Afbeelding met titel">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1" y="5153776"/>
            <a:ext cx="12192000" cy="576000"/>
          </a:xfrm>
          <a:solidFill>
            <a:schemeClr val="tx2"/>
          </a:solidFill>
        </p:spPr>
        <p:txBody>
          <a:bodyPr lIns="756000" anchor="ctr">
            <a:noAutofit/>
          </a:bodyPr>
          <a:lstStyle>
            <a:lvl1pPr>
              <a:defRPr sz="3200">
                <a:solidFill>
                  <a:srgbClr val="000000"/>
                </a:solidFill>
              </a:defRPr>
            </a:lvl1pPr>
          </a:lstStyle>
          <a:p>
            <a:r>
              <a:rPr lang="nl-NL" dirty="0"/>
              <a:t>Klik om de stijl te bewerken</a:t>
            </a:r>
          </a:p>
        </p:txBody>
      </p:sp>
      <p:sp>
        <p:nvSpPr>
          <p:cNvPr id="3" name="Tijdelijke aanduiding voor tekst 7"/>
          <p:cNvSpPr>
            <a:spLocks noGrp="1"/>
          </p:cNvSpPr>
          <p:nvPr>
            <p:ph type="body" sz="quarter" idx="26"/>
          </p:nvPr>
        </p:nvSpPr>
        <p:spPr>
          <a:xfrm>
            <a:off x="-1" y="5825413"/>
            <a:ext cx="12192000" cy="396000"/>
          </a:xfrm>
          <a:solidFill>
            <a:schemeClr val="bg1"/>
          </a:solidFill>
        </p:spPr>
        <p:txBody>
          <a:bodyPr lIns="756000" tIns="50400" anchor="ctr" anchorCtr="0">
            <a:normAutofit/>
          </a:bodyPr>
          <a:lstStyle>
            <a:lvl1pPr marL="0" indent="0">
              <a:buClr>
                <a:schemeClr val="tx2"/>
              </a:buClr>
              <a:buFontTx/>
              <a:buNone/>
              <a:defRPr sz="2000">
                <a:solidFill>
                  <a:schemeClr val="tx1"/>
                </a:solidFill>
              </a:defRPr>
            </a:lvl1pPr>
            <a:lvl2pPr>
              <a:buClr>
                <a:schemeClr val="tx2"/>
              </a:buClr>
              <a:defRPr>
                <a:solidFill>
                  <a:schemeClr val="tx1"/>
                </a:solidFill>
              </a:defRPr>
            </a:lvl2pPr>
            <a:lvl3pPr>
              <a:buClr>
                <a:schemeClr val="tx2"/>
              </a:buClr>
              <a:defRPr>
                <a:solidFill>
                  <a:schemeClr val="tx1"/>
                </a:solidFill>
              </a:defRPr>
            </a:lvl3pPr>
            <a:lvl4pPr>
              <a:buClr>
                <a:schemeClr val="tx2"/>
              </a:buClr>
              <a:defRPr>
                <a:solidFill>
                  <a:schemeClr val="tx1"/>
                </a:solidFill>
              </a:defRPr>
            </a:lvl4pPr>
            <a:lvl5pPr>
              <a:buClr>
                <a:schemeClr val="tx2"/>
              </a:buClr>
              <a:defRPr>
                <a:solidFill>
                  <a:schemeClr val="tx2"/>
                </a:solidFill>
              </a:defRPr>
            </a:lvl5pPr>
          </a:lstStyle>
          <a:p>
            <a:pPr lvl="0"/>
            <a:r>
              <a:rPr lang="nl-NL" dirty="0"/>
              <a:t>Klik om de modelstijlen te bewerken</a:t>
            </a:r>
          </a:p>
        </p:txBody>
      </p:sp>
      <p:pic>
        <p:nvPicPr>
          <p:cNvPr id="5" name="minjus_heade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2192000" cy="1783080"/>
          </a:xfrm>
          <a:prstGeom prst="rect">
            <a:avLst/>
          </a:prstGeom>
        </p:spPr>
      </p:pic>
      <p:sp>
        <p:nvSpPr>
          <p:cNvPr id="4" name="Date Placeholder 3"/>
          <p:cNvSpPr>
            <a:spLocks noGrp="1"/>
          </p:cNvSpPr>
          <p:nvPr>
            <p:ph type="dt" sz="half" idx="27"/>
          </p:nvPr>
        </p:nvSpPr>
        <p:spPr>
          <a:xfrm>
            <a:off x="-914400" y="6411352"/>
            <a:ext cx="457200" cy="264272"/>
          </a:xfrm>
        </p:spPr>
        <p:txBody>
          <a:bodyPr/>
          <a:lstStyle>
            <a:lvl1pPr>
              <a:defRPr sz="100" baseline="0">
                <a:solidFill>
                  <a:srgbClr val="CDCDCE"/>
                </a:solidFill>
              </a:defRPr>
            </a:lvl1pPr>
          </a:lstStyle>
          <a:p>
            <a:r>
              <a:rPr lang="nl-NL"/>
              <a:t>24 november 2020</a:t>
            </a:r>
            <a:endParaRPr lang="nl-NL" dirty="0"/>
          </a:p>
        </p:txBody>
      </p:sp>
      <p:sp>
        <p:nvSpPr>
          <p:cNvPr id="6" name="Footer Placeholder 5"/>
          <p:cNvSpPr>
            <a:spLocks noGrp="1"/>
          </p:cNvSpPr>
          <p:nvPr>
            <p:ph type="ftr" sz="quarter" idx="28"/>
          </p:nvPr>
        </p:nvSpPr>
        <p:spPr>
          <a:xfrm>
            <a:off x="-914400" y="5729776"/>
            <a:ext cx="457200" cy="322075"/>
          </a:xfrm>
        </p:spPr>
        <p:txBody>
          <a:bodyPr/>
          <a:lstStyle>
            <a:lvl1pPr>
              <a:defRPr sz="100" baseline="0">
                <a:solidFill>
                  <a:srgbClr val="CDCDCE"/>
                </a:solidFill>
              </a:defRPr>
            </a:lvl1pPr>
          </a:lstStyle>
          <a:p>
            <a:r>
              <a:rPr lang="nl-NL"/>
              <a:t>Minicursus Nieuwe Europese Verordeningen</a:t>
            </a:r>
            <a:endParaRPr lang="nl-NL" dirty="0"/>
          </a:p>
        </p:txBody>
      </p:sp>
      <p:sp>
        <p:nvSpPr>
          <p:cNvPr id="7" name="Slide Number Placeholder 6"/>
          <p:cNvSpPr>
            <a:spLocks noGrp="1"/>
          </p:cNvSpPr>
          <p:nvPr>
            <p:ph type="sldNum" sz="quarter" idx="29"/>
          </p:nvPr>
        </p:nvSpPr>
        <p:spPr>
          <a:xfrm>
            <a:off x="12344401" y="6250314"/>
            <a:ext cx="457200" cy="322075"/>
          </a:xfrm>
        </p:spPr>
        <p:txBody>
          <a:bodyPr/>
          <a:lstStyle>
            <a:lvl1pPr>
              <a:defRPr sz="100" baseline="0">
                <a:solidFill>
                  <a:srgbClr val="CDCDCE"/>
                </a:solidFill>
              </a:defRPr>
            </a:lvl1pPr>
          </a:lstStyle>
          <a:p>
            <a:fld id="{0C893183-5A27-4493-8273-E869AD900CD4}" type="slidenum">
              <a:rPr lang="nl-NL" smtClean="0"/>
              <a:pPr/>
              <a:t>‹nr.›</a:t>
            </a:fld>
            <a:endParaRPr lang="nl-NL" dirty="0"/>
          </a:p>
        </p:txBody>
      </p:sp>
    </p:spTree>
    <p:extLst>
      <p:ext uri="{BB962C8B-B14F-4D97-AF65-F5344CB8AC3E}">
        <p14:creationId xmlns:p14="http://schemas.microsoft.com/office/powerpoint/2010/main" val="4290601410"/>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Tabel/grafiek">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635001" y="2289486"/>
            <a:ext cx="10923589" cy="3931927"/>
          </a:xfrm>
          <a:prstGeom prst="rect">
            <a:avLst/>
          </a:prstGeom>
        </p:spPr>
        <p:txBody>
          <a:bodyPr/>
          <a:lstStyle>
            <a:lvl2pPr marL="630000" indent="-316800">
              <a:buClr>
                <a:schemeClr val="tx2"/>
              </a:buClr>
              <a:buFont typeface="Verdana" panose="020B0604030504040204" pitchFamily="34" charset="0"/>
              <a:buChar char="–"/>
              <a:defRPr/>
            </a:lvl2pPr>
            <a:lvl5pPr>
              <a:defRPr/>
            </a:lvl5pPr>
            <a:lvl6pPr>
              <a:defRPr baseline="0"/>
            </a:lvl6pPr>
            <a:lvl7pPr>
              <a:defRPr baseline="0">
                <a:solidFill>
                  <a:schemeClr val="tx1">
                    <a:lumMod val="65000"/>
                    <a:lumOff val="35000"/>
                  </a:schemeClr>
                </a:solidFill>
              </a:defRPr>
            </a:lvl7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0" name="Titel 9"/>
          <p:cNvSpPr>
            <a:spLocks noGrp="1"/>
          </p:cNvSpPr>
          <p:nvPr>
            <p:ph type="title"/>
          </p:nvPr>
        </p:nvSpPr>
        <p:spPr/>
        <p:txBody>
          <a:bodyPr/>
          <a:lstStyle/>
          <a:p>
            <a:r>
              <a:rPr lang="nl-NL"/>
              <a:t>Klik om de stijl te bewerken</a:t>
            </a:r>
          </a:p>
        </p:txBody>
      </p:sp>
      <p:sp>
        <p:nvSpPr>
          <p:cNvPr id="2" name="Tijdelijke aanduiding voor datum 1"/>
          <p:cNvSpPr>
            <a:spLocks noGrp="1"/>
          </p:cNvSpPr>
          <p:nvPr>
            <p:ph type="dt" sz="half" idx="10"/>
          </p:nvPr>
        </p:nvSpPr>
        <p:spPr/>
        <p:txBody>
          <a:bodyPr/>
          <a:lstStyle/>
          <a:p>
            <a:r>
              <a:rPr lang="nl-NL"/>
              <a:t>24 november 2020</a:t>
            </a:r>
            <a:endParaRPr lang="nl-NL" dirty="0"/>
          </a:p>
        </p:txBody>
      </p:sp>
      <p:sp>
        <p:nvSpPr>
          <p:cNvPr id="4" name="Tijdelijke aanduiding voor voettekst 3"/>
          <p:cNvSpPr>
            <a:spLocks noGrp="1"/>
          </p:cNvSpPr>
          <p:nvPr>
            <p:ph type="ftr" sz="quarter" idx="11"/>
          </p:nvPr>
        </p:nvSpPr>
        <p:spPr/>
        <p:txBody>
          <a:bodyPr/>
          <a:lstStyle/>
          <a:p>
            <a:r>
              <a:rPr lang="nl-NL"/>
              <a:t>Minicursus Nieuwe Europese Verordeningen</a:t>
            </a:r>
            <a:endParaRPr lang="nl-NL" dirty="0"/>
          </a:p>
        </p:txBody>
      </p:sp>
      <p:sp>
        <p:nvSpPr>
          <p:cNvPr id="5" name="Tijdelijke aanduiding voor dianummer 4"/>
          <p:cNvSpPr>
            <a:spLocks noGrp="1"/>
          </p:cNvSpPr>
          <p:nvPr>
            <p:ph type="sldNum" sz="quarter" idx="12"/>
          </p:nvPr>
        </p:nvSpPr>
        <p:spPr/>
        <p:txBody>
          <a:bodyPr/>
          <a:lstStyle/>
          <a:p>
            <a:fld id="{0C893183-5A27-4493-8273-E869AD900CD4}" type="slidenum">
              <a:rPr lang="nl-NL" smtClean="0"/>
              <a:pPr/>
              <a:t>‹nr.›</a:t>
            </a:fld>
            <a:endParaRPr lang="nl-NL" dirty="0"/>
          </a:p>
        </p:txBody>
      </p:sp>
    </p:spTree>
    <p:extLst>
      <p:ext uri="{BB962C8B-B14F-4D97-AF65-F5344CB8AC3E}">
        <p14:creationId xmlns:p14="http://schemas.microsoft.com/office/powerpoint/2010/main" val="3716016483"/>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Tabel/grafiek met bijschrif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635000" y="2276474"/>
            <a:ext cx="7178965" cy="3944938"/>
          </a:xfrm>
          <a:prstGeom prst="rect">
            <a:avLst/>
          </a:prstGeom>
        </p:spPr>
        <p:txBody>
          <a:bodyPr/>
          <a:lstStyle>
            <a:lvl2pPr marL="630000" indent="-316800">
              <a:buClr>
                <a:schemeClr val="tx2"/>
              </a:buClr>
              <a:buFont typeface="Verdana" panose="020B0604030504040204" pitchFamily="34" charset="0"/>
              <a:buChar char="–"/>
              <a:defRPr/>
            </a:lvl2pPr>
            <a:lvl5pPr>
              <a:defRPr/>
            </a:lvl5pPr>
            <a:lvl6pPr>
              <a:defRPr baseline="0"/>
            </a:lvl6pPr>
            <a:lvl7pPr>
              <a:defRPr baseline="0">
                <a:solidFill>
                  <a:schemeClr val="tx1">
                    <a:lumMod val="65000"/>
                    <a:lumOff val="35000"/>
                  </a:schemeClr>
                </a:solidFill>
              </a:defRPr>
            </a:lvl7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0" name="Titel 9"/>
          <p:cNvSpPr>
            <a:spLocks noGrp="1"/>
          </p:cNvSpPr>
          <p:nvPr>
            <p:ph type="title"/>
          </p:nvPr>
        </p:nvSpPr>
        <p:spPr/>
        <p:txBody>
          <a:bodyPr/>
          <a:lstStyle/>
          <a:p>
            <a:r>
              <a:rPr lang="nl-NL" dirty="0"/>
              <a:t>Klik om de stijl te bewerken</a:t>
            </a:r>
          </a:p>
        </p:txBody>
      </p:sp>
      <p:sp>
        <p:nvSpPr>
          <p:cNvPr id="2" name="Tijdelijke aanduiding voor datum 1"/>
          <p:cNvSpPr>
            <a:spLocks noGrp="1"/>
          </p:cNvSpPr>
          <p:nvPr>
            <p:ph type="dt" sz="half" idx="10"/>
          </p:nvPr>
        </p:nvSpPr>
        <p:spPr/>
        <p:txBody>
          <a:bodyPr/>
          <a:lstStyle/>
          <a:p>
            <a:r>
              <a:rPr lang="nl-NL"/>
              <a:t>24 november 2020</a:t>
            </a:r>
            <a:endParaRPr lang="nl-NL" dirty="0"/>
          </a:p>
        </p:txBody>
      </p:sp>
      <p:sp>
        <p:nvSpPr>
          <p:cNvPr id="4" name="Tijdelijke aanduiding voor voettekst 3"/>
          <p:cNvSpPr>
            <a:spLocks noGrp="1"/>
          </p:cNvSpPr>
          <p:nvPr>
            <p:ph type="ftr" sz="quarter" idx="11"/>
          </p:nvPr>
        </p:nvSpPr>
        <p:spPr/>
        <p:txBody>
          <a:bodyPr/>
          <a:lstStyle/>
          <a:p>
            <a:r>
              <a:rPr lang="nl-NL"/>
              <a:t>Minicursus Nieuwe Europese Verordeningen</a:t>
            </a:r>
            <a:endParaRPr lang="nl-NL" dirty="0"/>
          </a:p>
        </p:txBody>
      </p:sp>
      <p:sp>
        <p:nvSpPr>
          <p:cNvPr id="5" name="Tijdelijke aanduiding voor dianummer 4"/>
          <p:cNvSpPr>
            <a:spLocks noGrp="1"/>
          </p:cNvSpPr>
          <p:nvPr>
            <p:ph type="sldNum" sz="quarter" idx="12"/>
          </p:nvPr>
        </p:nvSpPr>
        <p:spPr/>
        <p:txBody>
          <a:bodyPr/>
          <a:lstStyle/>
          <a:p>
            <a:fld id="{0C893183-5A27-4493-8273-E869AD900CD4}" type="slidenum">
              <a:rPr lang="nl-NL" smtClean="0"/>
              <a:pPr/>
              <a:t>‹nr.›</a:t>
            </a:fld>
            <a:endParaRPr lang="nl-NL" dirty="0"/>
          </a:p>
        </p:txBody>
      </p:sp>
      <p:sp>
        <p:nvSpPr>
          <p:cNvPr id="7" name="Tijdelijke aanduiding voor tekst 6"/>
          <p:cNvSpPr>
            <a:spLocks noGrp="1"/>
          </p:cNvSpPr>
          <p:nvPr>
            <p:ph type="body" sz="quarter" idx="13"/>
          </p:nvPr>
        </p:nvSpPr>
        <p:spPr>
          <a:xfrm>
            <a:off x="7958859" y="2276475"/>
            <a:ext cx="3600000" cy="3937000"/>
          </a:xfrm>
        </p:spPr>
        <p:txBody>
          <a:bodyPr/>
          <a:lstStyle>
            <a:lvl1pPr marL="0" indent="0">
              <a:buFontTx/>
              <a:buNone/>
              <a:defRPr/>
            </a:lvl1pPr>
            <a:lvl2pPr marL="313200" indent="0">
              <a:buFontTx/>
              <a:buNone/>
              <a:defRPr/>
            </a:lvl2pPr>
            <a:lvl3pPr marL="630000" indent="0">
              <a:buFontTx/>
              <a:buNone/>
              <a:defRPr/>
            </a:lvl3pPr>
            <a:lvl4pPr marL="943200" indent="0">
              <a:buFontTx/>
              <a:buNone/>
              <a:defRPr/>
            </a:lvl4pPr>
            <a:lvl5pPr marL="1260000" indent="0">
              <a:buFontTx/>
              <a:buNone/>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2941860207"/>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Tabel/grafiek verticaal">
    <p:spTree>
      <p:nvGrpSpPr>
        <p:cNvPr id="1" name=""/>
        <p:cNvGrpSpPr/>
        <p:nvPr/>
      </p:nvGrpSpPr>
      <p:grpSpPr>
        <a:xfrm>
          <a:off x="0" y="0"/>
          <a:ext cx="0" cy="0"/>
          <a:chOff x="0" y="0"/>
          <a:chExt cx="0" cy="0"/>
        </a:xfrm>
      </p:grpSpPr>
      <p:sp>
        <p:nvSpPr>
          <p:cNvPr id="6" name="backdrop"/>
          <p:cNvSpPr/>
          <p:nvPr userDrawn="1"/>
        </p:nvSpPr>
        <p:spPr>
          <a:xfrm>
            <a:off x="6109327"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550023" y="1051201"/>
            <a:ext cx="5003999" cy="948047"/>
          </a:xfrm>
        </p:spPr>
        <p:txBody>
          <a:bodyPr anchor="b" anchorCtr="0">
            <a:noAutofit/>
          </a:bodyPr>
          <a:lstStyle>
            <a:lvl1pPr algn="l">
              <a:defRPr sz="3600">
                <a:solidFill>
                  <a:srgbClr val="000000"/>
                </a:solidFill>
              </a:defRPr>
            </a:lvl1pPr>
          </a:lstStyle>
          <a:p>
            <a:r>
              <a:rPr lang="nl-NL" dirty="0"/>
              <a:t>Klik om de stijl te bewerken</a:t>
            </a:r>
          </a:p>
        </p:txBody>
      </p:sp>
      <p:sp>
        <p:nvSpPr>
          <p:cNvPr id="3" name="Tijdelijke aanduiding voor datum 2"/>
          <p:cNvSpPr>
            <a:spLocks noGrp="1"/>
          </p:cNvSpPr>
          <p:nvPr>
            <p:ph type="dt" sz="half" idx="23"/>
          </p:nvPr>
        </p:nvSpPr>
        <p:spPr/>
        <p:txBody>
          <a:bodyPr/>
          <a:lstStyle/>
          <a:p>
            <a:r>
              <a:rPr lang="nl-NL"/>
              <a:t>24 november 2020</a:t>
            </a:r>
            <a:endParaRPr lang="nl-NL" dirty="0"/>
          </a:p>
        </p:txBody>
      </p:sp>
      <p:sp>
        <p:nvSpPr>
          <p:cNvPr id="4" name="Tijdelijke aanduiding voor voettekst 3"/>
          <p:cNvSpPr>
            <a:spLocks noGrp="1"/>
          </p:cNvSpPr>
          <p:nvPr>
            <p:ph type="ftr" sz="quarter" idx="24"/>
          </p:nvPr>
        </p:nvSpPr>
        <p:spPr/>
        <p:txBody>
          <a:bodyPr/>
          <a:lstStyle/>
          <a:p>
            <a:r>
              <a:rPr lang="nl-NL"/>
              <a:t>Minicursus Nieuwe Europese Verordeningen</a:t>
            </a:r>
            <a:endParaRPr lang="nl-NL" dirty="0"/>
          </a:p>
        </p:txBody>
      </p:sp>
      <p:sp>
        <p:nvSpPr>
          <p:cNvPr id="5" name="Tijdelijke aanduiding voor dianummer 4"/>
          <p:cNvSpPr>
            <a:spLocks noGrp="1"/>
          </p:cNvSpPr>
          <p:nvPr>
            <p:ph type="sldNum" sz="quarter" idx="25"/>
          </p:nvPr>
        </p:nvSpPr>
        <p:spPr/>
        <p:txBody>
          <a:bodyPr/>
          <a:lstStyle>
            <a:lvl1pPr>
              <a:defRPr>
                <a:solidFill>
                  <a:srgbClr val="000000"/>
                </a:solidFill>
              </a:defRPr>
            </a:lvl1pPr>
          </a:lstStyle>
          <a:p>
            <a:fld id="{0C893183-5A27-4493-8273-E869AD900CD4}" type="slidenum">
              <a:rPr lang="nl-NL" smtClean="0"/>
              <a:pPr/>
              <a:t>‹nr.›</a:t>
            </a:fld>
            <a:endParaRPr lang="nl-NL" dirty="0"/>
          </a:p>
        </p:txBody>
      </p:sp>
      <p:sp>
        <p:nvSpPr>
          <p:cNvPr id="8" name="Tijdelijke aanduiding voor tekst 7"/>
          <p:cNvSpPr>
            <a:spLocks noGrp="1"/>
          </p:cNvSpPr>
          <p:nvPr>
            <p:ph type="body" sz="quarter" idx="26"/>
          </p:nvPr>
        </p:nvSpPr>
        <p:spPr>
          <a:xfrm>
            <a:off x="6550023" y="2289599"/>
            <a:ext cx="5003999" cy="3931813"/>
          </a:xfrm>
        </p:spPr>
        <p:txBody>
          <a:bodyPr anchor="t"/>
          <a:lstStyle>
            <a:lvl1pPr>
              <a:buClr>
                <a:schemeClr val="bg1"/>
              </a:buClr>
              <a:defRPr>
                <a:solidFill>
                  <a:srgbClr val="000000"/>
                </a:solidFill>
              </a:defRPr>
            </a:lvl1pPr>
            <a:lvl2pPr>
              <a:buClr>
                <a:schemeClr val="bg1"/>
              </a:buClr>
              <a:defRPr>
                <a:solidFill>
                  <a:srgbClr val="000000"/>
                </a:solidFill>
              </a:defRPr>
            </a:lvl2pPr>
            <a:lvl3pPr>
              <a:buClr>
                <a:schemeClr val="bg1"/>
              </a:buClr>
              <a:defRPr>
                <a:solidFill>
                  <a:srgbClr val="000000"/>
                </a:solidFill>
              </a:defRPr>
            </a:lvl3pPr>
            <a:lvl4pPr>
              <a:buClr>
                <a:schemeClr val="bg1"/>
              </a:buClr>
              <a:defRPr>
                <a:solidFill>
                  <a:srgbClr val="000000"/>
                </a:solidFill>
              </a:defRPr>
            </a:lvl4pPr>
            <a:lvl5pPr>
              <a:buClr>
                <a:schemeClr val="bg1"/>
              </a:buClr>
              <a:defRPr>
                <a:solidFill>
                  <a:srgbClr val="000000"/>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1" name="Tijdelijke aanduiding voor inhoud 10"/>
          <p:cNvSpPr>
            <a:spLocks noGrp="1"/>
          </p:cNvSpPr>
          <p:nvPr>
            <p:ph sz="quarter" idx="27"/>
          </p:nvPr>
        </p:nvSpPr>
        <p:spPr>
          <a:xfrm>
            <a:off x="635000" y="1066800"/>
            <a:ext cx="5003800" cy="5154613"/>
          </a:xfrm>
        </p:spPr>
        <p:txBody>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pic>
        <p:nvPicPr>
          <p:cNvPr id="12" name="minjus_heade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783080"/>
          </a:xfrm>
          <a:prstGeom prst="rect">
            <a:avLst/>
          </a:prstGeom>
        </p:spPr>
      </p:pic>
    </p:spTree>
    <p:extLst>
      <p:ext uri="{BB962C8B-B14F-4D97-AF65-F5344CB8AC3E}">
        <p14:creationId xmlns:p14="http://schemas.microsoft.com/office/powerpoint/2010/main" val="3224852334"/>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Slotdia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backdrop"/>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5000" y="1875617"/>
            <a:ext cx="10923589" cy="1551796"/>
          </a:xfrm>
        </p:spPr>
        <p:txBody>
          <a:bodyPr anchor="ctr" anchorCtr="0"/>
          <a:lstStyle>
            <a:lvl1pPr algn="l">
              <a:defRPr sz="4800">
                <a:solidFill>
                  <a:srgbClr val="000000"/>
                </a:solidFill>
              </a:defRPr>
            </a:lvl1pPr>
          </a:lstStyle>
          <a:p>
            <a:r>
              <a:rPr lang="nl-NL" dirty="0"/>
              <a:t>Klik om de stijl te bewerken</a:t>
            </a:r>
          </a:p>
        </p:txBody>
      </p:sp>
      <p:sp>
        <p:nvSpPr>
          <p:cNvPr id="20" name="Tijdelijke aanduiding voor tekst 14"/>
          <p:cNvSpPr>
            <a:spLocks noGrp="1"/>
          </p:cNvSpPr>
          <p:nvPr>
            <p:ph type="body" sz="quarter" idx="18" hasCustomPrompt="1"/>
          </p:nvPr>
        </p:nvSpPr>
        <p:spPr>
          <a:xfrm>
            <a:off x="5156752" y="3846022"/>
            <a:ext cx="4680000" cy="691884"/>
          </a:xfrm>
        </p:spPr>
        <p:txBody>
          <a:bodyPr anchor="ctr" anchorCtr="0">
            <a:normAutofit/>
          </a:bodyPr>
          <a:lstStyle>
            <a:lvl1pPr marL="0" indent="0">
              <a:buFontTx/>
              <a:buNone/>
              <a:defRPr sz="2000">
                <a:solidFill>
                  <a:schemeClr val="tx2"/>
                </a:solidFill>
              </a:defRPr>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Vul hier een webadres in</a:t>
            </a:r>
          </a:p>
        </p:txBody>
      </p:sp>
      <p:sp>
        <p:nvSpPr>
          <p:cNvPr id="22" name="Tijdelijke aanduiding voor tekst 14"/>
          <p:cNvSpPr>
            <a:spLocks noGrp="1"/>
          </p:cNvSpPr>
          <p:nvPr>
            <p:ph type="body" sz="quarter" idx="20" hasCustomPrompt="1"/>
          </p:nvPr>
        </p:nvSpPr>
        <p:spPr>
          <a:xfrm>
            <a:off x="5156752" y="4639509"/>
            <a:ext cx="4680000" cy="691884"/>
          </a:xfrm>
        </p:spPr>
        <p:txBody>
          <a:bodyPr anchor="ctr" anchorCtr="0">
            <a:normAutofit/>
          </a:bodyPr>
          <a:lstStyle>
            <a:lvl1pPr marL="0" indent="0">
              <a:buFontTx/>
              <a:buNone/>
              <a:defRPr sz="2000">
                <a:solidFill>
                  <a:schemeClr val="tx2"/>
                </a:solidFill>
              </a:defRPr>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Vul hier een emailadres in</a:t>
            </a:r>
          </a:p>
        </p:txBody>
      </p:sp>
      <p:sp>
        <p:nvSpPr>
          <p:cNvPr id="24" name="Tijdelijke aanduiding voor tekst 14"/>
          <p:cNvSpPr>
            <a:spLocks noGrp="1"/>
          </p:cNvSpPr>
          <p:nvPr>
            <p:ph type="body" sz="quarter" idx="22" hasCustomPrompt="1"/>
          </p:nvPr>
        </p:nvSpPr>
        <p:spPr>
          <a:xfrm>
            <a:off x="5156752" y="5405528"/>
            <a:ext cx="4680000" cy="691884"/>
          </a:xfrm>
        </p:spPr>
        <p:txBody>
          <a:bodyPr anchor="ctr" anchorCtr="0">
            <a:normAutofit/>
          </a:bodyPr>
          <a:lstStyle>
            <a:lvl1pPr marL="0" indent="0">
              <a:buFontTx/>
              <a:buNone/>
              <a:defRPr sz="2000">
                <a:solidFill>
                  <a:schemeClr val="tx2"/>
                </a:solidFill>
              </a:defRPr>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Vul hier een telefoonnummer in</a:t>
            </a:r>
          </a:p>
        </p:txBody>
      </p:sp>
      <p:sp>
        <p:nvSpPr>
          <p:cNvPr id="3" name="Tijdelijke aanduiding voor datum 2"/>
          <p:cNvSpPr>
            <a:spLocks noGrp="1"/>
          </p:cNvSpPr>
          <p:nvPr>
            <p:ph type="dt" sz="half" idx="23"/>
          </p:nvPr>
        </p:nvSpPr>
        <p:spPr/>
        <p:txBody>
          <a:bodyPr/>
          <a:lstStyle/>
          <a:p>
            <a:r>
              <a:rPr lang="nl-NL"/>
              <a:t>24 november 2020</a:t>
            </a:r>
            <a:endParaRPr lang="nl-NL" dirty="0"/>
          </a:p>
        </p:txBody>
      </p:sp>
      <p:sp>
        <p:nvSpPr>
          <p:cNvPr id="4" name="Tijdelijke aanduiding voor voettekst 3"/>
          <p:cNvSpPr>
            <a:spLocks noGrp="1"/>
          </p:cNvSpPr>
          <p:nvPr>
            <p:ph type="ftr" sz="quarter" idx="24"/>
          </p:nvPr>
        </p:nvSpPr>
        <p:spPr/>
        <p:txBody>
          <a:bodyPr/>
          <a:lstStyle/>
          <a:p>
            <a:r>
              <a:rPr lang="nl-NL"/>
              <a:t>Minicursus Nieuwe Europese Verordeningen</a:t>
            </a:r>
            <a:endParaRPr lang="nl-NL" dirty="0"/>
          </a:p>
        </p:txBody>
      </p:sp>
      <p:sp>
        <p:nvSpPr>
          <p:cNvPr id="5" name="Tijdelijke aanduiding voor dianummer 4"/>
          <p:cNvSpPr>
            <a:spLocks noGrp="1"/>
          </p:cNvSpPr>
          <p:nvPr>
            <p:ph type="sldNum" sz="quarter" idx="25"/>
          </p:nvPr>
        </p:nvSpPr>
        <p:spPr/>
        <p:txBody>
          <a:bodyPr/>
          <a:lstStyle/>
          <a:p>
            <a:fld id="{0C893183-5A27-4493-8273-E869AD900CD4}" type="slidenum">
              <a:rPr lang="nl-NL" smtClean="0"/>
              <a:pPr/>
              <a:t>‹nr.›</a:t>
            </a:fld>
            <a:endParaRPr lang="nl-NL" dirty="0"/>
          </a:p>
        </p:txBody>
      </p:sp>
      <p:pic>
        <p:nvPicPr>
          <p:cNvPr id="27" name="minjus_header_title"/>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2192000" cy="1783080"/>
          </a:xfrm>
          <a:prstGeom prst="rect">
            <a:avLst/>
          </a:prstGeom>
        </p:spPr>
      </p:pic>
    </p:spTree>
    <p:extLst>
      <p:ext uri="{BB962C8B-B14F-4D97-AF65-F5344CB8AC3E}">
        <p14:creationId xmlns:p14="http://schemas.microsoft.com/office/powerpoint/2010/main" val="1440203591"/>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Slotdia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backdrop"/>
          <p:cNvSpPr/>
          <p:nvPr userDrawn="1"/>
        </p:nvSpPr>
        <p:spPr>
          <a:xfrm>
            <a:off x="0" y="-1"/>
            <a:ext cx="6096000" cy="6858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5000" y="2565400"/>
            <a:ext cx="5003800" cy="1727200"/>
          </a:xfrm>
        </p:spPr>
        <p:txBody>
          <a:bodyPr anchor="ctr" anchorCtr="0"/>
          <a:lstStyle>
            <a:lvl1pPr algn="l">
              <a:defRPr sz="4800">
                <a:solidFill>
                  <a:srgbClr val="000000"/>
                </a:solidFill>
              </a:defRPr>
            </a:lvl1pPr>
          </a:lstStyle>
          <a:p>
            <a:r>
              <a:rPr lang="nl-NL" dirty="0"/>
              <a:t>Klik om de stijl te bewerken</a:t>
            </a:r>
          </a:p>
        </p:txBody>
      </p:sp>
      <p:sp>
        <p:nvSpPr>
          <p:cNvPr id="20" name="Tijdelijke aanduiding voor tekst 14"/>
          <p:cNvSpPr>
            <a:spLocks noGrp="1"/>
          </p:cNvSpPr>
          <p:nvPr>
            <p:ph type="body" sz="quarter" idx="18" hasCustomPrompt="1"/>
          </p:nvPr>
        </p:nvSpPr>
        <p:spPr>
          <a:xfrm>
            <a:off x="7176286" y="2286000"/>
            <a:ext cx="4382303" cy="691884"/>
          </a:xfrm>
        </p:spPr>
        <p:txBody>
          <a:bodyPr anchor="ctr" anchorCtr="0">
            <a:normAutofit/>
          </a:bodyPr>
          <a:lstStyle>
            <a:lvl1pPr marL="0" indent="0">
              <a:buFontTx/>
              <a:buNone/>
              <a:defRPr sz="2000">
                <a:solidFill>
                  <a:schemeClr val="tx2"/>
                </a:solidFill>
              </a:defRPr>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Vul hier een webadres in</a:t>
            </a:r>
          </a:p>
        </p:txBody>
      </p:sp>
      <p:sp>
        <p:nvSpPr>
          <p:cNvPr id="22" name="Tijdelijke aanduiding voor tekst 14"/>
          <p:cNvSpPr>
            <a:spLocks noGrp="1"/>
          </p:cNvSpPr>
          <p:nvPr>
            <p:ph type="body" sz="quarter" idx="20" hasCustomPrompt="1"/>
          </p:nvPr>
        </p:nvSpPr>
        <p:spPr>
          <a:xfrm>
            <a:off x="7176286" y="3079487"/>
            <a:ext cx="4382303" cy="691884"/>
          </a:xfrm>
        </p:spPr>
        <p:txBody>
          <a:bodyPr anchor="ctr" anchorCtr="0">
            <a:normAutofit/>
          </a:bodyPr>
          <a:lstStyle>
            <a:lvl1pPr marL="0" indent="0">
              <a:buFontTx/>
              <a:buNone/>
              <a:defRPr sz="2000">
                <a:solidFill>
                  <a:schemeClr val="tx2"/>
                </a:solidFill>
              </a:defRPr>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Vul hier een emailadres in</a:t>
            </a:r>
          </a:p>
        </p:txBody>
      </p:sp>
      <p:sp>
        <p:nvSpPr>
          <p:cNvPr id="24" name="Tijdelijke aanduiding voor tekst 14"/>
          <p:cNvSpPr>
            <a:spLocks noGrp="1"/>
          </p:cNvSpPr>
          <p:nvPr>
            <p:ph type="body" sz="quarter" idx="22" hasCustomPrompt="1"/>
          </p:nvPr>
        </p:nvSpPr>
        <p:spPr>
          <a:xfrm>
            <a:off x="7176286" y="3845505"/>
            <a:ext cx="4382303" cy="691884"/>
          </a:xfrm>
        </p:spPr>
        <p:txBody>
          <a:bodyPr anchor="ctr" anchorCtr="0">
            <a:normAutofit/>
          </a:bodyPr>
          <a:lstStyle>
            <a:lvl1pPr marL="0" indent="0">
              <a:buFontTx/>
              <a:buNone/>
              <a:defRPr sz="2000">
                <a:solidFill>
                  <a:schemeClr val="tx2"/>
                </a:solidFill>
              </a:defRPr>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Vul hier een telefoonnummer in</a:t>
            </a:r>
          </a:p>
        </p:txBody>
      </p:sp>
      <p:sp>
        <p:nvSpPr>
          <p:cNvPr id="3" name="Tijdelijke aanduiding voor datum 2"/>
          <p:cNvSpPr>
            <a:spLocks noGrp="1"/>
          </p:cNvSpPr>
          <p:nvPr>
            <p:ph type="dt" sz="half" idx="23"/>
          </p:nvPr>
        </p:nvSpPr>
        <p:spPr/>
        <p:txBody>
          <a:bodyPr/>
          <a:lstStyle>
            <a:lvl1pPr>
              <a:defRPr>
                <a:solidFill>
                  <a:srgbClr val="000000"/>
                </a:solidFill>
              </a:defRPr>
            </a:lvl1pPr>
          </a:lstStyle>
          <a:p>
            <a:r>
              <a:rPr lang="nl-NL"/>
              <a:t>24 november 2020</a:t>
            </a:r>
            <a:endParaRPr lang="nl-NL" dirty="0"/>
          </a:p>
        </p:txBody>
      </p:sp>
      <p:sp>
        <p:nvSpPr>
          <p:cNvPr id="4" name="Tijdelijke aanduiding voor voettekst 3"/>
          <p:cNvSpPr>
            <a:spLocks noGrp="1"/>
          </p:cNvSpPr>
          <p:nvPr>
            <p:ph type="ftr" sz="quarter" idx="24"/>
          </p:nvPr>
        </p:nvSpPr>
        <p:spPr/>
        <p:txBody>
          <a:bodyPr/>
          <a:lstStyle>
            <a:lvl1pPr>
              <a:defRPr>
                <a:solidFill>
                  <a:srgbClr val="000000"/>
                </a:solidFill>
              </a:defRPr>
            </a:lvl1pPr>
          </a:lstStyle>
          <a:p>
            <a:r>
              <a:rPr lang="nl-NL"/>
              <a:t>Minicursus Nieuwe Europese Verordeningen</a:t>
            </a:r>
            <a:endParaRPr lang="nl-NL" dirty="0"/>
          </a:p>
        </p:txBody>
      </p:sp>
      <p:sp>
        <p:nvSpPr>
          <p:cNvPr id="5" name="Tijdelijke aanduiding voor dianummer 4"/>
          <p:cNvSpPr>
            <a:spLocks noGrp="1"/>
          </p:cNvSpPr>
          <p:nvPr>
            <p:ph type="sldNum" sz="quarter" idx="25"/>
          </p:nvPr>
        </p:nvSpPr>
        <p:spPr/>
        <p:txBody>
          <a:bodyPr/>
          <a:lstStyle/>
          <a:p>
            <a:fld id="{0C893183-5A27-4493-8273-E869AD900CD4}" type="slidenum">
              <a:rPr lang="nl-NL" smtClean="0"/>
              <a:pPr/>
              <a:t>‹nr.›</a:t>
            </a:fld>
            <a:endParaRPr lang="nl-NL" dirty="0"/>
          </a:p>
        </p:txBody>
      </p:sp>
      <p:pic>
        <p:nvPicPr>
          <p:cNvPr id="27" name="minjus_header_title"/>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2192000" cy="1783080"/>
          </a:xfrm>
          <a:prstGeom prst="rect">
            <a:avLst/>
          </a:prstGeom>
        </p:spPr>
      </p:pic>
    </p:spTree>
    <p:extLst>
      <p:ext uri="{BB962C8B-B14F-4D97-AF65-F5344CB8AC3E}">
        <p14:creationId xmlns:p14="http://schemas.microsoft.com/office/powerpoint/2010/main" val="2681168694"/>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35000" y="1052513"/>
            <a:ext cx="5003800" cy="948047"/>
          </a:xfrm>
        </p:spPr>
        <p:txBody>
          <a:bodyPr anchor="b" anchorCtr="0">
            <a:normAutofit/>
          </a:bodyPr>
          <a:lstStyle>
            <a:lvl1pPr algn="l">
              <a:defRPr sz="3600" b="0"/>
            </a:lvl1pPr>
          </a:lstStyle>
          <a:p>
            <a:r>
              <a:rPr lang="nl-NL" dirty="0"/>
              <a:t>Klik om de stijl te bewerken</a:t>
            </a:r>
          </a:p>
        </p:txBody>
      </p:sp>
      <p:sp>
        <p:nvSpPr>
          <p:cNvPr id="3" name="Tijdelijke aanduiding voor inhoud 2"/>
          <p:cNvSpPr>
            <a:spLocks noGrp="1"/>
          </p:cNvSpPr>
          <p:nvPr>
            <p:ph idx="1"/>
          </p:nvPr>
        </p:nvSpPr>
        <p:spPr>
          <a:xfrm>
            <a:off x="6554588" y="1052513"/>
            <a:ext cx="5003999" cy="5168900"/>
          </a:xfrm>
          <a:prstGeom prst="rect">
            <a:avLst/>
          </a:prstGeom>
        </p:spPr>
        <p:txBody>
          <a:bodyPr/>
          <a:lstStyle>
            <a:lvl1pPr>
              <a:defRPr sz="2400"/>
            </a:lvl1pPr>
            <a:lvl2pPr>
              <a:defRPr sz="2000"/>
            </a:lvl2pPr>
            <a:lvl3pPr>
              <a:defRPr sz="1800"/>
            </a:lvl3pPr>
            <a:lvl4pPr>
              <a:defRPr sz="1800"/>
            </a:lvl4pPr>
            <a:lvl5pPr>
              <a:defRPr sz="1600"/>
            </a:lvl5pPr>
            <a:lvl6pPr>
              <a:defRPr sz="2000"/>
            </a:lvl6pPr>
            <a:lvl7pPr>
              <a:defRPr sz="2000"/>
            </a:lvl7pPr>
            <a:lvl8pPr>
              <a:defRPr sz="2000"/>
            </a:lvl8pPr>
            <a:lvl9pPr>
              <a:defRPr sz="2000"/>
            </a:lvl9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tekst 3"/>
          <p:cNvSpPr>
            <a:spLocks noGrp="1"/>
          </p:cNvSpPr>
          <p:nvPr>
            <p:ph type="body" sz="half" idx="2"/>
          </p:nvPr>
        </p:nvSpPr>
        <p:spPr>
          <a:xfrm>
            <a:off x="635000" y="3427413"/>
            <a:ext cx="5003800" cy="2793999"/>
          </a:xfrm>
          <a:prstGeom prst="rect">
            <a:avLst/>
          </a:prstGeom>
        </p:spPr>
        <p:txBody>
          <a:bodyPr>
            <a:normAutofit/>
          </a:bodyPr>
          <a:lstStyle>
            <a:lvl1pPr marL="0" indent="0">
              <a:buNone/>
              <a:defRPr sz="2000"/>
            </a:lvl1pPr>
            <a:lvl2pPr marL="457291" indent="0">
              <a:buNone/>
              <a:defRPr sz="1200"/>
            </a:lvl2pPr>
            <a:lvl3pPr marL="914583" indent="0">
              <a:buNone/>
              <a:defRPr sz="1000"/>
            </a:lvl3pPr>
            <a:lvl4pPr marL="1371874" indent="0">
              <a:buNone/>
              <a:defRPr sz="900"/>
            </a:lvl4pPr>
            <a:lvl5pPr marL="1829166" indent="0">
              <a:buNone/>
              <a:defRPr sz="900"/>
            </a:lvl5pPr>
            <a:lvl6pPr marL="2286457" indent="0">
              <a:buNone/>
              <a:defRPr sz="900"/>
            </a:lvl6pPr>
            <a:lvl7pPr marL="2743749" indent="0">
              <a:buNone/>
              <a:defRPr sz="900"/>
            </a:lvl7pPr>
            <a:lvl8pPr marL="3201040" indent="0">
              <a:buNone/>
              <a:defRPr sz="900"/>
            </a:lvl8pPr>
            <a:lvl9pPr marL="3658332" indent="0">
              <a:buNone/>
              <a:defRPr sz="900"/>
            </a:lvl9pPr>
          </a:lstStyle>
          <a:p>
            <a:pPr lvl="0"/>
            <a:r>
              <a:rPr lang="nl-NL" dirty="0"/>
              <a:t>Klik om de modelstijlen te bewerken</a:t>
            </a:r>
          </a:p>
        </p:txBody>
      </p:sp>
      <p:sp>
        <p:nvSpPr>
          <p:cNvPr id="5" name="Tijdelijke aanduiding voor datum 4"/>
          <p:cNvSpPr>
            <a:spLocks noGrp="1"/>
          </p:cNvSpPr>
          <p:nvPr>
            <p:ph type="dt" sz="half" idx="10"/>
          </p:nvPr>
        </p:nvSpPr>
        <p:spPr/>
        <p:txBody>
          <a:body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p>
            <a:fld id="{0C893183-5A27-4493-8273-E869AD900CD4}" type="slidenum">
              <a:rPr lang="nl-NL" smtClean="0"/>
              <a:pPr/>
              <a:t>‹nr.›</a:t>
            </a:fld>
            <a:endParaRPr lang="nl-NL" dirty="0"/>
          </a:p>
        </p:txBody>
      </p:sp>
    </p:spTree>
    <p:extLst>
      <p:ext uri="{BB962C8B-B14F-4D97-AF65-F5344CB8AC3E}">
        <p14:creationId xmlns:p14="http://schemas.microsoft.com/office/powerpoint/2010/main" val="1147389872"/>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showMasterSp="0" preserve="1" userDrawn="1">
  <p:cSld name="(niet gebruiken) Titeldia 2">
    <p:bg>
      <p:bgPr>
        <a:solidFill>
          <a:schemeClr val="tx2"/>
        </a:solidFill>
        <a:effectLst/>
      </p:bgPr>
    </p:bg>
    <p:spTree>
      <p:nvGrpSpPr>
        <p:cNvPr id="1" name=""/>
        <p:cNvGrpSpPr/>
        <p:nvPr/>
      </p:nvGrpSpPr>
      <p:grpSpPr>
        <a:xfrm>
          <a:off x="0" y="0"/>
          <a:ext cx="0" cy="0"/>
          <a:chOff x="0" y="0"/>
          <a:chExt cx="0" cy="0"/>
        </a:xfrm>
      </p:grpSpPr>
      <p:sp>
        <p:nvSpPr>
          <p:cNvPr id="5" name="Tijdelijke aanduiding voor afbeelding 4"/>
          <p:cNvSpPr>
            <a:spLocks noGrp="1"/>
          </p:cNvSpPr>
          <p:nvPr>
            <p:ph type="pic" sz="quarter" idx="10" hasCustomPrompt="1"/>
          </p:nvPr>
        </p:nvSpPr>
        <p:spPr>
          <a:xfrm>
            <a:off x="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5779770 w 6096000"/>
              <a:gd name="connsiteY4"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5779770 w 6096000"/>
              <a:gd name="connsiteY4" fmla="*/ 0 h 6858000"/>
              <a:gd name="connsiteX5" fmla="*/ 5779770 w 6096000"/>
              <a:gd name="connsiteY5" fmla="*/ 115189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5779770 w 6096000"/>
              <a:gd name="connsiteY4" fmla="*/ 0 h 6858000"/>
              <a:gd name="connsiteX5" fmla="*/ 5779770 w 6096000"/>
              <a:gd name="connsiteY5" fmla="*/ 1151890 h 6858000"/>
              <a:gd name="connsiteX6" fmla="*/ 6096000 w 6096000"/>
              <a:gd name="connsiteY6" fmla="*/ 115189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5779770 w 6096000"/>
              <a:gd name="connsiteY4" fmla="*/ 0 h 6858000"/>
              <a:gd name="connsiteX5" fmla="*/ 5779770 w 6096000"/>
              <a:gd name="connsiteY5" fmla="*/ 1151890 h 6858000"/>
              <a:gd name="connsiteX6" fmla="*/ 6096000 w 6096000"/>
              <a:gd name="connsiteY6" fmla="*/ 1151890 h 6858000"/>
              <a:gd name="connsiteX7" fmla="*/ 6096000 w 6096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6858000">
                <a:moveTo>
                  <a:pt x="6096000" y="0"/>
                </a:moveTo>
                <a:lnTo>
                  <a:pt x="6096000" y="6858000"/>
                </a:lnTo>
                <a:lnTo>
                  <a:pt x="0" y="6858000"/>
                </a:lnTo>
                <a:lnTo>
                  <a:pt x="0" y="0"/>
                </a:lnTo>
                <a:lnTo>
                  <a:pt x="5779770" y="0"/>
                </a:lnTo>
                <a:lnTo>
                  <a:pt x="5779770" y="1151890"/>
                </a:lnTo>
                <a:lnTo>
                  <a:pt x="6096000" y="1151890"/>
                </a:lnTo>
                <a:lnTo>
                  <a:pt x="6096000" y="6858000"/>
                </a:lnTo>
                <a:close/>
              </a:path>
            </a:pathLst>
          </a:cu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4098" name="title"/>
          <p:cNvSpPr>
            <a:spLocks noGrp="1" noChangeArrowheads="1"/>
          </p:cNvSpPr>
          <p:nvPr>
            <p:ph type="ctrTitle"/>
          </p:nvPr>
        </p:nvSpPr>
        <p:spPr>
          <a:xfrm>
            <a:off x="6554588" y="1882800"/>
            <a:ext cx="5003999" cy="2336400"/>
          </a:xfrm>
        </p:spPr>
        <p:txBody>
          <a:bodyPr tIns="90000" bIns="90000" anchor="b" anchorCtr="0">
            <a:normAutofit/>
          </a:bodyPr>
          <a:lstStyle>
            <a:lvl1pPr defTabSz="608135" eaLnBrk="0" hangingPunct="0">
              <a:defRPr sz="3600">
                <a:solidFill>
                  <a:srgbClr val="000000"/>
                </a:solidFill>
              </a:defRPr>
            </a:lvl1pPr>
          </a:lstStyle>
          <a:p>
            <a:pPr lvl="0"/>
            <a:endParaRPr lang="nl-NL" altLang="nl-NL" noProof="0" dirty="0"/>
          </a:p>
        </p:txBody>
      </p:sp>
      <p:sp>
        <p:nvSpPr>
          <p:cNvPr id="4099" name="subtitle"/>
          <p:cNvSpPr>
            <a:spLocks noGrp="1" noChangeArrowheads="1"/>
          </p:cNvSpPr>
          <p:nvPr>
            <p:ph type="subTitle" idx="1"/>
          </p:nvPr>
        </p:nvSpPr>
        <p:spPr>
          <a:xfrm>
            <a:off x="6553200" y="4218267"/>
            <a:ext cx="5003999" cy="161378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00" tIns="90000" rIns="90018" bIns="46809">
            <a:normAutofit/>
          </a:bodyPr>
          <a:lstStyle>
            <a:lvl1pPr marL="0" indent="0" defTabSz="608135" eaLnBrk="0" hangingPunct="0">
              <a:buFont typeface="Arial" charset="0"/>
              <a:buNone/>
              <a:defRPr>
                <a:solidFill>
                  <a:srgbClr val="000000"/>
                </a:solidFill>
                <a:latin typeface="+mn-lt"/>
              </a:defRPr>
            </a:lvl1pPr>
          </a:lstStyle>
          <a:p>
            <a:pPr lvl="0"/>
            <a:endParaRPr lang="nl-NL" altLang="nl-NL" noProof="0" dirty="0"/>
          </a:p>
        </p:txBody>
      </p:sp>
      <p:sp>
        <p:nvSpPr>
          <p:cNvPr id="6" name="speaker"/>
          <p:cNvSpPr>
            <a:spLocks noGrp="1"/>
          </p:cNvSpPr>
          <p:nvPr>
            <p:ph type="body" sz="quarter" idx="11" hasCustomPrompt="1"/>
          </p:nvPr>
        </p:nvSpPr>
        <p:spPr>
          <a:xfrm>
            <a:off x="6553201" y="5832053"/>
            <a:ext cx="5003999" cy="389360"/>
          </a:xfrm>
        </p:spPr>
        <p:txBody>
          <a:bodyPr wrap="square" lIns="118800" anchor="b" anchorCtr="0">
            <a:noAutofit/>
          </a:bodyPr>
          <a:lstStyle>
            <a:lvl1pPr marL="0" indent="0">
              <a:spcBef>
                <a:spcPts val="1200"/>
              </a:spcBef>
              <a:buFontTx/>
              <a:buNone/>
              <a:defRPr sz="1600">
                <a:solidFill>
                  <a:srgbClr val="000000"/>
                </a:solidFill>
                <a:latin typeface="+mn-lt"/>
              </a:defRPr>
            </a:lvl1pPr>
            <a:lvl2pPr marL="313200" indent="0">
              <a:spcBef>
                <a:spcPts val="1200"/>
              </a:spcBef>
              <a:buFontTx/>
              <a:buNone/>
              <a:defRPr sz="1600">
                <a:solidFill>
                  <a:schemeClr val="bg1"/>
                </a:solidFill>
                <a:latin typeface="+mn-lt"/>
              </a:defRPr>
            </a:lvl2pPr>
            <a:lvl3pPr marL="630000" indent="0">
              <a:spcBef>
                <a:spcPts val="1200"/>
              </a:spcBef>
              <a:buFontTx/>
              <a:buNone/>
              <a:defRPr sz="1600">
                <a:solidFill>
                  <a:schemeClr val="bg1"/>
                </a:solidFill>
                <a:latin typeface="+mn-lt"/>
              </a:defRPr>
            </a:lvl3pPr>
            <a:lvl4pPr marL="943200" indent="0">
              <a:spcBef>
                <a:spcPts val="1200"/>
              </a:spcBef>
              <a:buFontTx/>
              <a:buNone/>
              <a:defRPr sz="1600">
                <a:solidFill>
                  <a:schemeClr val="bg1"/>
                </a:solidFill>
                <a:latin typeface="+mn-lt"/>
              </a:defRPr>
            </a:lvl4pPr>
            <a:lvl5pPr marL="1260000" indent="0">
              <a:spcBef>
                <a:spcPts val="1200"/>
              </a:spcBef>
              <a:buFontTx/>
              <a:buNone/>
              <a:defRPr sz="1600">
                <a:solidFill>
                  <a:schemeClr val="bg1"/>
                </a:solidFill>
                <a:latin typeface="+mn-lt"/>
              </a:defRPr>
            </a:lvl5pPr>
          </a:lstStyle>
          <a:p>
            <a:pPr lvl="0"/>
            <a:r>
              <a:rPr lang="nl-NL" dirty="0"/>
              <a:t>Naam spreker</a:t>
            </a:r>
          </a:p>
        </p:txBody>
      </p:sp>
      <p:sp>
        <p:nvSpPr>
          <p:cNvPr id="9" name="logoplaceholder"/>
          <p:cNvSpPr/>
          <p:nvPr userDrawn="1"/>
        </p:nvSpPr>
        <p:spPr>
          <a:xfrm>
            <a:off x="0" y="0"/>
            <a:ext cx="12192000" cy="178308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Tijdelijke aanduiding voor datum 1"/>
          <p:cNvSpPr>
            <a:spLocks noGrp="1"/>
          </p:cNvSpPr>
          <p:nvPr>
            <p:ph type="dt" sz="half" idx="12"/>
          </p:nvPr>
        </p:nvSpPr>
        <p:spPr>
          <a:xfrm>
            <a:off x="6552000" y="6311900"/>
            <a:ext cx="5003800" cy="264272"/>
          </a:xfrm>
        </p:spPr>
        <p:txBody>
          <a:bodyPr lIns="118800" tIns="46800"/>
          <a:lstStyle>
            <a:lvl1pPr marL="0">
              <a:lnSpc>
                <a:spcPct val="90000"/>
              </a:lnSpc>
              <a:spcBef>
                <a:spcPts val="1200"/>
              </a:spcBef>
              <a:defRPr sz="1600" baseline="0">
                <a:solidFill>
                  <a:srgbClr val="000000"/>
                </a:solidFill>
              </a:defRPr>
            </a:lvl1pPr>
          </a:lstStyle>
          <a:p>
            <a:r>
              <a:rPr lang="nl-NL"/>
              <a:t>24 november 2020</a:t>
            </a:r>
            <a:endParaRPr lang="nl-NL" dirty="0"/>
          </a:p>
        </p:txBody>
      </p:sp>
    </p:spTree>
    <p:extLst>
      <p:ext uri="{BB962C8B-B14F-4D97-AF65-F5344CB8AC3E}">
        <p14:creationId xmlns:p14="http://schemas.microsoft.com/office/powerpoint/2010/main" val="1095165483"/>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showMasterSp="0" preserve="1" userDrawn="1">
  <p:cSld name="(niet gebruiken) Titeldia 3">
    <p:bg>
      <p:bgPr>
        <a:solidFill>
          <a:schemeClr val="tx2"/>
        </a:solidFill>
        <a:effectLst/>
      </p:bgPr>
    </p:bg>
    <p:spTree>
      <p:nvGrpSpPr>
        <p:cNvPr id="1" name=""/>
        <p:cNvGrpSpPr/>
        <p:nvPr/>
      </p:nvGrpSpPr>
      <p:grpSpPr>
        <a:xfrm>
          <a:off x="0" y="0"/>
          <a:ext cx="0" cy="0"/>
          <a:chOff x="0" y="0"/>
          <a:chExt cx="0" cy="0"/>
        </a:xfrm>
      </p:grpSpPr>
      <p:sp>
        <p:nvSpPr>
          <p:cNvPr id="5" name="Tijdelijke aanduiding voor afbeelding 4"/>
          <p:cNvSpPr>
            <a:spLocks noGrp="1"/>
          </p:cNvSpPr>
          <p:nvPr>
            <p:ph type="pic" sz="quarter" idx="10" hasCustomPrompt="1"/>
          </p:nvPr>
        </p:nvSpPr>
        <p:spPr>
          <a:xfrm>
            <a:off x="0" y="3429000"/>
            <a:ext cx="12192000" cy="3429000"/>
          </a:xfrm>
          <a:prstGeom prst="rect">
            <a:avLst/>
          </a:pr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4098" name="title"/>
          <p:cNvSpPr>
            <a:spLocks noGrp="1" noChangeArrowheads="1"/>
          </p:cNvSpPr>
          <p:nvPr>
            <p:ph type="ctrTitle"/>
          </p:nvPr>
        </p:nvSpPr>
        <p:spPr>
          <a:xfrm>
            <a:off x="634047" y="451985"/>
            <a:ext cx="10923906" cy="1726479"/>
          </a:xfrm>
        </p:spPr>
        <p:txBody>
          <a:bodyPr tIns="90000" bIns="90000" anchor="b" anchorCtr="0">
            <a:normAutofit/>
          </a:bodyPr>
          <a:lstStyle>
            <a:lvl1pPr defTabSz="608135" eaLnBrk="0" hangingPunct="0">
              <a:defRPr sz="3600">
                <a:solidFill>
                  <a:srgbClr val="000000"/>
                </a:solidFill>
              </a:defRPr>
            </a:lvl1pPr>
          </a:lstStyle>
          <a:p>
            <a:pPr lvl="0"/>
            <a:endParaRPr lang="nl-NL" altLang="nl-NL" noProof="0" dirty="0"/>
          </a:p>
        </p:txBody>
      </p:sp>
      <p:sp>
        <p:nvSpPr>
          <p:cNvPr id="4099" name="subtitle"/>
          <p:cNvSpPr>
            <a:spLocks noGrp="1" noChangeArrowheads="1"/>
          </p:cNvSpPr>
          <p:nvPr>
            <p:ph type="subTitle" idx="1"/>
          </p:nvPr>
        </p:nvSpPr>
        <p:spPr>
          <a:xfrm>
            <a:off x="634047" y="2186972"/>
            <a:ext cx="10923906" cy="66431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00" tIns="90000" rIns="90018" bIns="46809">
            <a:normAutofit/>
          </a:bodyPr>
          <a:lstStyle>
            <a:lvl1pPr marL="0" indent="0" defTabSz="608135" eaLnBrk="0" hangingPunct="0">
              <a:buFont typeface="Arial" charset="0"/>
              <a:buNone/>
              <a:defRPr>
                <a:solidFill>
                  <a:srgbClr val="000000"/>
                </a:solidFill>
                <a:latin typeface="+mn-lt"/>
              </a:defRPr>
            </a:lvl1pPr>
          </a:lstStyle>
          <a:p>
            <a:pPr lvl="0"/>
            <a:endParaRPr lang="nl-NL" altLang="nl-NL" noProof="0" dirty="0"/>
          </a:p>
        </p:txBody>
      </p:sp>
      <p:sp>
        <p:nvSpPr>
          <p:cNvPr id="8" name="speaker"/>
          <p:cNvSpPr>
            <a:spLocks noGrp="1"/>
          </p:cNvSpPr>
          <p:nvPr>
            <p:ph type="body" sz="quarter" idx="11" hasCustomPrompt="1"/>
          </p:nvPr>
        </p:nvSpPr>
        <p:spPr>
          <a:xfrm>
            <a:off x="632777" y="2668274"/>
            <a:ext cx="5138738" cy="389360"/>
          </a:xfrm>
        </p:spPr>
        <p:txBody>
          <a:bodyPr wrap="square" lIns="118800" anchor="b" anchorCtr="0">
            <a:noAutofit/>
          </a:bodyPr>
          <a:lstStyle>
            <a:lvl1pPr marL="0" indent="0">
              <a:spcBef>
                <a:spcPts val="1200"/>
              </a:spcBef>
              <a:buFontTx/>
              <a:buNone/>
              <a:defRPr sz="1600">
                <a:solidFill>
                  <a:srgbClr val="000000"/>
                </a:solidFill>
                <a:latin typeface="+mn-lt"/>
              </a:defRPr>
            </a:lvl1pPr>
            <a:lvl2pPr marL="313200" indent="0">
              <a:spcBef>
                <a:spcPts val="1200"/>
              </a:spcBef>
              <a:buFontTx/>
              <a:buNone/>
              <a:defRPr sz="1600">
                <a:solidFill>
                  <a:schemeClr val="bg1"/>
                </a:solidFill>
                <a:latin typeface="+mn-lt"/>
              </a:defRPr>
            </a:lvl2pPr>
            <a:lvl3pPr marL="630000" indent="0">
              <a:spcBef>
                <a:spcPts val="1200"/>
              </a:spcBef>
              <a:buFontTx/>
              <a:buNone/>
              <a:defRPr sz="1600">
                <a:solidFill>
                  <a:schemeClr val="bg1"/>
                </a:solidFill>
                <a:latin typeface="+mn-lt"/>
              </a:defRPr>
            </a:lvl3pPr>
            <a:lvl4pPr marL="943200" indent="0">
              <a:spcBef>
                <a:spcPts val="1200"/>
              </a:spcBef>
              <a:buFontTx/>
              <a:buNone/>
              <a:defRPr sz="1600">
                <a:solidFill>
                  <a:schemeClr val="bg1"/>
                </a:solidFill>
                <a:latin typeface="+mn-lt"/>
              </a:defRPr>
            </a:lvl4pPr>
            <a:lvl5pPr marL="1260000" indent="0">
              <a:spcBef>
                <a:spcPts val="1200"/>
              </a:spcBef>
              <a:buFontTx/>
              <a:buNone/>
              <a:defRPr sz="1600">
                <a:solidFill>
                  <a:schemeClr val="bg1"/>
                </a:solidFill>
                <a:latin typeface="+mn-lt"/>
              </a:defRPr>
            </a:lvl5pPr>
          </a:lstStyle>
          <a:p>
            <a:pPr lvl="0"/>
            <a:r>
              <a:rPr lang="nl-NL" dirty="0"/>
              <a:t>Naam spreker</a:t>
            </a:r>
          </a:p>
        </p:txBody>
      </p:sp>
      <p:sp>
        <p:nvSpPr>
          <p:cNvPr id="9" name="logoplaceholder"/>
          <p:cNvSpPr/>
          <p:nvPr userDrawn="1"/>
        </p:nvSpPr>
        <p:spPr>
          <a:xfrm>
            <a:off x="0" y="0"/>
            <a:ext cx="12192000" cy="178308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Tijdelijke aanduiding voor datum 1"/>
          <p:cNvSpPr>
            <a:spLocks noGrp="1"/>
          </p:cNvSpPr>
          <p:nvPr>
            <p:ph type="dt" sz="half" idx="12"/>
          </p:nvPr>
        </p:nvSpPr>
        <p:spPr>
          <a:xfrm>
            <a:off x="620077" y="3111181"/>
            <a:ext cx="5151438" cy="264272"/>
          </a:xfrm>
        </p:spPr>
        <p:txBody>
          <a:bodyPr lIns="118800" tIns="46800"/>
          <a:lstStyle>
            <a:lvl1pPr marL="0">
              <a:lnSpc>
                <a:spcPct val="90000"/>
              </a:lnSpc>
              <a:spcBef>
                <a:spcPts val="1200"/>
              </a:spcBef>
              <a:defRPr sz="1600" baseline="0">
                <a:solidFill>
                  <a:srgbClr val="000000"/>
                </a:solidFill>
              </a:defRPr>
            </a:lvl1pPr>
          </a:lstStyle>
          <a:p>
            <a:r>
              <a:rPr lang="nl-NL"/>
              <a:t>24 november 2020</a:t>
            </a:r>
            <a:endParaRPr lang="nl-NL" dirty="0"/>
          </a:p>
        </p:txBody>
      </p:sp>
    </p:spTree>
    <p:extLst>
      <p:ext uri="{BB962C8B-B14F-4D97-AF65-F5344CB8AC3E}">
        <p14:creationId xmlns:p14="http://schemas.microsoft.com/office/powerpoint/2010/main" val="256623784"/>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showMasterSp="0" preserve="1" userDrawn="1">
  <p:cSld name="(niet gebruiken) Titeldia 4">
    <p:bg>
      <p:bgPr>
        <a:solidFill>
          <a:schemeClr val="bg1"/>
        </a:solidFill>
        <a:effectLst/>
      </p:bgPr>
    </p:bg>
    <p:spTree>
      <p:nvGrpSpPr>
        <p:cNvPr id="1" name=""/>
        <p:cNvGrpSpPr/>
        <p:nvPr/>
      </p:nvGrpSpPr>
      <p:grpSpPr>
        <a:xfrm>
          <a:off x="0" y="0"/>
          <a:ext cx="0" cy="0"/>
          <a:chOff x="0" y="0"/>
          <a:chExt cx="0" cy="0"/>
        </a:xfrm>
      </p:grpSpPr>
      <p:sp>
        <p:nvSpPr>
          <p:cNvPr id="2" name="backdrop"/>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098" name="title"/>
          <p:cNvSpPr>
            <a:spLocks noGrp="1" noChangeArrowheads="1"/>
          </p:cNvSpPr>
          <p:nvPr>
            <p:ph type="ctrTitle"/>
          </p:nvPr>
        </p:nvSpPr>
        <p:spPr>
          <a:xfrm>
            <a:off x="6554588" y="1882800"/>
            <a:ext cx="5003999" cy="2336400"/>
          </a:xfrm>
        </p:spPr>
        <p:txBody>
          <a:bodyPr tIns="90000" bIns="90000" anchor="b" anchorCtr="0">
            <a:normAutofit/>
          </a:bodyPr>
          <a:lstStyle>
            <a:lvl1pPr defTabSz="608135" eaLnBrk="0" hangingPunct="0">
              <a:defRPr sz="3600">
                <a:solidFill>
                  <a:srgbClr val="000000"/>
                </a:solidFill>
              </a:defRPr>
            </a:lvl1pPr>
          </a:lstStyle>
          <a:p>
            <a:pPr lvl="0"/>
            <a:endParaRPr lang="nl-NL" altLang="nl-NL" noProof="0" dirty="0"/>
          </a:p>
        </p:txBody>
      </p:sp>
      <p:sp>
        <p:nvSpPr>
          <p:cNvPr id="4099" name="subtitle"/>
          <p:cNvSpPr>
            <a:spLocks noGrp="1" noChangeArrowheads="1"/>
          </p:cNvSpPr>
          <p:nvPr>
            <p:ph type="subTitle" idx="1"/>
          </p:nvPr>
        </p:nvSpPr>
        <p:spPr>
          <a:xfrm>
            <a:off x="6553200" y="4218267"/>
            <a:ext cx="5003999" cy="161378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00" tIns="90000" rIns="90018" bIns="46809">
            <a:normAutofit/>
          </a:bodyPr>
          <a:lstStyle>
            <a:lvl1pPr marL="0" indent="0" defTabSz="608135" eaLnBrk="0" hangingPunct="0">
              <a:buFont typeface="Arial" charset="0"/>
              <a:buNone/>
              <a:defRPr>
                <a:solidFill>
                  <a:srgbClr val="000000"/>
                </a:solidFill>
                <a:latin typeface="+mn-lt"/>
              </a:defRPr>
            </a:lvl1pPr>
          </a:lstStyle>
          <a:p>
            <a:pPr lvl="0"/>
            <a:endParaRPr lang="nl-NL" altLang="nl-NL" noProof="0" dirty="0"/>
          </a:p>
        </p:txBody>
      </p:sp>
      <p:sp>
        <p:nvSpPr>
          <p:cNvPr id="6" name="speaker"/>
          <p:cNvSpPr>
            <a:spLocks noGrp="1"/>
          </p:cNvSpPr>
          <p:nvPr>
            <p:ph type="body" sz="quarter" idx="11" hasCustomPrompt="1"/>
          </p:nvPr>
        </p:nvSpPr>
        <p:spPr>
          <a:xfrm>
            <a:off x="6553201" y="5832053"/>
            <a:ext cx="5003999" cy="389360"/>
          </a:xfrm>
        </p:spPr>
        <p:txBody>
          <a:bodyPr wrap="square" lIns="118800" anchor="b" anchorCtr="0">
            <a:noAutofit/>
          </a:bodyPr>
          <a:lstStyle>
            <a:lvl1pPr marL="0" indent="0">
              <a:spcBef>
                <a:spcPts val="1200"/>
              </a:spcBef>
              <a:buFontTx/>
              <a:buNone/>
              <a:defRPr sz="1600">
                <a:solidFill>
                  <a:srgbClr val="000000"/>
                </a:solidFill>
                <a:latin typeface="+mn-lt"/>
              </a:defRPr>
            </a:lvl1pPr>
            <a:lvl2pPr marL="313200" indent="0">
              <a:spcBef>
                <a:spcPts val="1200"/>
              </a:spcBef>
              <a:buFontTx/>
              <a:buNone/>
              <a:defRPr sz="1600">
                <a:solidFill>
                  <a:schemeClr val="bg1"/>
                </a:solidFill>
                <a:latin typeface="+mn-lt"/>
              </a:defRPr>
            </a:lvl2pPr>
            <a:lvl3pPr marL="630000" indent="0">
              <a:spcBef>
                <a:spcPts val="1200"/>
              </a:spcBef>
              <a:buFontTx/>
              <a:buNone/>
              <a:defRPr sz="1600">
                <a:solidFill>
                  <a:schemeClr val="bg1"/>
                </a:solidFill>
                <a:latin typeface="+mn-lt"/>
              </a:defRPr>
            </a:lvl3pPr>
            <a:lvl4pPr marL="943200" indent="0">
              <a:spcBef>
                <a:spcPts val="1200"/>
              </a:spcBef>
              <a:buFontTx/>
              <a:buNone/>
              <a:defRPr sz="1600">
                <a:solidFill>
                  <a:schemeClr val="bg1"/>
                </a:solidFill>
                <a:latin typeface="+mn-lt"/>
              </a:defRPr>
            </a:lvl4pPr>
            <a:lvl5pPr marL="1260000" indent="0">
              <a:spcBef>
                <a:spcPts val="1200"/>
              </a:spcBef>
              <a:buFontTx/>
              <a:buNone/>
              <a:defRPr sz="1600">
                <a:solidFill>
                  <a:schemeClr val="bg1"/>
                </a:solidFill>
                <a:latin typeface="+mn-lt"/>
              </a:defRPr>
            </a:lvl5pPr>
          </a:lstStyle>
          <a:p>
            <a:pPr lvl="0"/>
            <a:r>
              <a:rPr lang="nl-NL" dirty="0"/>
              <a:t>Naam spreker</a:t>
            </a:r>
          </a:p>
        </p:txBody>
      </p:sp>
      <p:sp>
        <p:nvSpPr>
          <p:cNvPr id="9" name="logoplaceholder"/>
          <p:cNvSpPr/>
          <p:nvPr userDrawn="1"/>
        </p:nvSpPr>
        <p:spPr>
          <a:xfrm>
            <a:off x="0" y="0"/>
            <a:ext cx="12192000" cy="178308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Tijdelijke aanduiding voor datum 1"/>
          <p:cNvSpPr>
            <a:spLocks noGrp="1"/>
          </p:cNvSpPr>
          <p:nvPr>
            <p:ph type="dt" sz="half" idx="12"/>
          </p:nvPr>
        </p:nvSpPr>
        <p:spPr>
          <a:xfrm>
            <a:off x="6552000" y="6311900"/>
            <a:ext cx="5003800" cy="264272"/>
          </a:xfrm>
        </p:spPr>
        <p:txBody>
          <a:bodyPr lIns="118800" tIns="46800"/>
          <a:lstStyle>
            <a:lvl1pPr marL="0">
              <a:lnSpc>
                <a:spcPct val="90000"/>
              </a:lnSpc>
              <a:spcBef>
                <a:spcPts val="1200"/>
              </a:spcBef>
              <a:defRPr sz="1600" baseline="0">
                <a:solidFill>
                  <a:srgbClr val="000000"/>
                </a:solidFill>
              </a:defRPr>
            </a:lvl1pPr>
          </a:lstStyle>
          <a:p>
            <a:r>
              <a:rPr lang="nl-NL"/>
              <a:t>24 november 2020</a:t>
            </a:r>
            <a:endParaRPr lang="nl-NL" dirty="0"/>
          </a:p>
        </p:txBody>
      </p:sp>
    </p:spTree>
    <p:extLst>
      <p:ext uri="{BB962C8B-B14F-4D97-AF65-F5344CB8AC3E}">
        <p14:creationId xmlns:p14="http://schemas.microsoft.com/office/powerpoint/2010/main" val="6886557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fbeelding hor. kleur zonder titel">
    <p:bg>
      <p:bgRef idx="1001">
        <a:schemeClr val="bg2"/>
      </p:bgRef>
    </p:bg>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noFill/>
        </p:spPr>
        <p:txBody>
          <a:bodyPr wrap="square" lIns="720000" tIns="1152000">
            <a:noAutofit/>
          </a:bodyPr>
          <a:lstStyle>
            <a:lvl1pPr>
              <a:tabLst>
                <a:tab pos="1619250" algn="l"/>
              </a:tabLst>
              <a:defRPr>
                <a:solidFill>
                  <a:schemeClr val="bg1"/>
                </a:solidFill>
              </a:defRPr>
            </a:lvl1p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35000" y="3888000"/>
            <a:ext cx="10923588" cy="2333413"/>
          </a:xfrm>
        </p:spPr>
        <p:txBody>
          <a:bodyPr tIns="50400" numCol="2" spcCol="46800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5"/>
          </p:nvPr>
        </p:nvSpPr>
        <p:spPr/>
        <p:txBody>
          <a:bodyPr/>
          <a:lstStyle>
            <a:lvl1pPr>
              <a:defRPr>
                <a:solidFill>
                  <a:schemeClr val="tx2"/>
                </a:solidFill>
              </a:defRPr>
            </a:lvl1pPr>
          </a:lstStyle>
          <a:p>
            <a:endParaRPr lang="nl-NL" dirty="0"/>
          </a:p>
        </p:txBody>
      </p:sp>
      <p:sp>
        <p:nvSpPr>
          <p:cNvPr id="9" name="Tijdelijke aanduiding voor voettekst 8"/>
          <p:cNvSpPr>
            <a:spLocks noGrp="1"/>
          </p:cNvSpPr>
          <p:nvPr>
            <p:ph type="ftr" sz="quarter" idx="16"/>
          </p:nvPr>
        </p:nvSpPr>
        <p:spPr/>
        <p:txBody>
          <a:bodyPr/>
          <a:lstStyle>
            <a:lvl1pPr>
              <a:defRPr>
                <a:solidFill>
                  <a:schemeClr val="tx2"/>
                </a:solidFill>
              </a:defRPr>
            </a:lvl1pPr>
          </a:lstStyle>
          <a:p>
            <a:endParaRPr lang="nl-NL" dirty="0"/>
          </a:p>
        </p:txBody>
      </p:sp>
      <p:sp>
        <p:nvSpPr>
          <p:cNvPr id="10" name="Tijdelijke aanduiding voor dianummer 9"/>
          <p:cNvSpPr>
            <a:spLocks noGrp="1"/>
          </p:cNvSpPr>
          <p:nvPr>
            <p:ph type="sldNum" sz="quarter" idx="17"/>
          </p:nvPr>
        </p:nvSpPr>
        <p:spPr/>
        <p:txBody>
          <a:bodyPr/>
          <a:lstStyle>
            <a:lvl1pPr>
              <a:defRPr>
                <a:solidFill>
                  <a:schemeClr val="tx2"/>
                </a:solidFill>
              </a:defRPr>
            </a:lvl1p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3281633884"/>
      </p:ext>
    </p:extLst>
  </p:cSld>
  <p:clrMapOvr>
    <a:overrideClrMapping bg1="dk1" tx1="lt1" bg2="dk2" tx2="lt2" accent1="accent1" accent2="accent2" accent3="accent3" accent4="accent4" accent5="accent5" accent6="accent6" hlink="hlink" folHlink="folHlink"/>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showMasterSp="0" preserve="1" userDrawn="1">
  <p:cSld name="(niet gebruiken) Titeldia 5">
    <p:bg>
      <p:bgPr>
        <a:solidFill>
          <a:schemeClr val="bg1"/>
        </a:solidFill>
        <a:effectLst/>
      </p:bgPr>
    </p:bg>
    <p:spTree>
      <p:nvGrpSpPr>
        <p:cNvPr id="1" name=""/>
        <p:cNvGrpSpPr/>
        <p:nvPr/>
      </p:nvGrpSpPr>
      <p:grpSpPr>
        <a:xfrm>
          <a:off x="0" y="0"/>
          <a:ext cx="0" cy="0"/>
          <a:chOff x="0" y="0"/>
          <a:chExt cx="0" cy="0"/>
        </a:xfrm>
      </p:grpSpPr>
      <p:sp>
        <p:nvSpPr>
          <p:cNvPr id="3" name="backdrop"/>
          <p:cNvSpPr/>
          <p:nvPr userDrawn="1"/>
        </p:nvSpPr>
        <p:spPr>
          <a:xfrm>
            <a:off x="0" y="0"/>
            <a:ext cx="12193200" cy="3430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098" name="title"/>
          <p:cNvSpPr>
            <a:spLocks noGrp="1" noChangeArrowheads="1"/>
          </p:cNvSpPr>
          <p:nvPr>
            <p:ph type="ctrTitle"/>
          </p:nvPr>
        </p:nvSpPr>
        <p:spPr>
          <a:xfrm>
            <a:off x="635001" y="1879600"/>
            <a:ext cx="10923589" cy="1547813"/>
          </a:xfrm>
        </p:spPr>
        <p:txBody>
          <a:bodyPr tIns="46800" bIns="46800" anchor="ctr" anchorCtr="0">
            <a:normAutofit/>
          </a:bodyPr>
          <a:lstStyle>
            <a:lvl1pPr defTabSz="608135" eaLnBrk="0" hangingPunct="0">
              <a:defRPr sz="4800">
                <a:solidFill>
                  <a:srgbClr val="000000"/>
                </a:solidFill>
              </a:defRPr>
            </a:lvl1pPr>
          </a:lstStyle>
          <a:p>
            <a:pPr lvl="0"/>
            <a:endParaRPr lang="nl-NL" altLang="nl-NL" noProof="0" dirty="0"/>
          </a:p>
        </p:txBody>
      </p:sp>
      <p:sp>
        <p:nvSpPr>
          <p:cNvPr id="4099" name="subtitle"/>
          <p:cNvSpPr>
            <a:spLocks noGrp="1" noChangeArrowheads="1"/>
          </p:cNvSpPr>
          <p:nvPr>
            <p:ph type="subTitle" idx="1"/>
          </p:nvPr>
        </p:nvSpPr>
        <p:spPr>
          <a:xfrm>
            <a:off x="635000" y="3749486"/>
            <a:ext cx="10925177" cy="2077232"/>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00" tIns="90000" rIns="90018" bIns="46809">
            <a:normAutofit/>
          </a:bodyPr>
          <a:lstStyle>
            <a:lvl1pPr marL="0" indent="0" defTabSz="608135" eaLnBrk="0" hangingPunct="0">
              <a:buFont typeface="Arial" charset="0"/>
              <a:buNone/>
              <a:defRPr>
                <a:solidFill>
                  <a:schemeClr val="tx1"/>
                </a:solidFill>
                <a:latin typeface="+mn-lt"/>
              </a:defRPr>
            </a:lvl1pPr>
          </a:lstStyle>
          <a:p>
            <a:pPr lvl="0"/>
            <a:endParaRPr lang="nl-NL" altLang="nl-NL" noProof="0" dirty="0"/>
          </a:p>
        </p:txBody>
      </p:sp>
      <p:sp>
        <p:nvSpPr>
          <p:cNvPr id="8" name="speaker"/>
          <p:cNvSpPr>
            <a:spLocks noGrp="1"/>
          </p:cNvSpPr>
          <p:nvPr>
            <p:ph type="body" sz="quarter" idx="11" hasCustomPrompt="1"/>
          </p:nvPr>
        </p:nvSpPr>
        <p:spPr>
          <a:xfrm>
            <a:off x="633412" y="5829386"/>
            <a:ext cx="5005388" cy="389360"/>
          </a:xfrm>
        </p:spPr>
        <p:txBody>
          <a:bodyPr wrap="square" lIns="118800" anchor="b" anchorCtr="0">
            <a:noAutofit/>
          </a:bodyPr>
          <a:lstStyle>
            <a:lvl1pPr marL="0" indent="0">
              <a:spcBef>
                <a:spcPts val="1200"/>
              </a:spcBef>
              <a:buFontTx/>
              <a:buNone/>
              <a:defRPr sz="1600">
                <a:solidFill>
                  <a:schemeClr val="tx1"/>
                </a:solidFill>
                <a:latin typeface="+mn-lt"/>
              </a:defRPr>
            </a:lvl1pPr>
            <a:lvl2pPr marL="313200" indent="0">
              <a:spcBef>
                <a:spcPts val="1200"/>
              </a:spcBef>
              <a:buFontTx/>
              <a:buNone/>
              <a:defRPr sz="1600">
                <a:solidFill>
                  <a:schemeClr val="bg1"/>
                </a:solidFill>
                <a:latin typeface="+mn-lt"/>
              </a:defRPr>
            </a:lvl2pPr>
            <a:lvl3pPr marL="630000" indent="0">
              <a:spcBef>
                <a:spcPts val="1200"/>
              </a:spcBef>
              <a:buFontTx/>
              <a:buNone/>
              <a:defRPr sz="1600">
                <a:solidFill>
                  <a:schemeClr val="bg1"/>
                </a:solidFill>
                <a:latin typeface="+mn-lt"/>
              </a:defRPr>
            </a:lvl3pPr>
            <a:lvl4pPr marL="943200" indent="0">
              <a:spcBef>
                <a:spcPts val="1200"/>
              </a:spcBef>
              <a:buFontTx/>
              <a:buNone/>
              <a:defRPr sz="1600">
                <a:solidFill>
                  <a:schemeClr val="bg1"/>
                </a:solidFill>
                <a:latin typeface="+mn-lt"/>
              </a:defRPr>
            </a:lvl4pPr>
            <a:lvl5pPr marL="1260000" indent="0">
              <a:spcBef>
                <a:spcPts val="1200"/>
              </a:spcBef>
              <a:buFontTx/>
              <a:buNone/>
              <a:defRPr sz="1600">
                <a:solidFill>
                  <a:schemeClr val="bg1"/>
                </a:solidFill>
                <a:latin typeface="+mn-lt"/>
              </a:defRPr>
            </a:lvl5pPr>
          </a:lstStyle>
          <a:p>
            <a:pPr lvl="0"/>
            <a:r>
              <a:rPr lang="nl-NL" dirty="0"/>
              <a:t>Naam spreker</a:t>
            </a:r>
          </a:p>
        </p:txBody>
      </p:sp>
      <p:sp>
        <p:nvSpPr>
          <p:cNvPr id="9" name="logoplaceholder"/>
          <p:cNvSpPr/>
          <p:nvPr userDrawn="1"/>
        </p:nvSpPr>
        <p:spPr>
          <a:xfrm>
            <a:off x="0" y="0"/>
            <a:ext cx="12192000" cy="178308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Tijdelijke aanduiding voor datum 1"/>
          <p:cNvSpPr>
            <a:spLocks noGrp="1"/>
          </p:cNvSpPr>
          <p:nvPr>
            <p:ph type="dt" sz="half" idx="12"/>
          </p:nvPr>
        </p:nvSpPr>
        <p:spPr>
          <a:xfrm>
            <a:off x="633600" y="6311900"/>
            <a:ext cx="5003800" cy="264272"/>
          </a:xfrm>
        </p:spPr>
        <p:txBody>
          <a:bodyPr lIns="118800" tIns="46800"/>
          <a:lstStyle>
            <a:lvl1pPr marL="0">
              <a:lnSpc>
                <a:spcPct val="90000"/>
              </a:lnSpc>
              <a:spcBef>
                <a:spcPts val="1200"/>
              </a:spcBef>
              <a:defRPr sz="1600" baseline="0">
                <a:solidFill>
                  <a:schemeClr val="tx1"/>
                </a:solidFill>
              </a:defRPr>
            </a:lvl1pPr>
          </a:lstStyle>
          <a:p>
            <a:r>
              <a:rPr lang="nl-NL"/>
              <a:t>24 november 2020</a:t>
            </a:r>
            <a:endParaRPr lang="nl-NL" dirty="0"/>
          </a:p>
        </p:txBody>
      </p:sp>
    </p:spTree>
    <p:extLst>
      <p:ext uri="{BB962C8B-B14F-4D97-AF65-F5344CB8AC3E}">
        <p14:creationId xmlns:p14="http://schemas.microsoft.com/office/powerpoint/2010/main" val="3723695687"/>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showMasterSp="0" type="title" preserve="1" userDrawn="1">
  <p:cSld name="Titeldia 1">
    <p:bg>
      <p:bgPr>
        <a:solidFill>
          <a:schemeClr val="tx2"/>
        </a:solidFill>
        <a:effectLst/>
      </p:bgPr>
    </p:bg>
    <p:spTree>
      <p:nvGrpSpPr>
        <p:cNvPr id="1" name=""/>
        <p:cNvGrpSpPr/>
        <p:nvPr/>
      </p:nvGrpSpPr>
      <p:grpSpPr>
        <a:xfrm>
          <a:off x="0" y="0"/>
          <a:ext cx="0" cy="0"/>
          <a:chOff x="0" y="0"/>
          <a:chExt cx="0" cy="0"/>
        </a:xfrm>
      </p:grpSpPr>
      <p:sp>
        <p:nvSpPr>
          <p:cNvPr id="4098" name="title"/>
          <p:cNvSpPr>
            <a:spLocks noGrp="1" noChangeArrowheads="1"/>
          </p:cNvSpPr>
          <p:nvPr>
            <p:ph type="ctrTitle" hasCustomPrompt="1"/>
          </p:nvPr>
        </p:nvSpPr>
        <p:spPr>
          <a:xfrm>
            <a:off x="6554588" y="1882800"/>
            <a:ext cx="5003999" cy="2336400"/>
          </a:xfrm>
        </p:spPr>
        <p:txBody>
          <a:bodyPr tIns="90000" bIns="90000" anchor="b" anchorCtr="0">
            <a:normAutofit/>
          </a:bodyPr>
          <a:lstStyle>
            <a:lvl1pPr defTabSz="608135" eaLnBrk="0" hangingPunct="0">
              <a:defRPr sz="3600">
                <a:solidFill>
                  <a:srgbClr val="000000"/>
                </a:solidFill>
              </a:defRPr>
            </a:lvl1pPr>
          </a:lstStyle>
          <a:p>
            <a:pPr lvl="0"/>
            <a:r>
              <a:rPr lang="nl-NL" altLang="nl-NL" noProof="0"/>
              <a:t>Management Autoriteit</a:t>
            </a:r>
            <a:endParaRPr lang="nl-NL" altLang="nl-NL" noProof="0" dirty="0"/>
          </a:p>
        </p:txBody>
      </p:sp>
      <p:sp>
        <p:nvSpPr>
          <p:cNvPr id="4099" name="subtitle"/>
          <p:cNvSpPr>
            <a:spLocks noGrp="1" noChangeArrowheads="1"/>
          </p:cNvSpPr>
          <p:nvPr>
            <p:ph type="subTitle" idx="1" hasCustomPrompt="1"/>
          </p:nvPr>
        </p:nvSpPr>
        <p:spPr>
          <a:xfrm>
            <a:off x="6554588" y="4215599"/>
            <a:ext cx="5003999" cy="1339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00" tIns="90000" rIns="90018" bIns="46809">
            <a:normAutofit/>
          </a:bodyPr>
          <a:lstStyle>
            <a:lvl1pPr marL="0" indent="0" defTabSz="608135" eaLnBrk="0" hangingPunct="0">
              <a:buFont typeface="Arial" charset="0"/>
              <a:buNone/>
              <a:defRPr>
                <a:solidFill>
                  <a:srgbClr val="000000"/>
                </a:solidFill>
                <a:latin typeface="+mn-lt"/>
              </a:defRPr>
            </a:lvl1pPr>
          </a:lstStyle>
          <a:p>
            <a:pPr lvl="0"/>
            <a:r>
              <a:rPr lang="nl-NL" altLang="nl-NL" noProof="0"/>
              <a:t>Migratie-en Veiligheidsfondsen 2021-2027</a:t>
            </a:r>
            <a:endParaRPr lang="nl-NL" altLang="nl-NL" noProof="0" dirty="0"/>
          </a:p>
        </p:txBody>
      </p:sp>
      <p:sp>
        <p:nvSpPr>
          <p:cNvPr id="8" name="logoplaceholder"/>
          <p:cNvSpPr/>
          <p:nvPr userDrawn="1"/>
        </p:nvSpPr>
        <p:spPr>
          <a:xfrm>
            <a:off x="0" y="0"/>
            <a:ext cx="12192000" cy="178308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speaker"/>
          <p:cNvSpPr>
            <a:spLocks noGrp="1"/>
          </p:cNvSpPr>
          <p:nvPr>
            <p:ph type="body" sz="quarter" idx="11" hasCustomPrompt="1"/>
          </p:nvPr>
        </p:nvSpPr>
        <p:spPr>
          <a:xfrm>
            <a:off x="6553201" y="5832053"/>
            <a:ext cx="5003999" cy="389360"/>
          </a:xfrm>
        </p:spPr>
        <p:txBody>
          <a:bodyPr wrap="square" lIns="118800" anchor="b" anchorCtr="0">
            <a:noAutofit/>
          </a:bodyPr>
          <a:lstStyle>
            <a:lvl1pPr marL="0" indent="0">
              <a:spcBef>
                <a:spcPts val="1200"/>
              </a:spcBef>
              <a:buFontTx/>
              <a:buNone/>
              <a:defRPr sz="1600">
                <a:solidFill>
                  <a:srgbClr val="000000"/>
                </a:solidFill>
                <a:latin typeface="+mn-lt"/>
              </a:defRPr>
            </a:lvl1pPr>
            <a:lvl2pPr marL="313200" indent="0">
              <a:spcBef>
                <a:spcPts val="1200"/>
              </a:spcBef>
              <a:buFontTx/>
              <a:buNone/>
              <a:defRPr sz="1600">
                <a:solidFill>
                  <a:schemeClr val="bg1"/>
                </a:solidFill>
                <a:latin typeface="+mn-lt"/>
              </a:defRPr>
            </a:lvl2pPr>
            <a:lvl3pPr marL="630000" indent="0">
              <a:spcBef>
                <a:spcPts val="1200"/>
              </a:spcBef>
              <a:buFontTx/>
              <a:buNone/>
              <a:defRPr sz="1600">
                <a:solidFill>
                  <a:schemeClr val="bg1"/>
                </a:solidFill>
                <a:latin typeface="+mn-lt"/>
              </a:defRPr>
            </a:lvl3pPr>
            <a:lvl4pPr marL="943200" indent="0">
              <a:spcBef>
                <a:spcPts val="1200"/>
              </a:spcBef>
              <a:buFontTx/>
              <a:buNone/>
              <a:defRPr sz="1600">
                <a:solidFill>
                  <a:schemeClr val="bg1"/>
                </a:solidFill>
                <a:latin typeface="+mn-lt"/>
              </a:defRPr>
            </a:lvl4pPr>
            <a:lvl5pPr marL="1260000" indent="0">
              <a:spcBef>
                <a:spcPts val="1200"/>
              </a:spcBef>
              <a:buFontTx/>
              <a:buNone/>
              <a:defRPr sz="1600">
                <a:solidFill>
                  <a:schemeClr val="bg1"/>
                </a:solidFill>
                <a:latin typeface="+mn-lt"/>
              </a:defRPr>
            </a:lvl5pPr>
          </a:lstStyle>
          <a:p>
            <a:pPr lvl="0"/>
            <a:r>
              <a:rPr lang="nl-NL"/>
              <a:t>-</a:t>
            </a:r>
            <a:endParaRPr lang="nl-NL" dirty="0"/>
          </a:p>
        </p:txBody>
      </p:sp>
      <p:sp>
        <p:nvSpPr>
          <p:cNvPr id="2" name="Tijdelijke aanduiding voor datum 1"/>
          <p:cNvSpPr>
            <a:spLocks noGrp="1"/>
          </p:cNvSpPr>
          <p:nvPr>
            <p:ph type="dt" sz="half" idx="12"/>
          </p:nvPr>
        </p:nvSpPr>
        <p:spPr>
          <a:xfrm>
            <a:off x="6552000" y="6311900"/>
            <a:ext cx="5003800" cy="264272"/>
          </a:xfrm>
        </p:spPr>
        <p:txBody>
          <a:bodyPr lIns="118800" tIns="46800"/>
          <a:lstStyle>
            <a:lvl1pPr marL="0">
              <a:lnSpc>
                <a:spcPct val="90000"/>
              </a:lnSpc>
              <a:spcBef>
                <a:spcPts val="1200"/>
              </a:spcBef>
              <a:defRPr sz="1600" baseline="0">
                <a:solidFill>
                  <a:srgbClr val="000000"/>
                </a:solidFill>
              </a:defRPr>
            </a:lvl1pPr>
          </a:lstStyle>
          <a:p>
            <a:r>
              <a:rPr lang="nl-NL"/>
              <a:t>24 november 2020</a:t>
            </a:r>
            <a:endParaRPr lang="nl-NL" dirty="0"/>
          </a:p>
        </p:txBody>
      </p:sp>
    </p:spTree>
    <p:extLst>
      <p:ext uri="{BB962C8B-B14F-4D97-AF65-F5344CB8AC3E}">
        <p14:creationId xmlns:p14="http://schemas.microsoft.com/office/powerpoint/2010/main" val="1630410476"/>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showMasterSp="0" preserve="1" userDrawn="1">
  <p:cSld name="Titeldia NCTV">
    <p:bg>
      <p:bgPr>
        <a:solidFill>
          <a:schemeClr val="tx2"/>
        </a:solidFill>
        <a:effectLst/>
      </p:bgPr>
    </p:bg>
    <p:spTree>
      <p:nvGrpSpPr>
        <p:cNvPr id="1" name=""/>
        <p:cNvGrpSpPr/>
        <p:nvPr/>
      </p:nvGrpSpPr>
      <p:grpSpPr>
        <a:xfrm>
          <a:off x="0" y="0"/>
          <a:ext cx="0" cy="0"/>
          <a:chOff x="0" y="0"/>
          <a:chExt cx="0" cy="0"/>
        </a:xfrm>
      </p:grpSpPr>
      <p:sp>
        <p:nvSpPr>
          <p:cNvPr id="8" name="logoplaceholder"/>
          <p:cNvSpPr/>
          <p:nvPr userDrawn="1"/>
        </p:nvSpPr>
        <p:spPr>
          <a:xfrm>
            <a:off x="0" y="0"/>
            <a:ext cx="12192000" cy="178308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NCTV logotype">
            <a:extLst>
              <a:ext uri="{FF2B5EF4-FFF2-40B4-BE49-F238E27FC236}">
                <a16:creationId xmlns:a16="http://schemas.microsoft.com/office/drawing/2014/main" id="{0CA7A91D-8D32-47E4-8155-31E1F003522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4798800"/>
            <a:ext cx="8248241" cy="2077200"/>
          </a:xfrm>
          <a:prstGeom prst="rect">
            <a:avLst/>
          </a:prstGeom>
        </p:spPr>
      </p:pic>
      <p:sp>
        <p:nvSpPr>
          <p:cNvPr id="9" name="title">
            <a:extLst>
              <a:ext uri="{FF2B5EF4-FFF2-40B4-BE49-F238E27FC236}">
                <a16:creationId xmlns:a16="http://schemas.microsoft.com/office/drawing/2014/main" id="{5137D17D-0AF8-44A0-99F5-EBC92ED0ADEB}"/>
              </a:ext>
            </a:extLst>
          </p:cNvPr>
          <p:cNvSpPr>
            <a:spLocks noGrp="1" noChangeArrowheads="1"/>
          </p:cNvSpPr>
          <p:nvPr>
            <p:ph type="ctrTitle"/>
          </p:nvPr>
        </p:nvSpPr>
        <p:spPr>
          <a:xfrm>
            <a:off x="634047" y="451985"/>
            <a:ext cx="10923906" cy="1726479"/>
          </a:xfrm>
        </p:spPr>
        <p:txBody>
          <a:bodyPr tIns="90000" bIns="90000" anchor="b" anchorCtr="0">
            <a:normAutofit/>
          </a:bodyPr>
          <a:lstStyle>
            <a:lvl1pPr defTabSz="608135" eaLnBrk="0" hangingPunct="0">
              <a:defRPr sz="3600">
                <a:solidFill>
                  <a:schemeClr val="tx1"/>
                </a:solidFill>
              </a:defRPr>
            </a:lvl1pPr>
          </a:lstStyle>
          <a:p>
            <a:pPr lvl="0"/>
            <a:endParaRPr lang="nl-NL" altLang="nl-NL" noProof="0" dirty="0"/>
          </a:p>
        </p:txBody>
      </p:sp>
      <p:sp>
        <p:nvSpPr>
          <p:cNvPr id="10" name="subtitle">
            <a:extLst>
              <a:ext uri="{FF2B5EF4-FFF2-40B4-BE49-F238E27FC236}">
                <a16:creationId xmlns:a16="http://schemas.microsoft.com/office/drawing/2014/main" id="{7F2D1F8B-8C98-4C4C-B853-EFE96426CE24}"/>
              </a:ext>
            </a:extLst>
          </p:cNvPr>
          <p:cNvSpPr>
            <a:spLocks noGrp="1" noChangeArrowheads="1"/>
          </p:cNvSpPr>
          <p:nvPr>
            <p:ph type="subTitle" idx="1"/>
          </p:nvPr>
        </p:nvSpPr>
        <p:spPr>
          <a:xfrm>
            <a:off x="634047" y="2186972"/>
            <a:ext cx="10923906" cy="66431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00" tIns="90000" rIns="90018" bIns="46809">
            <a:normAutofit/>
          </a:bodyPr>
          <a:lstStyle>
            <a:lvl1pPr marL="0" indent="0" defTabSz="608135" eaLnBrk="0" hangingPunct="0">
              <a:buFont typeface="Arial" charset="0"/>
              <a:buNone/>
              <a:defRPr>
                <a:solidFill>
                  <a:schemeClr val="tx1"/>
                </a:solidFill>
                <a:latin typeface="+mn-lt"/>
              </a:defRPr>
            </a:lvl1pPr>
          </a:lstStyle>
          <a:p>
            <a:pPr lvl="0"/>
            <a:endParaRPr lang="nl-NL" altLang="nl-NL" noProof="0" dirty="0"/>
          </a:p>
        </p:txBody>
      </p:sp>
      <p:sp>
        <p:nvSpPr>
          <p:cNvPr id="11" name="speaker">
            <a:extLst>
              <a:ext uri="{FF2B5EF4-FFF2-40B4-BE49-F238E27FC236}">
                <a16:creationId xmlns:a16="http://schemas.microsoft.com/office/drawing/2014/main" id="{6CDDC9BC-6BE8-4EF6-B1D8-78980FAF6197}"/>
              </a:ext>
            </a:extLst>
          </p:cNvPr>
          <p:cNvSpPr>
            <a:spLocks noGrp="1"/>
          </p:cNvSpPr>
          <p:nvPr>
            <p:ph type="body" sz="quarter" idx="11" hasCustomPrompt="1"/>
          </p:nvPr>
        </p:nvSpPr>
        <p:spPr>
          <a:xfrm>
            <a:off x="632777" y="2668274"/>
            <a:ext cx="5138738" cy="389360"/>
          </a:xfrm>
        </p:spPr>
        <p:txBody>
          <a:bodyPr wrap="square" lIns="118800" anchor="b" anchorCtr="0">
            <a:noAutofit/>
          </a:bodyPr>
          <a:lstStyle>
            <a:lvl1pPr marL="0" indent="0">
              <a:spcBef>
                <a:spcPts val="1200"/>
              </a:spcBef>
              <a:buFontTx/>
              <a:buNone/>
              <a:defRPr sz="1600">
                <a:solidFill>
                  <a:schemeClr val="tx1"/>
                </a:solidFill>
                <a:latin typeface="+mn-lt"/>
              </a:defRPr>
            </a:lvl1pPr>
            <a:lvl2pPr marL="313200" indent="0">
              <a:spcBef>
                <a:spcPts val="1200"/>
              </a:spcBef>
              <a:buFontTx/>
              <a:buNone/>
              <a:defRPr sz="1600">
                <a:solidFill>
                  <a:schemeClr val="bg1"/>
                </a:solidFill>
                <a:latin typeface="+mn-lt"/>
              </a:defRPr>
            </a:lvl2pPr>
            <a:lvl3pPr marL="630000" indent="0">
              <a:spcBef>
                <a:spcPts val="1200"/>
              </a:spcBef>
              <a:buFontTx/>
              <a:buNone/>
              <a:defRPr sz="1600">
                <a:solidFill>
                  <a:schemeClr val="bg1"/>
                </a:solidFill>
                <a:latin typeface="+mn-lt"/>
              </a:defRPr>
            </a:lvl3pPr>
            <a:lvl4pPr marL="943200" indent="0">
              <a:spcBef>
                <a:spcPts val="1200"/>
              </a:spcBef>
              <a:buFontTx/>
              <a:buNone/>
              <a:defRPr sz="1600">
                <a:solidFill>
                  <a:schemeClr val="bg1"/>
                </a:solidFill>
                <a:latin typeface="+mn-lt"/>
              </a:defRPr>
            </a:lvl4pPr>
            <a:lvl5pPr marL="1260000" indent="0">
              <a:spcBef>
                <a:spcPts val="1200"/>
              </a:spcBef>
              <a:buFontTx/>
              <a:buNone/>
              <a:defRPr sz="1600">
                <a:solidFill>
                  <a:schemeClr val="bg1"/>
                </a:solidFill>
                <a:latin typeface="+mn-lt"/>
              </a:defRPr>
            </a:lvl5pPr>
          </a:lstStyle>
          <a:p>
            <a:pPr lvl="0"/>
            <a:r>
              <a:rPr lang="nl-NL" dirty="0"/>
              <a:t>Naam spreker</a:t>
            </a:r>
          </a:p>
        </p:txBody>
      </p:sp>
      <p:sp>
        <p:nvSpPr>
          <p:cNvPr id="12" name="Tijdelijke aanduiding voor datum 1">
            <a:extLst>
              <a:ext uri="{FF2B5EF4-FFF2-40B4-BE49-F238E27FC236}">
                <a16:creationId xmlns:a16="http://schemas.microsoft.com/office/drawing/2014/main" id="{0344BB47-02F8-4604-9E4B-11D51EE5AC2A}"/>
              </a:ext>
            </a:extLst>
          </p:cNvPr>
          <p:cNvSpPr>
            <a:spLocks noGrp="1"/>
          </p:cNvSpPr>
          <p:nvPr>
            <p:ph type="dt" sz="half" idx="12"/>
          </p:nvPr>
        </p:nvSpPr>
        <p:spPr>
          <a:xfrm>
            <a:off x="620077" y="3111181"/>
            <a:ext cx="5151438" cy="264272"/>
          </a:xfrm>
        </p:spPr>
        <p:txBody>
          <a:bodyPr lIns="118800" tIns="46800"/>
          <a:lstStyle>
            <a:lvl1pPr marL="0">
              <a:lnSpc>
                <a:spcPct val="90000"/>
              </a:lnSpc>
              <a:spcBef>
                <a:spcPts val="1200"/>
              </a:spcBef>
              <a:defRPr sz="1600" baseline="0">
                <a:solidFill>
                  <a:schemeClr val="tx1"/>
                </a:solidFill>
              </a:defRPr>
            </a:lvl1pPr>
          </a:lstStyle>
          <a:p>
            <a:r>
              <a:rPr lang="nl-NL"/>
              <a:t>24 november 2020</a:t>
            </a:r>
            <a:endParaRPr lang="nl-NL" dirty="0"/>
          </a:p>
        </p:txBody>
      </p:sp>
    </p:spTree>
    <p:extLst>
      <p:ext uri="{BB962C8B-B14F-4D97-AF65-F5344CB8AC3E}">
        <p14:creationId xmlns:p14="http://schemas.microsoft.com/office/powerpoint/2010/main" val="3176294750"/>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userDrawn="1">
  <p:cSld name="Defaul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7817855"/>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635001" y="2289486"/>
            <a:ext cx="10923589" cy="3931927"/>
          </a:xfrm>
          <a:prstGeom prst="rect">
            <a:avLst/>
          </a:prstGeom>
        </p:spPr>
        <p:txBody>
          <a:bodyPr/>
          <a:lstStyle>
            <a:lvl2pPr marL="630000" indent="-316800">
              <a:buClr>
                <a:schemeClr val="tx2"/>
              </a:buClr>
              <a:buFont typeface="Verdana" panose="020B0604030504040204" pitchFamily="34" charset="0"/>
              <a:buChar char="–"/>
              <a:defRPr/>
            </a:lvl2pPr>
            <a:lvl5pPr>
              <a:defRPr/>
            </a:lvl5pPr>
            <a:lvl6pPr>
              <a:defRPr baseline="0"/>
            </a:lvl6pPr>
            <a:lvl7pPr>
              <a:defRPr baseline="0">
                <a:solidFill>
                  <a:schemeClr val="tx1">
                    <a:lumMod val="65000"/>
                    <a:lumOff val="35000"/>
                  </a:schemeClr>
                </a:solidFill>
              </a:defRPr>
            </a:lvl7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0" name="Titel 9"/>
          <p:cNvSpPr>
            <a:spLocks noGrp="1"/>
          </p:cNvSpPr>
          <p:nvPr>
            <p:ph type="title"/>
          </p:nvPr>
        </p:nvSpPr>
        <p:spPr/>
        <p:txBody>
          <a:bodyPr/>
          <a:lstStyle/>
          <a:p>
            <a:r>
              <a:rPr lang="nl-NL"/>
              <a:t>Klik om de stijl te bewerken</a:t>
            </a:r>
          </a:p>
        </p:txBody>
      </p:sp>
      <p:sp>
        <p:nvSpPr>
          <p:cNvPr id="2" name="Tijdelijke aanduiding voor datum 1"/>
          <p:cNvSpPr>
            <a:spLocks noGrp="1"/>
          </p:cNvSpPr>
          <p:nvPr>
            <p:ph type="dt" sz="half" idx="10"/>
          </p:nvPr>
        </p:nvSpPr>
        <p:spPr/>
        <p:txBody>
          <a:bodyPr/>
          <a:lstStyle>
            <a:lvl1pPr>
              <a:defRPr sz="1000"/>
            </a:lvl1pPr>
          </a:lstStyle>
          <a:p>
            <a:r>
              <a:rPr lang="nl-NL"/>
              <a:t>24 november 2020</a:t>
            </a:r>
            <a:endParaRPr lang="nl-NL" dirty="0"/>
          </a:p>
        </p:txBody>
      </p:sp>
      <p:sp>
        <p:nvSpPr>
          <p:cNvPr id="4" name="Tijdelijke aanduiding voor voettekst 3"/>
          <p:cNvSpPr>
            <a:spLocks noGrp="1"/>
          </p:cNvSpPr>
          <p:nvPr>
            <p:ph type="ftr" sz="quarter" idx="11"/>
          </p:nvPr>
        </p:nvSpPr>
        <p:spPr/>
        <p:txBody>
          <a:bodyPr/>
          <a:lstStyle>
            <a:lvl1pPr>
              <a:defRPr sz="1000"/>
            </a:lvl1pPr>
          </a:lstStyle>
          <a:p>
            <a:r>
              <a:rPr lang="nl-NL"/>
              <a:t>Minicursus Nieuwe Europese Verordeningen</a:t>
            </a:r>
            <a:endParaRPr lang="nl-NL" dirty="0"/>
          </a:p>
        </p:txBody>
      </p:sp>
      <p:sp>
        <p:nvSpPr>
          <p:cNvPr id="5" name="Tijdelijke aanduiding voor dianummer 4"/>
          <p:cNvSpPr>
            <a:spLocks noGrp="1"/>
          </p:cNvSpPr>
          <p:nvPr>
            <p:ph type="sldNum" sz="quarter" idx="12"/>
          </p:nvPr>
        </p:nvSpPr>
        <p:spPr/>
        <p:txBody>
          <a:bodyPr/>
          <a:lstStyle/>
          <a:p>
            <a:fld id="{0C893183-5A27-4493-8273-E869AD900CD4}" type="slidenum">
              <a:rPr lang="nl-NL" smtClean="0"/>
              <a:pPr/>
              <a:t>‹nr.›</a:t>
            </a:fld>
            <a:endParaRPr lang="nl-NL" dirty="0"/>
          </a:p>
        </p:txBody>
      </p:sp>
    </p:spTree>
    <p:extLst>
      <p:ext uri="{BB962C8B-B14F-4D97-AF65-F5344CB8AC3E}">
        <p14:creationId xmlns:p14="http://schemas.microsoft.com/office/powerpoint/2010/main" val="2453202243"/>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Inhoudsopgave">
    <p:spTree>
      <p:nvGrpSpPr>
        <p:cNvPr id="1" name=""/>
        <p:cNvGrpSpPr/>
        <p:nvPr/>
      </p:nvGrpSpPr>
      <p:grpSpPr>
        <a:xfrm>
          <a:off x="0" y="0"/>
          <a:ext cx="0" cy="0"/>
          <a:chOff x="0" y="0"/>
          <a:chExt cx="0" cy="0"/>
        </a:xfrm>
      </p:grpSpPr>
      <p:sp>
        <p:nvSpPr>
          <p:cNvPr id="6" name="backdrop"/>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4999" y="2636838"/>
            <a:ext cx="5003801" cy="1584325"/>
          </a:xfrm>
        </p:spPr>
        <p:txBody>
          <a:bodyPr anchor="ctr" anchorCtr="0"/>
          <a:lstStyle>
            <a:lvl1pPr algn="r">
              <a:defRPr>
                <a:solidFill>
                  <a:srgbClr val="000000"/>
                </a:solidFill>
              </a:defRPr>
            </a:lvl1pPr>
          </a:lstStyle>
          <a:p>
            <a:r>
              <a:rPr lang="nl-NL" dirty="0"/>
              <a:t>Klik om de stijl te bewerken</a:t>
            </a:r>
          </a:p>
        </p:txBody>
      </p:sp>
      <p:sp>
        <p:nvSpPr>
          <p:cNvPr id="11" name="Tijdelijke aanduiding voor tekst 10"/>
          <p:cNvSpPr>
            <a:spLocks noGrp="1"/>
          </p:cNvSpPr>
          <p:nvPr>
            <p:ph type="body" sz="quarter" idx="13" hasCustomPrompt="1"/>
          </p:nvPr>
        </p:nvSpPr>
        <p:spPr>
          <a:xfrm>
            <a:off x="6418728" y="998446"/>
            <a:ext cx="1373005" cy="817563"/>
          </a:xfrm>
        </p:spPr>
        <p:txBody>
          <a:bodyPr anchor="b" anchorCtr="0">
            <a:normAutofit/>
          </a:bodyPr>
          <a:lstStyle>
            <a:lvl1pPr marL="0" indent="0" algn="r">
              <a:buFontTx/>
              <a:buNone/>
              <a:defRPr sz="4800">
                <a:solidFill>
                  <a:schemeClr val="tx2"/>
                </a:solidFill>
              </a:defRPr>
            </a:lvl1pPr>
            <a:lvl2pPr marL="313200" indent="0" algn="r">
              <a:buFontTx/>
              <a:buNone/>
              <a:defRPr sz="4800">
                <a:solidFill>
                  <a:schemeClr val="tx2"/>
                </a:solidFill>
              </a:defRPr>
            </a:lvl2pPr>
            <a:lvl3pPr marL="630000" indent="0" algn="r">
              <a:buFontTx/>
              <a:buNone/>
              <a:defRPr sz="4800">
                <a:solidFill>
                  <a:schemeClr val="tx2"/>
                </a:solidFill>
              </a:defRPr>
            </a:lvl3pPr>
            <a:lvl4pPr marL="943200" indent="0" algn="r">
              <a:buFontTx/>
              <a:buNone/>
              <a:defRPr sz="4800">
                <a:solidFill>
                  <a:schemeClr val="tx2"/>
                </a:solidFill>
              </a:defRPr>
            </a:lvl4pPr>
            <a:lvl5pPr marL="1260000" indent="0" algn="r">
              <a:buFontTx/>
              <a:buNone/>
              <a:defRPr sz="4800">
                <a:solidFill>
                  <a:schemeClr val="tx2"/>
                </a:solidFill>
              </a:defRPr>
            </a:lvl5pPr>
          </a:lstStyle>
          <a:p>
            <a:pPr lvl="0"/>
            <a:r>
              <a:rPr lang="nl-NL" dirty="0"/>
              <a:t>#</a:t>
            </a:r>
          </a:p>
        </p:txBody>
      </p:sp>
      <p:sp>
        <p:nvSpPr>
          <p:cNvPr id="15" name="Tijdelijke aanduiding voor tekst 14"/>
          <p:cNvSpPr>
            <a:spLocks noGrp="1"/>
          </p:cNvSpPr>
          <p:nvPr>
            <p:ph type="body" sz="quarter" idx="14"/>
          </p:nvPr>
        </p:nvSpPr>
        <p:spPr>
          <a:xfrm>
            <a:off x="7791732" y="916926"/>
            <a:ext cx="3766856" cy="817562"/>
          </a:xfrm>
        </p:spPr>
        <p:txBody>
          <a:bodyPr anchor="b" anchorCtr="0">
            <a:normAutofit/>
          </a:bodyPr>
          <a:lstStyle>
            <a:lvl1pPr marL="0" indent="0">
              <a:buFontTx/>
              <a:buNone/>
              <a:defRPr sz="1800"/>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Klik om de modelstijlen te bewerken</a:t>
            </a:r>
          </a:p>
        </p:txBody>
      </p:sp>
      <p:sp>
        <p:nvSpPr>
          <p:cNvPr id="17" name="Tijdelijke aanduiding voor tekst 10"/>
          <p:cNvSpPr>
            <a:spLocks noGrp="1"/>
          </p:cNvSpPr>
          <p:nvPr>
            <p:ph type="body" sz="quarter" idx="15" hasCustomPrompt="1"/>
          </p:nvPr>
        </p:nvSpPr>
        <p:spPr>
          <a:xfrm>
            <a:off x="6418727" y="2143674"/>
            <a:ext cx="1373005" cy="817563"/>
          </a:xfrm>
        </p:spPr>
        <p:txBody>
          <a:bodyPr anchor="b" anchorCtr="0">
            <a:normAutofit/>
          </a:bodyPr>
          <a:lstStyle>
            <a:lvl1pPr marL="0" indent="0" algn="r">
              <a:buFontTx/>
              <a:buNone/>
              <a:defRPr sz="4800">
                <a:solidFill>
                  <a:schemeClr val="tx2"/>
                </a:solidFill>
              </a:defRPr>
            </a:lvl1pPr>
            <a:lvl2pPr marL="313200" indent="0" algn="r">
              <a:buFontTx/>
              <a:buNone/>
              <a:defRPr sz="4800">
                <a:solidFill>
                  <a:schemeClr val="tx2"/>
                </a:solidFill>
              </a:defRPr>
            </a:lvl2pPr>
            <a:lvl3pPr marL="630000" indent="0" algn="r">
              <a:buFontTx/>
              <a:buNone/>
              <a:defRPr sz="4800">
                <a:solidFill>
                  <a:schemeClr val="tx2"/>
                </a:solidFill>
              </a:defRPr>
            </a:lvl3pPr>
            <a:lvl4pPr marL="943200" indent="0" algn="r">
              <a:buFontTx/>
              <a:buNone/>
              <a:defRPr sz="4800">
                <a:solidFill>
                  <a:schemeClr val="tx2"/>
                </a:solidFill>
              </a:defRPr>
            </a:lvl4pPr>
            <a:lvl5pPr marL="1260000" indent="0" algn="r">
              <a:buFontTx/>
              <a:buNone/>
              <a:defRPr sz="4800">
                <a:solidFill>
                  <a:schemeClr val="tx2"/>
                </a:solidFill>
              </a:defRPr>
            </a:lvl5pPr>
          </a:lstStyle>
          <a:p>
            <a:pPr lvl="0"/>
            <a:r>
              <a:rPr lang="nl-NL" dirty="0"/>
              <a:t>#</a:t>
            </a:r>
          </a:p>
        </p:txBody>
      </p:sp>
      <p:sp>
        <p:nvSpPr>
          <p:cNvPr id="18" name="Tijdelijke aanduiding voor tekst 14"/>
          <p:cNvSpPr>
            <a:spLocks noGrp="1"/>
          </p:cNvSpPr>
          <p:nvPr>
            <p:ph type="body" sz="quarter" idx="16"/>
          </p:nvPr>
        </p:nvSpPr>
        <p:spPr>
          <a:xfrm>
            <a:off x="7791732" y="2061911"/>
            <a:ext cx="3766856" cy="817562"/>
          </a:xfrm>
        </p:spPr>
        <p:txBody>
          <a:bodyPr anchor="b" anchorCtr="0">
            <a:normAutofit/>
          </a:bodyPr>
          <a:lstStyle>
            <a:lvl1pPr marL="0" indent="0">
              <a:buFontTx/>
              <a:buNone/>
              <a:defRPr sz="1800"/>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Klik om de modelstijlen te bewerken</a:t>
            </a:r>
          </a:p>
        </p:txBody>
      </p:sp>
      <p:sp>
        <p:nvSpPr>
          <p:cNvPr id="19" name="Tijdelijke aanduiding voor tekst 10"/>
          <p:cNvSpPr>
            <a:spLocks noGrp="1"/>
          </p:cNvSpPr>
          <p:nvPr>
            <p:ph type="body" sz="quarter" idx="17" hasCustomPrompt="1"/>
          </p:nvPr>
        </p:nvSpPr>
        <p:spPr>
          <a:xfrm>
            <a:off x="6418727" y="3288904"/>
            <a:ext cx="1373005" cy="817563"/>
          </a:xfrm>
        </p:spPr>
        <p:txBody>
          <a:bodyPr anchor="b" anchorCtr="0">
            <a:normAutofit/>
          </a:bodyPr>
          <a:lstStyle>
            <a:lvl1pPr marL="0" indent="0" algn="r">
              <a:buFontTx/>
              <a:buNone/>
              <a:defRPr sz="4800">
                <a:solidFill>
                  <a:schemeClr val="tx2"/>
                </a:solidFill>
              </a:defRPr>
            </a:lvl1pPr>
            <a:lvl2pPr marL="313200" indent="0" algn="r">
              <a:buFontTx/>
              <a:buNone/>
              <a:defRPr sz="4800">
                <a:solidFill>
                  <a:schemeClr val="tx2"/>
                </a:solidFill>
              </a:defRPr>
            </a:lvl2pPr>
            <a:lvl3pPr marL="630000" indent="0" algn="r">
              <a:buFontTx/>
              <a:buNone/>
              <a:defRPr sz="4800">
                <a:solidFill>
                  <a:schemeClr val="tx2"/>
                </a:solidFill>
              </a:defRPr>
            </a:lvl3pPr>
            <a:lvl4pPr marL="943200" indent="0" algn="r">
              <a:buFontTx/>
              <a:buNone/>
              <a:defRPr sz="4800">
                <a:solidFill>
                  <a:schemeClr val="tx2"/>
                </a:solidFill>
              </a:defRPr>
            </a:lvl4pPr>
            <a:lvl5pPr marL="1260000" indent="0" algn="r">
              <a:buFontTx/>
              <a:buNone/>
              <a:defRPr sz="4800">
                <a:solidFill>
                  <a:schemeClr val="tx2"/>
                </a:solidFill>
              </a:defRPr>
            </a:lvl5pPr>
          </a:lstStyle>
          <a:p>
            <a:pPr lvl="0"/>
            <a:r>
              <a:rPr lang="nl-NL" dirty="0"/>
              <a:t>#</a:t>
            </a:r>
          </a:p>
        </p:txBody>
      </p:sp>
      <p:sp>
        <p:nvSpPr>
          <p:cNvPr id="20" name="Tijdelijke aanduiding voor tekst 14"/>
          <p:cNvSpPr>
            <a:spLocks noGrp="1"/>
          </p:cNvSpPr>
          <p:nvPr>
            <p:ph type="body" sz="quarter" idx="18"/>
          </p:nvPr>
        </p:nvSpPr>
        <p:spPr>
          <a:xfrm>
            <a:off x="7791732" y="3211200"/>
            <a:ext cx="3766856" cy="817562"/>
          </a:xfrm>
        </p:spPr>
        <p:txBody>
          <a:bodyPr anchor="b" anchorCtr="0">
            <a:normAutofit/>
          </a:bodyPr>
          <a:lstStyle>
            <a:lvl1pPr marL="0" indent="0">
              <a:buFontTx/>
              <a:buNone/>
              <a:defRPr sz="1800"/>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Klik om de modelstijlen te bewerken</a:t>
            </a:r>
          </a:p>
        </p:txBody>
      </p:sp>
      <p:sp>
        <p:nvSpPr>
          <p:cNvPr id="21" name="Tijdelijke aanduiding voor tekst 10"/>
          <p:cNvSpPr>
            <a:spLocks noGrp="1"/>
          </p:cNvSpPr>
          <p:nvPr>
            <p:ph type="body" sz="quarter" idx="19" hasCustomPrompt="1"/>
          </p:nvPr>
        </p:nvSpPr>
        <p:spPr>
          <a:xfrm>
            <a:off x="6418727" y="4434132"/>
            <a:ext cx="1373005" cy="817563"/>
          </a:xfrm>
        </p:spPr>
        <p:txBody>
          <a:bodyPr anchor="b" anchorCtr="0">
            <a:normAutofit/>
          </a:bodyPr>
          <a:lstStyle>
            <a:lvl1pPr marL="0" indent="0" algn="r">
              <a:buFontTx/>
              <a:buNone/>
              <a:defRPr sz="4800">
                <a:solidFill>
                  <a:schemeClr val="tx2"/>
                </a:solidFill>
              </a:defRPr>
            </a:lvl1pPr>
            <a:lvl2pPr marL="313200" indent="0" algn="r">
              <a:buFontTx/>
              <a:buNone/>
              <a:defRPr sz="4800">
                <a:solidFill>
                  <a:schemeClr val="tx2"/>
                </a:solidFill>
              </a:defRPr>
            </a:lvl2pPr>
            <a:lvl3pPr marL="630000" indent="0" algn="r">
              <a:buFontTx/>
              <a:buNone/>
              <a:defRPr sz="4800">
                <a:solidFill>
                  <a:schemeClr val="tx2"/>
                </a:solidFill>
              </a:defRPr>
            </a:lvl3pPr>
            <a:lvl4pPr marL="943200" indent="0" algn="r">
              <a:buFontTx/>
              <a:buNone/>
              <a:defRPr sz="4800">
                <a:solidFill>
                  <a:schemeClr val="tx2"/>
                </a:solidFill>
              </a:defRPr>
            </a:lvl4pPr>
            <a:lvl5pPr marL="1260000" indent="0" algn="r">
              <a:buFontTx/>
              <a:buNone/>
              <a:defRPr sz="4800">
                <a:solidFill>
                  <a:schemeClr val="tx2"/>
                </a:solidFill>
              </a:defRPr>
            </a:lvl5pPr>
          </a:lstStyle>
          <a:p>
            <a:pPr lvl="0"/>
            <a:r>
              <a:rPr lang="nl-NL" dirty="0"/>
              <a:t>#</a:t>
            </a:r>
          </a:p>
        </p:txBody>
      </p:sp>
      <p:sp>
        <p:nvSpPr>
          <p:cNvPr id="22" name="Tijdelijke aanduiding voor tekst 14"/>
          <p:cNvSpPr>
            <a:spLocks noGrp="1"/>
          </p:cNvSpPr>
          <p:nvPr>
            <p:ph type="body" sz="quarter" idx="20"/>
          </p:nvPr>
        </p:nvSpPr>
        <p:spPr>
          <a:xfrm>
            <a:off x="7791732" y="4352399"/>
            <a:ext cx="3766856" cy="817562"/>
          </a:xfrm>
        </p:spPr>
        <p:txBody>
          <a:bodyPr anchor="b" anchorCtr="0">
            <a:normAutofit/>
          </a:bodyPr>
          <a:lstStyle>
            <a:lvl1pPr marL="0" indent="0">
              <a:buFontTx/>
              <a:buNone/>
              <a:defRPr sz="1800"/>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Klik om de modelstijlen te bewerken</a:t>
            </a:r>
          </a:p>
        </p:txBody>
      </p:sp>
      <p:sp>
        <p:nvSpPr>
          <p:cNvPr id="23" name="Tijdelijke aanduiding voor tekst 10"/>
          <p:cNvSpPr>
            <a:spLocks noGrp="1"/>
          </p:cNvSpPr>
          <p:nvPr>
            <p:ph type="body" sz="quarter" idx="21" hasCustomPrompt="1"/>
          </p:nvPr>
        </p:nvSpPr>
        <p:spPr>
          <a:xfrm>
            <a:off x="6418727" y="5579361"/>
            <a:ext cx="1373005" cy="817563"/>
          </a:xfrm>
        </p:spPr>
        <p:txBody>
          <a:bodyPr anchor="b" anchorCtr="0">
            <a:normAutofit/>
          </a:bodyPr>
          <a:lstStyle>
            <a:lvl1pPr marL="0" indent="0" algn="r">
              <a:buFontTx/>
              <a:buNone/>
              <a:defRPr sz="4800">
                <a:solidFill>
                  <a:schemeClr val="tx2"/>
                </a:solidFill>
              </a:defRPr>
            </a:lvl1pPr>
            <a:lvl2pPr marL="313200" indent="0" algn="r">
              <a:buFontTx/>
              <a:buNone/>
              <a:defRPr sz="4800">
                <a:solidFill>
                  <a:schemeClr val="tx2"/>
                </a:solidFill>
              </a:defRPr>
            </a:lvl2pPr>
            <a:lvl3pPr marL="630000" indent="0" algn="r">
              <a:buFontTx/>
              <a:buNone/>
              <a:defRPr sz="4800">
                <a:solidFill>
                  <a:schemeClr val="tx2"/>
                </a:solidFill>
              </a:defRPr>
            </a:lvl3pPr>
            <a:lvl4pPr marL="943200" indent="0" algn="r">
              <a:buFontTx/>
              <a:buNone/>
              <a:defRPr sz="4800">
                <a:solidFill>
                  <a:schemeClr val="tx2"/>
                </a:solidFill>
              </a:defRPr>
            </a:lvl4pPr>
            <a:lvl5pPr marL="1260000" indent="0" algn="r">
              <a:buFontTx/>
              <a:buNone/>
              <a:defRPr sz="4800">
                <a:solidFill>
                  <a:schemeClr val="tx2"/>
                </a:solidFill>
              </a:defRPr>
            </a:lvl5pPr>
          </a:lstStyle>
          <a:p>
            <a:pPr lvl="0"/>
            <a:r>
              <a:rPr lang="nl-NL" dirty="0"/>
              <a:t>#</a:t>
            </a:r>
          </a:p>
        </p:txBody>
      </p:sp>
      <p:sp>
        <p:nvSpPr>
          <p:cNvPr id="24" name="Tijdelijke aanduiding voor tekst 14"/>
          <p:cNvSpPr>
            <a:spLocks noGrp="1"/>
          </p:cNvSpPr>
          <p:nvPr>
            <p:ph type="body" sz="quarter" idx="22"/>
          </p:nvPr>
        </p:nvSpPr>
        <p:spPr>
          <a:xfrm>
            <a:off x="7791732" y="5497200"/>
            <a:ext cx="3766856" cy="817562"/>
          </a:xfrm>
        </p:spPr>
        <p:txBody>
          <a:bodyPr anchor="b" anchorCtr="0">
            <a:normAutofit/>
          </a:bodyPr>
          <a:lstStyle>
            <a:lvl1pPr marL="0" indent="0">
              <a:buFontTx/>
              <a:buNone/>
              <a:defRPr sz="1800"/>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Klik om de modelstijlen te bewerken</a:t>
            </a:r>
          </a:p>
        </p:txBody>
      </p:sp>
      <p:sp>
        <p:nvSpPr>
          <p:cNvPr id="3" name="Tijdelijke aanduiding voor datum 2"/>
          <p:cNvSpPr>
            <a:spLocks noGrp="1"/>
          </p:cNvSpPr>
          <p:nvPr>
            <p:ph type="dt" sz="half" idx="23"/>
          </p:nvPr>
        </p:nvSpPr>
        <p:spPr/>
        <p:txBody>
          <a:bodyPr/>
          <a:lstStyle>
            <a:lvl1pPr>
              <a:defRPr>
                <a:solidFill>
                  <a:srgbClr val="000000"/>
                </a:solidFill>
              </a:defRPr>
            </a:lvl1pPr>
          </a:lstStyle>
          <a:p>
            <a:r>
              <a:rPr lang="nl-NL"/>
              <a:t>24 november 2020</a:t>
            </a:r>
            <a:endParaRPr lang="nl-NL" dirty="0"/>
          </a:p>
        </p:txBody>
      </p:sp>
      <p:sp>
        <p:nvSpPr>
          <p:cNvPr id="4" name="Tijdelijke aanduiding voor voettekst 3"/>
          <p:cNvSpPr>
            <a:spLocks noGrp="1"/>
          </p:cNvSpPr>
          <p:nvPr>
            <p:ph type="ftr" sz="quarter" idx="24"/>
          </p:nvPr>
        </p:nvSpPr>
        <p:spPr/>
        <p:txBody>
          <a:bodyPr/>
          <a:lstStyle>
            <a:lvl1pPr>
              <a:defRPr>
                <a:solidFill>
                  <a:srgbClr val="000000"/>
                </a:solidFill>
              </a:defRPr>
            </a:lvl1pPr>
          </a:lstStyle>
          <a:p>
            <a:r>
              <a:rPr lang="nl-NL"/>
              <a:t>Minicursus Nieuwe Europese Verordeningen</a:t>
            </a:r>
            <a:endParaRPr lang="nl-NL" dirty="0"/>
          </a:p>
        </p:txBody>
      </p:sp>
      <p:sp>
        <p:nvSpPr>
          <p:cNvPr id="5" name="Tijdelijke aanduiding voor dianummer 4"/>
          <p:cNvSpPr>
            <a:spLocks noGrp="1"/>
          </p:cNvSpPr>
          <p:nvPr>
            <p:ph type="sldNum" sz="quarter" idx="25"/>
          </p:nvPr>
        </p:nvSpPr>
        <p:spPr/>
        <p:txBody>
          <a:bodyPr/>
          <a:lstStyle/>
          <a:p>
            <a:fld id="{0C893183-5A27-4493-8273-E869AD900CD4}" type="slidenum">
              <a:rPr lang="nl-NL" smtClean="0"/>
              <a:pPr/>
              <a:t>‹nr.›</a:t>
            </a:fld>
            <a:endParaRPr lang="nl-NL" dirty="0"/>
          </a:p>
        </p:txBody>
      </p:sp>
      <p:pic>
        <p:nvPicPr>
          <p:cNvPr id="25" name="minjus_heade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783080"/>
          </a:xfrm>
          <a:prstGeom prst="rect">
            <a:avLst/>
          </a:prstGeom>
        </p:spPr>
      </p:pic>
    </p:spTree>
    <p:extLst>
      <p:ext uri="{BB962C8B-B14F-4D97-AF65-F5344CB8AC3E}">
        <p14:creationId xmlns:p14="http://schemas.microsoft.com/office/powerpoint/2010/main" val="2379670889"/>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Inhoudsopgave met afbeelding">
    <p:bg>
      <p:bgPr>
        <a:solidFill>
          <a:schemeClr val="tx2"/>
        </a:solidFill>
        <a:effectLst/>
      </p:bgPr>
    </p:bg>
    <p:spTree>
      <p:nvGrpSpPr>
        <p:cNvPr id="1" name=""/>
        <p:cNvGrpSpPr/>
        <p:nvPr/>
      </p:nvGrpSpPr>
      <p:grpSpPr>
        <a:xfrm>
          <a:off x="0" y="0"/>
          <a:ext cx="0" cy="0"/>
          <a:chOff x="0" y="0"/>
          <a:chExt cx="0" cy="0"/>
        </a:xfrm>
      </p:grpSpPr>
      <p:sp>
        <p:nvSpPr>
          <p:cNvPr id="25" name="Tijdelijke aanduiding voor afbeelding 4"/>
          <p:cNvSpPr>
            <a:spLocks noGrp="1"/>
          </p:cNvSpPr>
          <p:nvPr>
            <p:ph type="pic" sz="quarter" idx="10" hasCustomPrompt="1"/>
          </p:nvPr>
        </p:nvSpPr>
        <p:spPr>
          <a:xfrm>
            <a:off x="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5856605 w 6096000"/>
              <a:gd name="connsiteY4"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5856605 w 6096000"/>
              <a:gd name="connsiteY4" fmla="*/ 0 h 6858000"/>
              <a:gd name="connsiteX5" fmla="*/ 5856605 w 6096000"/>
              <a:gd name="connsiteY5" fmla="*/ 701993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5856605 w 6096000"/>
              <a:gd name="connsiteY4" fmla="*/ 0 h 6858000"/>
              <a:gd name="connsiteX5" fmla="*/ 5856605 w 6096000"/>
              <a:gd name="connsiteY5" fmla="*/ 701993 h 6858000"/>
              <a:gd name="connsiteX6" fmla="*/ 6096000 w 6096000"/>
              <a:gd name="connsiteY6" fmla="*/ 701993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5856605 w 6096000"/>
              <a:gd name="connsiteY4" fmla="*/ 0 h 6858000"/>
              <a:gd name="connsiteX5" fmla="*/ 5856605 w 6096000"/>
              <a:gd name="connsiteY5" fmla="*/ 701993 h 6858000"/>
              <a:gd name="connsiteX6" fmla="*/ 6096000 w 6096000"/>
              <a:gd name="connsiteY6" fmla="*/ 701993 h 6858000"/>
              <a:gd name="connsiteX7" fmla="*/ 6096000 w 6096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6858000">
                <a:moveTo>
                  <a:pt x="6096000" y="0"/>
                </a:moveTo>
                <a:lnTo>
                  <a:pt x="6096000" y="6858000"/>
                </a:lnTo>
                <a:lnTo>
                  <a:pt x="0" y="6858000"/>
                </a:lnTo>
                <a:lnTo>
                  <a:pt x="0" y="0"/>
                </a:lnTo>
                <a:lnTo>
                  <a:pt x="5856605" y="0"/>
                </a:lnTo>
                <a:lnTo>
                  <a:pt x="5856605" y="701993"/>
                </a:lnTo>
                <a:lnTo>
                  <a:pt x="6096000" y="701993"/>
                </a:lnTo>
                <a:lnTo>
                  <a:pt x="6096000" y="6858000"/>
                </a:lnTo>
                <a:close/>
              </a:path>
            </a:pathLst>
          </a:cu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2" name="Titel 1"/>
          <p:cNvSpPr>
            <a:spLocks noGrp="1"/>
          </p:cNvSpPr>
          <p:nvPr>
            <p:ph type="title"/>
          </p:nvPr>
        </p:nvSpPr>
        <p:spPr>
          <a:xfrm>
            <a:off x="6553200" y="1051200"/>
            <a:ext cx="5003999" cy="948047"/>
          </a:xfrm>
        </p:spPr>
        <p:txBody>
          <a:bodyPr anchor="b" anchorCtr="0"/>
          <a:lstStyle>
            <a:lvl1pPr algn="l">
              <a:lnSpc>
                <a:spcPct val="90000"/>
              </a:lnSpc>
              <a:defRPr>
                <a:solidFill>
                  <a:srgbClr val="000000"/>
                </a:solidFill>
              </a:defRPr>
            </a:lvl1pPr>
          </a:lstStyle>
          <a:p>
            <a:r>
              <a:rPr lang="nl-NL" dirty="0"/>
              <a:t>Klik om de stijl te bewerken</a:t>
            </a:r>
          </a:p>
        </p:txBody>
      </p:sp>
      <p:sp>
        <p:nvSpPr>
          <p:cNvPr id="15" name="Tijdelijke aanduiding voor tekst 14"/>
          <p:cNvSpPr>
            <a:spLocks noGrp="1"/>
          </p:cNvSpPr>
          <p:nvPr>
            <p:ph type="body" sz="quarter" idx="14"/>
          </p:nvPr>
        </p:nvSpPr>
        <p:spPr>
          <a:xfrm>
            <a:off x="6553200" y="2289600"/>
            <a:ext cx="5003999" cy="3931813"/>
          </a:xfrm>
        </p:spPr>
        <p:txBody>
          <a:bodyPr anchor="t" anchorCtr="0">
            <a:normAutofit/>
          </a:bodyPr>
          <a:lstStyle>
            <a:lvl1pPr marL="457200" indent="-457200">
              <a:buClr>
                <a:schemeClr val="bg1"/>
              </a:buClr>
              <a:buFont typeface="+mj-lt"/>
              <a:buAutoNum type="arabicPeriod"/>
              <a:defRPr sz="2400" baseline="0">
                <a:solidFill>
                  <a:srgbClr val="000000"/>
                </a:solidFill>
              </a:defRPr>
            </a:lvl1pPr>
            <a:lvl2pPr marL="684000" indent="-216000">
              <a:buClr>
                <a:schemeClr val="bg1"/>
              </a:buClr>
              <a:buFont typeface="Verdana" panose="020B0604030504040204" pitchFamily="34" charset="0"/>
              <a:buChar char="–"/>
              <a:defRPr sz="2000" baseline="0">
                <a:solidFill>
                  <a:srgbClr val="000000"/>
                </a:solidFill>
              </a:defRPr>
            </a:lvl2pPr>
            <a:lvl3pPr marL="946800" indent="-316800">
              <a:buClr>
                <a:schemeClr val="bg1"/>
              </a:buClr>
              <a:buFont typeface="Wingdings" panose="05000000000000000000" pitchFamily="2" charset="2"/>
              <a:buChar char="§"/>
              <a:defRPr sz="1800">
                <a:solidFill>
                  <a:srgbClr val="000000"/>
                </a:solidFill>
              </a:defRPr>
            </a:lvl3pPr>
            <a:lvl4pPr marL="1260000" indent="-316800">
              <a:buClr>
                <a:schemeClr val="bg1"/>
              </a:buClr>
              <a:buFont typeface="Arial" panose="020B0604020202020204" pitchFamily="34" charset="0"/>
              <a:buChar char="•"/>
              <a:defRPr sz="1800">
                <a:solidFill>
                  <a:srgbClr val="000000"/>
                </a:solidFill>
              </a:defRPr>
            </a:lvl4pPr>
            <a:lvl5pPr marL="1576800" indent="-316800">
              <a:buClr>
                <a:schemeClr val="bg1"/>
              </a:buClr>
              <a:buFont typeface="Verdana" panose="020B0604030504040204" pitchFamily="34" charset="0"/>
              <a:buChar char="–"/>
              <a:defRPr sz="1600" baseline="0">
                <a:solidFill>
                  <a:srgbClr val="000000"/>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3" name="Tijdelijke aanduiding voor datum 2"/>
          <p:cNvSpPr>
            <a:spLocks noGrp="1"/>
          </p:cNvSpPr>
          <p:nvPr>
            <p:ph type="dt" sz="half" idx="23"/>
          </p:nvPr>
        </p:nvSpPr>
        <p:spPr/>
        <p:txBody>
          <a:bodyPr/>
          <a:lstStyle/>
          <a:p>
            <a:r>
              <a:rPr lang="nl-NL"/>
              <a:t>24 november 2020</a:t>
            </a:r>
          </a:p>
        </p:txBody>
      </p:sp>
      <p:sp>
        <p:nvSpPr>
          <p:cNvPr id="4" name="Tijdelijke aanduiding voor voettekst 3"/>
          <p:cNvSpPr>
            <a:spLocks noGrp="1"/>
          </p:cNvSpPr>
          <p:nvPr>
            <p:ph type="ftr" sz="quarter" idx="24"/>
          </p:nvPr>
        </p:nvSpPr>
        <p:spPr/>
        <p:txBody>
          <a:bodyPr/>
          <a:lstStyle/>
          <a:p>
            <a:r>
              <a:rPr lang="nl-NL"/>
              <a:t>Minicursus Nieuwe Europese Verordeningen</a:t>
            </a:r>
            <a:endParaRPr lang="nl-NL" dirty="0"/>
          </a:p>
        </p:txBody>
      </p:sp>
      <p:sp>
        <p:nvSpPr>
          <p:cNvPr id="5" name="Tijdelijke aanduiding voor dianummer 4"/>
          <p:cNvSpPr>
            <a:spLocks noGrp="1"/>
          </p:cNvSpPr>
          <p:nvPr>
            <p:ph type="sldNum" sz="quarter" idx="25"/>
          </p:nvPr>
        </p:nvSpPr>
        <p:spPr/>
        <p:txBody>
          <a:bodyPr/>
          <a:lstStyle>
            <a:lvl1pPr>
              <a:defRPr>
                <a:solidFill>
                  <a:srgbClr val="000000"/>
                </a:solidFill>
              </a:defRPr>
            </a:lvl1pPr>
          </a:lstStyle>
          <a:p>
            <a:fld id="{0C893183-5A27-4493-8273-E869AD900CD4}" type="slidenum">
              <a:rPr lang="nl-NL" smtClean="0"/>
              <a:pPr/>
              <a:t>‹nr.›</a:t>
            </a:fld>
            <a:endParaRPr lang="nl-NL" dirty="0"/>
          </a:p>
        </p:txBody>
      </p:sp>
    </p:spTree>
    <p:extLst>
      <p:ext uri="{BB962C8B-B14F-4D97-AF65-F5344CB8AC3E}">
        <p14:creationId xmlns:p14="http://schemas.microsoft.com/office/powerpoint/2010/main" val="1319723290"/>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Sectiekop">
    <p:spTree>
      <p:nvGrpSpPr>
        <p:cNvPr id="1" name=""/>
        <p:cNvGrpSpPr/>
        <p:nvPr/>
      </p:nvGrpSpPr>
      <p:grpSpPr>
        <a:xfrm>
          <a:off x="0" y="0"/>
          <a:ext cx="0" cy="0"/>
          <a:chOff x="0" y="0"/>
          <a:chExt cx="0" cy="0"/>
        </a:xfrm>
      </p:grpSpPr>
      <p:sp>
        <p:nvSpPr>
          <p:cNvPr id="6" name="backdrop"/>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4999" y="2636838"/>
            <a:ext cx="5003801" cy="1584325"/>
          </a:xfrm>
        </p:spPr>
        <p:txBody>
          <a:bodyPr anchor="b" anchorCtr="0"/>
          <a:lstStyle>
            <a:lvl1pPr algn="r">
              <a:lnSpc>
                <a:spcPct val="90000"/>
              </a:lnSpc>
              <a:defRPr>
                <a:solidFill>
                  <a:srgbClr val="000000"/>
                </a:solidFill>
              </a:defRPr>
            </a:lvl1pPr>
          </a:lstStyle>
          <a:p>
            <a:r>
              <a:rPr lang="nl-NL" dirty="0"/>
              <a:t>Klik om de stijl te bewerken</a:t>
            </a:r>
          </a:p>
        </p:txBody>
      </p:sp>
      <p:sp>
        <p:nvSpPr>
          <p:cNvPr id="11" name="Sectienummer"/>
          <p:cNvSpPr>
            <a:spLocks noGrp="1"/>
          </p:cNvSpPr>
          <p:nvPr>
            <p:ph type="body" sz="quarter" idx="13" hasCustomPrompt="1"/>
          </p:nvPr>
        </p:nvSpPr>
        <p:spPr>
          <a:xfrm>
            <a:off x="634999" y="1171574"/>
            <a:ext cx="5003801" cy="1463674"/>
          </a:xfrm>
        </p:spPr>
        <p:txBody>
          <a:bodyPr rIns="0" anchor="b" anchorCtr="0">
            <a:normAutofit/>
          </a:bodyPr>
          <a:lstStyle>
            <a:lvl1pPr marL="0" indent="0" algn="r">
              <a:buFontTx/>
              <a:buNone/>
              <a:defRPr sz="9600" b="1">
                <a:solidFill>
                  <a:srgbClr val="000000"/>
                </a:solidFill>
              </a:defRPr>
            </a:lvl1pPr>
            <a:lvl2pPr marL="313200" indent="0" algn="r">
              <a:buFontTx/>
              <a:buNone/>
              <a:defRPr sz="4800">
                <a:solidFill>
                  <a:schemeClr val="tx2"/>
                </a:solidFill>
              </a:defRPr>
            </a:lvl2pPr>
            <a:lvl3pPr marL="630000" indent="0" algn="r">
              <a:buFontTx/>
              <a:buNone/>
              <a:defRPr sz="4800">
                <a:solidFill>
                  <a:schemeClr val="tx2"/>
                </a:solidFill>
              </a:defRPr>
            </a:lvl3pPr>
            <a:lvl4pPr marL="943200" indent="0" algn="r">
              <a:buFontTx/>
              <a:buNone/>
              <a:defRPr sz="4800">
                <a:solidFill>
                  <a:schemeClr val="tx2"/>
                </a:solidFill>
              </a:defRPr>
            </a:lvl4pPr>
            <a:lvl5pPr marL="1260000" indent="0" algn="r">
              <a:buFontTx/>
              <a:buNone/>
              <a:defRPr sz="4800">
                <a:solidFill>
                  <a:schemeClr val="tx2"/>
                </a:solidFill>
              </a:defRPr>
            </a:lvl5pPr>
          </a:lstStyle>
          <a:p>
            <a:pPr lvl="0"/>
            <a:r>
              <a:rPr lang="nl-NL" dirty="0"/>
              <a:t>#</a:t>
            </a:r>
          </a:p>
        </p:txBody>
      </p:sp>
      <p:sp>
        <p:nvSpPr>
          <p:cNvPr id="15" name="Ondertitel"/>
          <p:cNvSpPr>
            <a:spLocks noGrp="1"/>
          </p:cNvSpPr>
          <p:nvPr>
            <p:ph type="body" sz="quarter" idx="14"/>
          </p:nvPr>
        </p:nvSpPr>
        <p:spPr>
          <a:xfrm>
            <a:off x="634999" y="4221163"/>
            <a:ext cx="5003801" cy="2000251"/>
          </a:xfrm>
        </p:spPr>
        <p:txBody>
          <a:bodyPr tIns="90000" rIns="100800" anchor="t" anchorCtr="0">
            <a:normAutofit/>
          </a:bodyPr>
          <a:lstStyle>
            <a:lvl1pPr marL="0" indent="0" algn="r">
              <a:buFontTx/>
              <a:buNone/>
              <a:defRPr sz="2400">
                <a:solidFill>
                  <a:srgbClr val="000000"/>
                </a:solidFill>
              </a:defRPr>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Klik om de modelstijlen te bewerken</a:t>
            </a:r>
          </a:p>
        </p:txBody>
      </p:sp>
      <p:sp>
        <p:nvSpPr>
          <p:cNvPr id="3" name="Tijdelijke aanduiding voor datum 2"/>
          <p:cNvSpPr>
            <a:spLocks noGrp="1"/>
          </p:cNvSpPr>
          <p:nvPr>
            <p:ph type="dt" sz="half" idx="23"/>
          </p:nvPr>
        </p:nvSpPr>
        <p:spPr/>
        <p:txBody>
          <a:bodyPr/>
          <a:lstStyle>
            <a:lvl1pPr>
              <a:defRPr>
                <a:solidFill>
                  <a:srgbClr val="000000"/>
                </a:solidFill>
              </a:defRPr>
            </a:lvl1pPr>
          </a:lstStyle>
          <a:p>
            <a:r>
              <a:rPr lang="nl-NL"/>
              <a:t>24 november 2020</a:t>
            </a:r>
            <a:endParaRPr lang="nl-NL" dirty="0"/>
          </a:p>
        </p:txBody>
      </p:sp>
      <p:sp>
        <p:nvSpPr>
          <p:cNvPr id="4" name="Tijdelijke aanduiding voor voettekst 3"/>
          <p:cNvSpPr>
            <a:spLocks noGrp="1"/>
          </p:cNvSpPr>
          <p:nvPr>
            <p:ph type="ftr" sz="quarter" idx="24"/>
          </p:nvPr>
        </p:nvSpPr>
        <p:spPr/>
        <p:txBody>
          <a:bodyPr/>
          <a:lstStyle>
            <a:lvl1pPr>
              <a:defRPr>
                <a:solidFill>
                  <a:srgbClr val="000000"/>
                </a:solidFill>
              </a:defRPr>
            </a:lvl1pPr>
          </a:lstStyle>
          <a:p>
            <a:r>
              <a:rPr lang="nl-NL"/>
              <a:t>Minicursus Nieuwe Europese Verordeningen</a:t>
            </a:r>
            <a:endParaRPr lang="nl-NL" dirty="0"/>
          </a:p>
        </p:txBody>
      </p:sp>
      <p:sp>
        <p:nvSpPr>
          <p:cNvPr id="5" name="Tijdelijke aanduiding voor dianummer 4"/>
          <p:cNvSpPr>
            <a:spLocks noGrp="1"/>
          </p:cNvSpPr>
          <p:nvPr>
            <p:ph type="sldNum" sz="quarter" idx="25"/>
          </p:nvPr>
        </p:nvSpPr>
        <p:spPr/>
        <p:txBody>
          <a:bodyPr/>
          <a:lstStyle/>
          <a:p>
            <a:fld id="{0C893183-5A27-4493-8273-E869AD900CD4}" type="slidenum">
              <a:rPr lang="nl-NL" smtClean="0"/>
              <a:pPr/>
              <a:t>‹nr.›</a:t>
            </a:fld>
            <a:endParaRPr lang="nl-NL" dirty="0"/>
          </a:p>
        </p:txBody>
      </p:sp>
      <p:pic>
        <p:nvPicPr>
          <p:cNvPr id="12" name="minjus_heade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783080"/>
          </a:xfrm>
          <a:prstGeom prst="rect">
            <a:avLst/>
          </a:prstGeom>
        </p:spPr>
      </p:pic>
    </p:spTree>
    <p:extLst>
      <p:ext uri="{BB962C8B-B14F-4D97-AF65-F5344CB8AC3E}">
        <p14:creationId xmlns:p14="http://schemas.microsoft.com/office/powerpoint/2010/main" val="1677676044"/>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lnSpc>
                <a:spcPct val="90000"/>
              </a:lnSpc>
              <a:defRPr/>
            </a:lvl1pPr>
          </a:lstStyle>
          <a:p>
            <a:r>
              <a:rPr lang="nl-NL" dirty="0"/>
              <a:t>Klik om de stijl te bewerken</a:t>
            </a:r>
          </a:p>
        </p:txBody>
      </p:sp>
      <p:sp>
        <p:nvSpPr>
          <p:cNvPr id="3" name="Tijdelijke aanduiding voor inhoud 2"/>
          <p:cNvSpPr>
            <a:spLocks noGrp="1"/>
          </p:cNvSpPr>
          <p:nvPr>
            <p:ph sz="half" idx="1"/>
          </p:nvPr>
        </p:nvSpPr>
        <p:spPr>
          <a:xfrm>
            <a:off x="635000" y="2276475"/>
            <a:ext cx="5226050" cy="3944938"/>
          </a:xfrm>
          <a:prstGeom prst="rect">
            <a:avLst/>
          </a:prstGeom>
        </p:spPr>
        <p:txBody>
          <a:bodyPr/>
          <a:lstStyle>
            <a:lvl1pPr>
              <a:defRPr sz="2400"/>
            </a:lvl1pPr>
            <a:lvl2pPr>
              <a:defRPr sz="2000"/>
            </a:lvl2pPr>
            <a:lvl3pPr marL="946800" indent="-316800">
              <a:defRPr sz="1800"/>
            </a:lvl3pPr>
            <a:lvl4pPr marL="1260000" indent="-316800">
              <a:buFont typeface="Arial" panose="020B0604020202020204" pitchFamily="34" charset="0"/>
              <a:buChar char="•"/>
              <a:defRPr sz="1800"/>
            </a:lvl4pPr>
            <a:lvl5pPr>
              <a:defRPr sz="1600"/>
            </a:lvl5pPr>
            <a:lvl6pPr>
              <a:defRPr sz="1800"/>
            </a:lvl6pPr>
            <a:lvl7pPr>
              <a:defRPr sz="1800"/>
            </a:lvl7pPr>
            <a:lvl8pPr>
              <a:defRPr sz="1800"/>
            </a:lvl8pPr>
            <a:lvl9pPr>
              <a:defRPr sz="1800"/>
            </a:lvl9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inhoud 3"/>
          <p:cNvSpPr>
            <a:spLocks noGrp="1"/>
          </p:cNvSpPr>
          <p:nvPr>
            <p:ph sz="half" idx="2"/>
          </p:nvPr>
        </p:nvSpPr>
        <p:spPr>
          <a:xfrm>
            <a:off x="6553198" y="2276475"/>
            <a:ext cx="5003999" cy="3944938"/>
          </a:xfrm>
          <a:prstGeom prst="rect">
            <a:avLst/>
          </a:prstGeom>
        </p:spPr>
        <p:txBody>
          <a:bodyPr/>
          <a:lstStyle>
            <a:lvl1pPr>
              <a:defRPr sz="2400"/>
            </a:lvl1pPr>
            <a:lvl2pPr>
              <a:defRPr sz="2000"/>
            </a:lvl2pPr>
            <a:lvl3pPr>
              <a:defRPr sz="1800"/>
            </a:lvl3pPr>
            <a:lvl4pPr marL="1260000" indent="-316800">
              <a:buFont typeface="Arial" panose="020B0604020202020204" pitchFamily="34" charset="0"/>
              <a:buChar char="•"/>
              <a:defRPr sz="1800"/>
            </a:lvl4pPr>
            <a:lvl5pPr>
              <a:defRPr sz="1600"/>
            </a:lvl5pPr>
            <a:lvl6pPr>
              <a:defRPr sz="1800"/>
            </a:lvl6pPr>
            <a:lvl7pPr>
              <a:defRPr sz="1800"/>
            </a:lvl7pPr>
            <a:lvl8pPr>
              <a:defRPr sz="1800"/>
            </a:lvl8pPr>
            <a:lvl9pPr>
              <a:defRPr sz="1800"/>
            </a:lvl9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5" name="Tijdelijke aanduiding voor datum 4"/>
          <p:cNvSpPr>
            <a:spLocks noGrp="1"/>
          </p:cNvSpPr>
          <p:nvPr>
            <p:ph type="dt" sz="half" idx="10"/>
          </p:nvPr>
        </p:nvSpPr>
        <p:spPr/>
        <p:txBody>
          <a:body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p>
            <a:fld id="{0C893183-5A27-4493-8273-E869AD900CD4}" type="slidenum">
              <a:rPr lang="nl-NL" smtClean="0"/>
              <a:pPr/>
              <a:t>‹nr.›</a:t>
            </a:fld>
            <a:endParaRPr lang="nl-NL" dirty="0"/>
          </a:p>
        </p:txBody>
      </p:sp>
    </p:spTree>
    <p:extLst>
      <p:ext uri="{BB962C8B-B14F-4D97-AF65-F5344CB8AC3E}">
        <p14:creationId xmlns:p14="http://schemas.microsoft.com/office/powerpoint/2010/main" val="1077724030"/>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lnSpc>
                <a:spcPct val="90000"/>
              </a:lnSpc>
              <a:defRPr/>
            </a:lvl1pPr>
          </a:lstStyle>
          <a:p>
            <a:r>
              <a:rPr lang="nl-NL" dirty="0"/>
              <a:t>Klik om de stijl te bewerken</a:t>
            </a:r>
          </a:p>
        </p:txBody>
      </p:sp>
      <p:sp>
        <p:nvSpPr>
          <p:cNvPr id="3" name="Tijdelijke aanduiding voor inhoud 2"/>
          <p:cNvSpPr>
            <a:spLocks noGrp="1"/>
          </p:cNvSpPr>
          <p:nvPr>
            <p:ph sz="half" idx="1"/>
          </p:nvPr>
        </p:nvSpPr>
        <p:spPr>
          <a:xfrm>
            <a:off x="635002" y="2953738"/>
            <a:ext cx="5003999" cy="3267676"/>
          </a:xfrm>
          <a:prstGeom prst="rect">
            <a:avLst/>
          </a:prstGeom>
        </p:spPr>
        <p:txBody>
          <a:bodyPr/>
          <a:lstStyle>
            <a:lvl1pPr>
              <a:defRPr sz="2400"/>
            </a:lvl1pPr>
            <a:lvl2pPr>
              <a:defRPr sz="2000"/>
            </a:lvl2pPr>
            <a:lvl3pPr marL="946800" indent="-316800">
              <a:defRPr sz="1800"/>
            </a:lvl3pPr>
            <a:lvl4pPr marL="1260000" indent="-316800">
              <a:buFont typeface="Arial" panose="020B0604020202020204" pitchFamily="34" charset="0"/>
              <a:buChar char="•"/>
              <a:defRPr sz="1800"/>
            </a:lvl4pPr>
            <a:lvl5pPr>
              <a:defRPr sz="1600"/>
            </a:lvl5pPr>
            <a:lvl6pPr>
              <a:defRPr sz="1800"/>
            </a:lvl6pPr>
            <a:lvl7pPr>
              <a:defRPr sz="1800"/>
            </a:lvl7pPr>
            <a:lvl8pPr>
              <a:defRPr sz="1800"/>
            </a:lvl8pPr>
            <a:lvl9pPr>
              <a:defRPr sz="1800"/>
            </a:lvl9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inhoud 3"/>
          <p:cNvSpPr>
            <a:spLocks noGrp="1"/>
          </p:cNvSpPr>
          <p:nvPr>
            <p:ph sz="half" idx="2"/>
          </p:nvPr>
        </p:nvSpPr>
        <p:spPr>
          <a:xfrm>
            <a:off x="6553199" y="2953738"/>
            <a:ext cx="5005388" cy="3267676"/>
          </a:xfrm>
          <a:prstGeom prst="rect">
            <a:avLst/>
          </a:prstGeom>
        </p:spPr>
        <p:txBody>
          <a:bodyPr/>
          <a:lstStyle>
            <a:lvl1pPr>
              <a:defRPr sz="2400"/>
            </a:lvl1pPr>
            <a:lvl2pPr>
              <a:defRPr sz="2000"/>
            </a:lvl2pPr>
            <a:lvl3pPr>
              <a:defRPr sz="1800"/>
            </a:lvl3pPr>
            <a:lvl4pPr marL="1260000" indent="-316800">
              <a:buFont typeface="Arial" panose="020B0604020202020204" pitchFamily="34" charset="0"/>
              <a:buChar char="•"/>
              <a:defRPr sz="1800"/>
            </a:lvl4pPr>
            <a:lvl5pPr>
              <a:defRPr sz="1600"/>
            </a:lvl5pPr>
            <a:lvl6pPr>
              <a:defRPr sz="1800"/>
            </a:lvl6pPr>
            <a:lvl7pPr>
              <a:defRPr sz="1800"/>
            </a:lvl7pPr>
            <a:lvl8pPr>
              <a:defRPr sz="1800"/>
            </a:lvl8pPr>
            <a:lvl9pPr>
              <a:defRPr sz="1800"/>
            </a:lvl9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5" name="Tijdelijke aanduiding voor datum 4"/>
          <p:cNvSpPr>
            <a:spLocks noGrp="1"/>
          </p:cNvSpPr>
          <p:nvPr>
            <p:ph type="dt" sz="half" idx="10"/>
          </p:nvPr>
        </p:nvSpPr>
        <p:spPr/>
        <p:txBody>
          <a:body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p>
            <a:fld id="{0C893183-5A27-4493-8273-E869AD900CD4}" type="slidenum">
              <a:rPr lang="nl-NL" smtClean="0"/>
              <a:pPr/>
              <a:t>‹nr.›</a:t>
            </a:fld>
            <a:endParaRPr lang="nl-NL" dirty="0"/>
          </a:p>
        </p:txBody>
      </p:sp>
      <p:sp>
        <p:nvSpPr>
          <p:cNvPr id="9" name="Tijdelijke aanduiding voor tekst 8"/>
          <p:cNvSpPr>
            <a:spLocks noGrp="1"/>
          </p:cNvSpPr>
          <p:nvPr>
            <p:ph type="body" sz="quarter" idx="13"/>
          </p:nvPr>
        </p:nvSpPr>
        <p:spPr>
          <a:xfrm>
            <a:off x="635002" y="2306037"/>
            <a:ext cx="5003999" cy="648000"/>
          </a:xfrm>
        </p:spPr>
        <p:txBody>
          <a:bodyPr lIns="180000" tIns="180000" rIns="180000" bIns="72000" anchor="b" anchorCtr="0">
            <a:noAutofit/>
          </a:bodyPr>
          <a:lstStyle>
            <a:lvl1pPr marL="0" indent="0">
              <a:buNone/>
              <a:defRPr sz="1800" b="1" cap="all" baseline="0">
                <a:solidFill>
                  <a:schemeClr val="tx2"/>
                </a:solidFill>
              </a:defRPr>
            </a:lvl1pPr>
            <a:lvl2pPr marL="313200" indent="0">
              <a:buNone/>
              <a:defRPr sz="1800"/>
            </a:lvl2pPr>
            <a:lvl3pPr marL="630000" indent="0">
              <a:buNone/>
              <a:defRPr sz="1800"/>
            </a:lvl3pPr>
            <a:lvl4pPr marL="943200" indent="0">
              <a:buNone/>
              <a:defRPr sz="1800"/>
            </a:lvl4pPr>
            <a:lvl5pPr marL="1260000" indent="0">
              <a:buNone/>
              <a:defRPr sz="1800"/>
            </a:lvl5pPr>
          </a:lstStyle>
          <a:p>
            <a:pPr lvl="0"/>
            <a:r>
              <a:rPr lang="nl-NL" dirty="0"/>
              <a:t>Klik om de modelstijlen te bewerken</a:t>
            </a:r>
          </a:p>
        </p:txBody>
      </p:sp>
      <p:sp>
        <p:nvSpPr>
          <p:cNvPr id="10" name="Tijdelijke aanduiding voor tekst 8"/>
          <p:cNvSpPr>
            <a:spLocks noGrp="1"/>
          </p:cNvSpPr>
          <p:nvPr>
            <p:ph type="body" sz="quarter" idx="14"/>
          </p:nvPr>
        </p:nvSpPr>
        <p:spPr>
          <a:xfrm>
            <a:off x="6553201" y="2306037"/>
            <a:ext cx="5003999" cy="647228"/>
          </a:xfrm>
        </p:spPr>
        <p:txBody>
          <a:bodyPr lIns="180000" tIns="180000" rIns="180000" bIns="72000" anchor="b" anchorCtr="0">
            <a:noAutofit/>
          </a:bodyPr>
          <a:lstStyle>
            <a:lvl1pPr marL="0" indent="0">
              <a:buNone/>
              <a:defRPr sz="1800" b="1" cap="all" baseline="0">
                <a:solidFill>
                  <a:schemeClr val="tx2"/>
                </a:solidFill>
              </a:defRPr>
            </a:lvl1pPr>
            <a:lvl2pPr marL="313200" indent="0">
              <a:buNone/>
              <a:defRPr sz="1800"/>
            </a:lvl2pPr>
            <a:lvl3pPr marL="630000" indent="0">
              <a:buNone/>
              <a:defRPr sz="1800"/>
            </a:lvl3pPr>
            <a:lvl4pPr marL="943200" indent="0">
              <a:buNone/>
              <a:defRPr sz="1800"/>
            </a:lvl4pPr>
            <a:lvl5pPr marL="1260000" indent="0">
              <a:buNone/>
              <a:defRPr sz="1800"/>
            </a:lvl5pPr>
          </a:lstStyle>
          <a:p>
            <a:pPr lvl="0"/>
            <a:r>
              <a:rPr lang="nl-NL" dirty="0"/>
              <a:t>Klik om de modelstijlen te bewerken</a:t>
            </a:r>
          </a:p>
        </p:txBody>
      </p:sp>
    </p:spTree>
    <p:extLst>
      <p:ext uri="{BB962C8B-B14F-4D97-AF65-F5344CB8AC3E}">
        <p14:creationId xmlns:p14="http://schemas.microsoft.com/office/powerpoint/2010/main" val="339467251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fbeelding hor. wit zonder titel">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noFill/>
        </p:spPr>
        <p:txBody>
          <a:bodyPr wrap="square" lIns="720000" tIns="1152000">
            <a:noAutofit/>
          </a:body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35000" y="3888000"/>
            <a:ext cx="10923588" cy="2333413"/>
          </a:xfrm>
        </p:spPr>
        <p:txBody>
          <a:bodyPr tIns="50400" numCol="2" spcCol="46800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5"/>
          </p:nvPr>
        </p:nvSpPr>
        <p:spPr/>
        <p:txBody>
          <a:bodyPr/>
          <a:lstStyle/>
          <a:p>
            <a:endParaRPr lang="nl-NL" dirty="0"/>
          </a:p>
        </p:txBody>
      </p:sp>
      <p:sp>
        <p:nvSpPr>
          <p:cNvPr id="9" name="Tijdelijke aanduiding voor voettekst 8"/>
          <p:cNvSpPr>
            <a:spLocks noGrp="1"/>
          </p:cNvSpPr>
          <p:nvPr>
            <p:ph type="ftr" sz="quarter" idx="16"/>
          </p:nvPr>
        </p:nvSpPr>
        <p:spPr/>
        <p:txBody>
          <a:bodyPr/>
          <a:lstStyle/>
          <a:p>
            <a:endParaRPr lang="nl-NL" dirty="0"/>
          </a:p>
        </p:txBody>
      </p:sp>
      <p:sp>
        <p:nvSpPr>
          <p:cNvPr id="10" name="Tijdelijke aanduiding voor dianummer 9"/>
          <p:cNvSpPr>
            <a:spLocks noGrp="1"/>
          </p:cNvSpPr>
          <p:nvPr>
            <p:ph type="sldNum" sz="quarter" idx="17"/>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346104747"/>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a:xfrm>
            <a:off x="635000" y="1052513"/>
            <a:ext cx="10923589" cy="948047"/>
          </a:xfrm>
        </p:spPr>
        <p:txBody>
          <a:bodyPr/>
          <a:lstStyle>
            <a:lvl1pPr>
              <a:lnSpc>
                <a:spcPct val="90000"/>
              </a:lnSpc>
              <a:defRPr/>
            </a:lvl1pPr>
          </a:lstStyle>
          <a:p>
            <a:r>
              <a:rPr lang="nl-NL" dirty="0"/>
              <a:t>Klik om de stijl te bewerken</a:t>
            </a:r>
          </a:p>
        </p:txBody>
      </p:sp>
      <p:sp>
        <p:nvSpPr>
          <p:cNvPr id="5" name="Tijdelijke aanduiding voor datum 4"/>
          <p:cNvSpPr>
            <a:spLocks noGrp="1"/>
          </p:cNvSpPr>
          <p:nvPr>
            <p:ph type="dt" sz="half" idx="10"/>
          </p:nvPr>
        </p:nvSpPr>
        <p:spPr/>
        <p:txBody>
          <a:body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p>
            <a:fld id="{0C893183-5A27-4493-8273-E869AD900CD4}" type="slidenum">
              <a:rPr lang="nl-NL" smtClean="0"/>
              <a:pPr/>
              <a:t>‹nr.›</a:t>
            </a:fld>
            <a:endParaRPr lang="nl-NL" dirty="0"/>
          </a:p>
        </p:txBody>
      </p:sp>
      <p:sp>
        <p:nvSpPr>
          <p:cNvPr id="8" name="Tijdelijke aanduiding voor afbeelding 7"/>
          <p:cNvSpPr>
            <a:spLocks noGrp="1"/>
          </p:cNvSpPr>
          <p:nvPr>
            <p:ph type="pic" sz="quarter" idx="13" hasCustomPrompt="1"/>
          </p:nvPr>
        </p:nvSpPr>
        <p:spPr>
          <a:xfrm>
            <a:off x="635000" y="2276475"/>
            <a:ext cx="10923587" cy="4011613"/>
          </a:xfrm>
          <a:prstGeom prst="rect">
            <a:avLst/>
          </a:pr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Tree>
    <p:extLst>
      <p:ext uri="{BB962C8B-B14F-4D97-AF65-F5344CB8AC3E}">
        <p14:creationId xmlns:p14="http://schemas.microsoft.com/office/powerpoint/2010/main" val="754132668"/>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Leeg">
    <p:spTree>
      <p:nvGrpSpPr>
        <p:cNvPr id="1" name=""/>
        <p:cNvGrpSpPr/>
        <p:nvPr/>
      </p:nvGrpSpPr>
      <p:grpSpPr>
        <a:xfrm>
          <a:off x="0" y="0"/>
          <a:ext cx="0" cy="0"/>
          <a:chOff x="0" y="0"/>
          <a:chExt cx="0" cy="0"/>
        </a:xfrm>
      </p:grpSpPr>
      <p:sp>
        <p:nvSpPr>
          <p:cNvPr id="5" name="Tijdelijke aanduiding voor datum 4"/>
          <p:cNvSpPr>
            <a:spLocks noGrp="1"/>
          </p:cNvSpPr>
          <p:nvPr>
            <p:ph type="dt" sz="half" idx="10"/>
          </p:nvPr>
        </p:nvSpPr>
        <p:spPr/>
        <p:txBody>
          <a:body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p>
            <a:fld id="{0C893183-5A27-4493-8273-E869AD900CD4}" type="slidenum">
              <a:rPr lang="nl-NL" smtClean="0"/>
              <a:pPr/>
              <a:t>‹nr.›</a:t>
            </a:fld>
            <a:endParaRPr lang="nl-NL" dirty="0"/>
          </a:p>
        </p:txBody>
      </p:sp>
      <p:sp>
        <p:nvSpPr>
          <p:cNvPr id="8" name="Tijdelijke aanduiding voor afbeelding 7"/>
          <p:cNvSpPr>
            <a:spLocks noGrp="1"/>
          </p:cNvSpPr>
          <p:nvPr>
            <p:ph type="pic" sz="quarter" idx="13" hasCustomPrompt="1"/>
          </p:nvPr>
        </p:nvSpPr>
        <p:spPr>
          <a:xfrm>
            <a:off x="635000" y="1052513"/>
            <a:ext cx="10923587" cy="5168900"/>
          </a:xfrm>
          <a:prstGeom prst="rect">
            <a:avLst/>
          </a:pr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Tree>
    <p:extLst>
      <p:ext uri="{BB962C8B-B14F-4D97-AF65-F5344CB8AC3E}">
        <p14:creationId xmlns:p14="http://schemas.microsoft.com/office/powerpoint/2010/main" val="3987144339"/>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showMasterSp="0" preserve="1" userDrawn="1">
  <p:cSld name="Titeldia NCSC">
    <p:bg>
      <p:bgPr>
        <a:solidFill>
          <a:schemeClr val="tx2"/>
        </a:solidFill>
        <a:effectLst/>
      </p:bgPr>
    </p:bg>
    <p:spTree>
      <p:nvGrpSpPr>
        <p:cNvPr id="1" name=""/>
        <p:cNvGrpSpPr/>
        <p:nvPr/>
      </p:nvGrpSpPr>
      <p:grpSpPr>
        <a:xfrm>
          <a:off x="0" y="0"/>
          <a:ext cx="0" cy="0"/>
          <a:chOff x="0" y="0"/>
          <a:chExt cx="0" cy="0"/>
        </a:xfrm>
      </p:grpSpPr>
      <p:sp>
        <p:nvSpPr>
          <p:cNvPr id="8" name="logoplaceholder"/>
          <p:cNvSpPr/>
          <p:nvPr userDrawn="1"/>
        </p:nvSpPr>
        <p:spPr>
          <a:xfrm>
            <a:off x="0" y="0"/>
            <a:ext cx="12192000" cy="178308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NCTV logotype">
            <a:extLst>
              <a:ext uri="{FF2B5EF4-FFF2-40B4-BE49-F238E27FC236}">
                <a16:creationId xmlns:a16="http://schemas.microsoft.com/office/drawing/2014/main" id="{0CA7A91D-8D32-47E4-8155-31E1F003522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4798800"/>
            <a:ext cx="7794042" cy="2077200"/>
          </a:xfrm>
          <a:prstGeom prst="rect">
            <a:avLst/>
          </a:prstGeom>
        </p:spPr>
      </p:pic>
      <p:sp>
        <p:nvSpPr>
          <p:cNvPr id="7" name="title">
            <a:extLst>
              <a:ext uri="{FF2B5EF4-FFF2-40B4-BE49-F238E27FC236}">
                <a16:creationId xmlns:a16="http://schemas.microsoft.com/office/drawing/2014/main" id="{564C2207-EE24-4D8E-B07D-84658A73CA55}"/>
              </a:ext>
            </a:extLst>
          </p:cNvPr>
          <p:cNvSpPr>
            <a:spLocks noGrp="1" noChangeArrowheads="1"/>
          </p:cNvSpPr>
          <p:nvPr>
            <p:ph type="ctrTitle"/>
          </p:nvPr>
        </p:nvSpPr>
        <p:spPr>
          <a:xfrm>
            <a:off x="634047" y="451985"/>
            <a:ext cx="10923906" cy="1726479"/>
          </a:xfrm>
        </p:spPr>
        <p:txBody>
          <a:bodyPr tIns="90000" bIns="90000" anchor="b" anchorCtr="0">
            <a:normAutofit/>
          </a:bodyPr>
          <a:lstStyle>
            <a:lvl1pPr defTabSz="608135" eaLnBrk="0" hangingPunct="0">
              <a:defRPr sz="3600">
                <a:solidFill>
                  <a:schemeClr val="tx1"/>
                </a:solidFill>
              </a:defRPr>
            </a:lvl1pPr>
          </a:lstStyle>
          <a:p>
            <a:pPr lvl="0"/>
            <a:endParaRPr lang="nl-NL" altLang="nl-NL" noProof="0" dirty="0"/>
          </a:p>
        </p:txBody>
      </p:sp>
      <p:sp>
        <p:nvSpPr>
          <p:cNvPr id="9" name="subtitle">
            <a:extLst>
              <a:ext uri="{FF2B5EF4-FFF2-40B4-BE49-F238E27FC236}">
                <a16:creationId xmlns:a16="http://schemas.microsoft.com/office/drawing/2014/main" id="{0BF0409F-E479-4C60-9254-0A0175580A5B}"/>
              </a:ext>
            </a:extLst>
          </p:cNvPr>
          <p:cNvSpPr>
            <a:spLocks noGrp="1" noChangeArrowheads="1"/>
          </p:cNvSpPr>
          <p:nvPr>
            <p:ph type="subTitle" idx="1"/>
          </p:nvPr>
        </p:nvSpPr>
        <p:spPr>
          <a:xfrm>
            <a:off x="634047" y="2186972"/>
            <a:ext cx="10923906" cy="66431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00" tIns="90000" rIns="90018" bIns="46809">
            <a:normAutofit/>
          </a:bodyPr>
          <a:lstStyle>
            <a:lvl1pPr marL="0" indent="0" defTabSz="608135" eaLnBrk="0" hangingPunct="0">
              <a:buFont typeface="Arial" charset="0"/>
              <a:buNone/>
              <a:defRPr>
                <a:solidFill>
                  <a:schemeClr val="tx1"/>
                </a:solidFill>
                <a:latin typeface="+mn-lt"/>
              </a:defRPr>
            </a:lvl1pPr>
          </a:lstStyle>
          <a:p>
            <a:pPr lvl="0"/>
            <a:endParaRPr lang="nl-NL" altLang="nl-NL" noProof="0" dirty="0"/>
          </a:p>
        </p:txBody>
      </p:sp>
      <p:sp>
        <p:nvSpPr>
          <p:cNvPr id="10" name="speaker">
            <a:extLst>
              <a:ext uri="{FF2B5EF4-FFF2-40B4-BE49-F238E27FC236}">
                <a16:creationId xmlns:a16="http://schemas.microsoft.com/office/drawing/2014/main" id="{0D2D08E0-AB17-4F70-968C-8E4001A7FE60}"/>
              </a:ext>
            </a:extLst>
          </p:cNvPr>
          <p:cNvSpPr>
            <a:spLocks noGrp="1"/>
          </p:cNvSpPr>
          <p:nvPr>
            <p:ph type="body" sz="quarter" idx="11" hasCustomPrompt="1"/>
          </p:nvPr>
        </p:nvSpPr>
        <p:spPr>
          <a:xfrm>
            <a:off x="632777" y="2668274"/>
            <a:ext cx="5138738" cy="389360"/>
          </a:xfrm>
        </p:spPr>
        <p:txBody>
          <a:bodyPr wrap="square" lIns="118800" anchor="b" anchorCtr="0">
            <a:noAutofit/>
          </a:bodyPr>
          <a:lstStyle>
            <a:lvl1pPr marL="0" indent="0">
              <a:spcBef>
                <a:spcPts val="1200"/>
              </a:spcBef>
              <a:buFontTx/>
              <a:buNone/>
              <a:defRPr sz="1600">
                <a:solidFill>
                  <a:schemeClr val="tx1"/>
                </a:solidFill>
                <a:latin typeface="+mn-lt"/>
              </a:defRPr>
            </a:lvl1pPr>
            <a:lvl2pPr marL="313200" indent="0">
              <a:spcBef>
                <a:spcPts val="1200"/>
              </a:spcBef>
              <a:buFontTx/>
              <a:buNone/>
              <a:defRPr sz="1600">
                <a:solidFill>
                  <a:schemeClr val="bg1"/>
                </a:solidFill>
                <a:latin typeface="+mn-lt"/>
              </a:defRPr>
            </a:lvl2pPr>
            <a:lvl3pPr marL="630000" indent="0">
              <a:spcBef>
                <a:spcPts val="1200"/>
              </a:spcBef>
              <a:buFontTx/>
              <a:buNone/>
              <a:defRPr sz="1600">
                <a:solidFill>
                  <a:schemeClr val="bg1"/>
                </a:solidFill>
                <a:latin typeface="+mn-lt"/>
              </a:defRPr>
            </a:lvl3pPr>
            <a:lvl4pPr marL="943200" indent="0">
              <a:spcBef>
                <a:spcPts val="1200"/>
              </a:spcBef>
              <a:buFontTx/>
              <a:buNone/>
              <a:defRPr sz="1600">
                <a:solidFill>
                  <a:schemeClr val="bg1"/>
                </a:solidFill>
                <a:latin typeface="+mn-lt"/>
              </a:defRPr>
            </a:lvl4pPr>
            <a:lvl5pPr marL="1260000" indent="0">
              <a:spcBef>
                <a:spcPts val="1200"/>
              </a:spcBef>
              <a:buFontTx/>
              <a:buNone/>
              <a:defRPr sz="1600">
                <a:solidFill>
                  <a:schemeClr val="bg1"/>
                </a:solidFill>
                <a:latin typeface="+mn-lt"/>
              </a:defRPr>
            </a:lvl5pPr>
          </a:lstStyle>
          <a:p>
            <a:pPr lvl="0"/>
            <a:r>
              <a:rPr lang="nl-NL" dirty="0"/>
              <a:t>Naam spreker</a:t>
            </a:r>
          </a:p>
        </p:txBody>
      </p:sp>
      <p:sp>
        <p:nvSpPr>
          <p:cNvPr id="11" name="Tijdelijke aanduiding voor datum 1">
            <a:extLst>
              <a:ext uri="{FF2B5EF4-FFF2-40B4-BE49-F238E27FC236}">
                <a16:creationId xmlns:a16="http://schemas.microsoft.com/office/drawing/2014/main" id="{A0C38B65-E5AC-4FB7-9D06-CDB90AF9DF8A}"/>
              </a:ext>
            </a:extLst>
          </p:cNvPr>
          <p:cNvSpPr>
            <a:spLocks noGrp="1"/>
          </p:cNvSpPr>
          <p:nvPr>
            <p:ph type="dt" sz="half" idx="12"/>
          </p:nvPr>
        </p:nvSpPr>
        <p:spPr>
          <a:xfrm>
            <a:off x="620077" y="3111181"/>
            <a:ext cx="5151438" cy="264272"/>
          </a:xfrm>
        </p:spPr>
        <p:txBody>
          <a:bodyPr lIns="118800" tIns="46800"/>
          <a:lstStyle>
            <a:lvl1pPr marL="0">
              <a:lnSpc>
                <a:spcPct val="90000"/>
              </a:lnSpc>
              <a:spcBef>
                <a:spcPts val="1200"/>
              </a:spcBef>
              <a:defRPr sz="1600" baseline="0">
                <a:solidFill>
                  <a:schemeClr val="tx1"/>
                </a:solidFill>
              </a:defRPr>
            </a:lvl1pPr>
          </a:lstStyle>
          <a:p>
            <a:r>
              <a:rPr lang="nl-NL"/>
              <a:t>24 november 2020</a:t>
            </a:r>
            <a:endParaRPr lang="nl-NL" dirty="0"/>
          </a:p>
        </p:txBody>
      </p:sp>
    </p:spTree>
    <p:extLst>
      <p:ext uri="{BB962C8B-B14F-4D97-AF65-F5344CB8AC3E}">
        <p14:creationId xmlns:p14="http://schemas.microsoft.com/office/powerpoint/2010/main" val="1759511951"/>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userDrawn="1">
  <p:cSld name="Grote tekst A">
    <p:bg>
      <p:bgPr>
        <a:solidFill>
          <a:schemeClr val="tx2"/>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635000" y="1052513"/>
            <a:ext cx="10923589" cy="4024800"/>
          </a:xfrm>
        </p:spPr>
        <p:txBody>
          <a:bodyPr>
            <a:normAutofit/>
          </a:bodyPr>
          <a:lstStyle>
            <a:lvl1pPr>
              <a:lnSpc>
                <a:spcPct val="90000"/>
              </a:lnSpc>
              <a:defRPr sz="8000">
                <a:solidFill>
                  <a:srgbClr val="000000"/>
                </a:solidFill>
              </a:defRPr>
            </a:lvl1pPr>
          </a:lstStyle>
          <a:p>
            <a:r>
              <a:rPr lang="nl-NL" dirty="0"/>
              <a:t>Klik om de stijl te bewerken</a:t>
            </a:r>
          </a:p>
        </p:txBody>
      </p:sp>
      <p:sp>
        <p:nvSpPr>
          <p:cNvPr id="5" name="Tijdelijke aanduiding voor datum 4"/>
          <p:cNvSpPr>
            <a:spLocks noGrp="1"/>
          </p:cNvSpPr>
          <p:nvPr>
            <p:ph type="dt" sz="half" idx="10"/>
          </p:nvPr>
        </p:nvSpPr>
        <p:spPr/>
        <p:txBody>
          <a:bodyPr/>
          <a:lstStyle>
            <a:lvl1pPr>
              <a:defRPr>
                <a:solidFill>
                  <a:srgbClr val="000000"/>
                </a:solidFill>
              </a:defRPr>
            </a:lvl1p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lvl1pPr>
              <a:defRPr>
                <a:solidFill>
                  <a:srgbClr val="000000"/>
                </a:solidFill>
              </a:defRPr>
            </a:lvl1p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lvl1pPr>
              <a:defRPr>
                <a:solidFill>
                  <a:srgbClr val="000000"/>
                </a:solidFill>
              </a:defRPr>
            </a:lvl1pPr>
          </a:lstStyle>
          <a:p>
            <a:fld id="{0C893183-5A27-4493-8273-E869AD900CD4}" type="slidenum">
              <a:rPr lang="nl-NL" smtClean="0"/>
              <a:pPr/>
              <a:t>‹nr.›</a:t>
            </a:fld>
            <a:endParaRPr lang="nl-NL" dirty="0"/>
          </a:p>
        </p:txBody>
      </p:sp>
      <p:sp>
        <p:nvSpPr>
          <p:cNvPr id="8" name="subtitle"/>
          <p:cNvSpPr>
            <a:spLocks noGrp="1" noChangeArrowheads="1"/>
          </p:cNvSpPr>
          <p:nvPr>
            <p:ph type="subTitle" idx="1"/>
          </p:nvPr>
        </p:nvSpPr>
        <p:spPr>
          <a:xfrm>
            <a:off x="634999" y="5077315"/>
            <a:ext cx="5461000" cy="114409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62000" tIns="90000" rIns="90018" bIns="46809">
            <a:normAutofit/>
          </a:bodyPr>
          <a:lstStyle>
            <a:lvl1pPr marL="0" indent="0" defTabSz="608135" eaLnBrk="0" hangingPunct="0">
              <a:buFont typeface="Arial" charset="0"/>
              <a:buNone/>
              <a:defRPr>
                <a:solidFill>
                  <a:srgbClr val="000000"/>
                </a:solidFill>
                <a:latin typeface="+mn-lt"/>
              </a:defRPr>
            </a:lvl1pPr>
          </a:lstStyle>
          <a:p>
            <a:pPr lvl="0"/>
            <a:endParaRPr lang="nl-NL" altLang="nl-NL" noProof="0" dirty="0"/>
          </a:p>
        </p:txBody>
      </p:sp>
    </p:spTree>
    <p:extLst>
      <p:ext uri="{BB962C8B-B14F-4D97-AF65-F5344CB8AC3E}">
        <p14:creationId xmlns:p14="http://schemas.microsoft.com/office/powerpoint/2010/main" val="759568140"/>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userDrawn="1">
  <p:cSld name="Grote tekst B">
    <p:spTree>
      <p:nvGrpSpPr>
        <p:cNvPr id="1" name=""/>
        <p:cNvGrpSpPr/>
        <p:nvPr/>
      </p:nvGrpSpPr>
      <p:grpSpPr>
        <a:xfrm>
          <a:off x="0" y="0"/>
          <a:ext cx="0" cy="0"/>
          <a:chOff x="0" y="0"/>
          <a:chExt cx="0" cy="0"/>
        </a:xfrm>
      </p:grpSpPr>
      <p:sp>
        <p:nvSpPr>
          <p:cNvPr id="2" name="Titel 1"/>
          <p:cNvSpPr>
            <a:spLocks noGrp="1"/>
          </p:cNvSpPr>
          <p:nvPr>
            <p:ph type="title"/>
          </p:nvPr>
        </p:nvSpPr>
        <p:spPr>
          <a:xfrm>
            <a:off x="635000" y="1052513"/>
            <a:ext cx="10923589" cy="4024800"/>
          </a:xfrm>
        </p:spPr>
        <p:txBody>
          <a:bodyPr>
            <a:normAutofit/>
          </a:bodyPr>
          <a:lstStyle>
            <a:lvl1pPr>
              <a:lnSpc>
                <a:spcPct val="90000"/>
              </a:lnSpc>
              <a:defRPr sz="8000">
                <a:solidFill>
                  <a:schemeClr val="tx2"/>
                </a:solidFill>
              </a:defRPr>
            </a:lvl1pPr>
          </a:lstStyle>
          <a:p>
            <a:r>
              <a:rPr lang="nl-NL" dirty="0"/>
              <a:t>Klik om de stijl te bewerken</a:t>
            </a:r>
          </a:p>
        </p:txBody>
      </p:sp>
      <p:sp>
        <p:nvSpPr>
          <p:cNvPr id="5" name="Tijdelijke aanduiding voor datum 4"/>
          <p:cNvSpPr>
            <a:spLocks noGrp="1"/>
          </p:cNvSpPr>
          <p:nvPr>
            <p:ph type="dt" sz="half" idx="10"/>
          </p:nvPr>
        </p:nvSpPr>
        <p:spPr/>
        <p:txBody>
          <a:bodyPr/>
          <a:lstStyle>
            <a:lvl1pPr>
              <a:defRPr>
                <a:solidFill>
                  <a:schemeClr val="tx1"/>
                </a:solidFill>
              </a:defRPr>
            </a:lvl1p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lvl1pPr>
              <a:defRPr>
                <a:solidFill>
                  <a:schemeClr val="tx1"/>
                </a:solidFill>
              </a:defRPr>
            </a:lvl1p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lvl1pPr>
              <a:defRPr>
                <a:solidFill>
                  <a:schemeClr val="tx1"/>
                </a:solidFill>
              </a:defRPr>
            </a:lvl1pPr>
          </a:lstStyle>
          <a:p>
            <a:fld id="{0C893183-5A27-4493-8273-E869AD900CD4}" type="slidenum">
              <a:rPr lang="nl-NL" smtClean="0"/>
              <a:pPr/>
              <a:t>‹nr.›</a:t>
            </a:fld>
            <a:endParaRPr lang="nl-NL" dirty="0"/>
          </a:p>
        </p:txBody>
      </p:sp>
      <p:sp>
        <p:nvSpPr>
          <p:cNvPr id="8" name="subtitle"/>
          <p:cNvSpPr>
            <a:spLocks noGrp="1" noChangeArrowheads="1"/>
          </p:cNvSpPr>
          <p:nvPr>
            <p:ph type="subTitle" idx="1"/>
          </p:nvPr>
        </p:nvSpPr>
        <p:spPr>
          <a:xfrm>
            <a:off x="634999" y="5077315"/>
            <a:ext cx="5461000" cy="114409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62000" tIns="90000" rIns="90018" bIns="46809">
            <a:normAutofit/>
          </a:bodyPr>
          <a:lstStyle>
            <a:lvl1pPr marL="0" indent="0" defTabSz="608135" eaLnBrk="0" hangingPunct="0">
              <a:buFont typeface="Arial" charset="0"/>
              <a:buNone/>
              <a:defRPr>
                <a:solidFill>
                  <a:schemeClr val="tx1"/>
                </a:solidFill>
                <a:latin typeface="+mn-lt"/>
              </a:defRPr>
            </a:lvl1pPr>
          </a:lstStyle>
          <a:p>
            <a:pPr lvl="0"/>
            <a:endParaRPr lang="nl-NL" altLang="nl-NL" noProof="0" dirty="0"/>
          </a:p>
        </p:txBody>
      </p:sp>
    </p:spTree>
    <p:extLst>
      <p:ext uri="{BB962C8B-B14F-4D97-AF65-F5344CB8AC3E}">
        <p14:creationId xmlns:p14="http://schemas.microsoft.com/office/powerpoint/2010/main" val="926469631"/>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Tekstvlak A">
    <p:spTree>
      <p:nvGrpSpPr>
        <p:cNvPr id="1" name=""/>
        <p:cNvGrpSpPr/>
        <p:nvPr/>
      </p:nvGrpSpPr>
      <p:grpSpPr>
        <a:xfrm>
          <a:off x="0" y="0"/>
          <a:ext cx="0" cy="0"/>
          <a:chOff x="0" y="0"/>
          <a:chExt cx="0" cy="0"/>
        </a:xfrm>
      </p:grpSpPr>
      <p:sp>
        <p:nvSpPr>
          <p:cNvPr id="6" name="backdrop"/>
          <p:cNvSpPr/>
          <p:nvPr userDrawn="1"/>
        </p:nvSpPr>
        <p:spPr>
          <a:xfrm>
            <a:off x="6109327"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5000" y="2636838"/>
            <a:ext cx="5003799" cy="1584324"/>
          </a:xfrm>
        </p:spPr>
        <p:txBody>
          <a:bodyPr anchor="ctr" anchorCtr="0">
            <a:normAutofit/>
          </a:bodyPr>
          <a:lstStyle>
            <a:lvl1pPr algn="l">
              <a:defRPr sz="4000">
                <a:solidFill>
                  <a:schemeClr val="tx2"/>
                </a:solidFill>
              </a:defRPr>
            </a:lvl1pPr>
          </a:lstStyle>
          <a:p>
            <a:r>
              <a:rPr lang="nl-NL" dirty="0"/>
              <a:t>Klik om de stijl te bewerken</a:t>
            </a:r>
          </a:p>
        </p:txBody>
      </p:sp>
      <p:sp>
        <p:nvSpPr>
          <p:cNvPr id="3" name="Tijdelijke aanduiding voor datum 2"/>
          <p:cNvSpPr>
            <a:spLocks noGrp="1"/>
          </p:cNvSpPr>
          <p:nvPr>
            <p:ph type="dt" sz="half" idx="23"/>
          </p:nvPr>
        </p:nvSpPr>
        <p:spPr/>
        <p:txBody>
          <a:bodyPr/>
          <a:lstStyle/>
          <a:p>
            <a:r>
              <a:rPr lang="nl-NL"/>
              <a:t>24 november 2020</a:t>
            </a:r>
          </a:p>
        </p:txBody>
      </p:sp>
      <p:sp>
        <p:nvSpPr>
          <p:cNvPr id="4" name="Tijdelijke aanduiding voor voettekst 3"/>
          <p:cNvSpPr>
            <a:spLocks noGrp="1"/>
          </p:cNvSpPr>
          <p:nvPr>
            <p:ph type="ftr" sz="quarter" idx="24"/>
          </p:nvPr>
        </p:nvSpPr>
        <p:spPr/>
        <p:txBody>
          <a:bodyPr/>
          <a:lstStyle/>
          <a:p>
            <a:r>
              <a:rPr lang="nl-NL"/>
              <a:t>Minicursus Nieuwe Europese Verordeningen</a:t>
            </a:r>
            <a:endParaRPr lang="nl-NL" dirty="0"/>
          </a:p>
        </p:txBody>
      </p:sp>
      <p:sp>
        <p:nvSpPr>
          <p:cNvPr id="5" name="Tijdelijke aanduiding voor dianummer 4"/>
          <p:cNvSpPr>
            <a:spLocks noGrp="1"/>
          </p:cNvSpPr>
          <p:nvPr>
            <p:ph type="sldNum" sz="quarter" idx="25"/>
          </p:nvPr>
        </p:nvSpPr>
        <p:spPr/>
        <p:txBody>
          <a:bodyPr/>
          <a:lstStyle>
            <a:lvl1pPr>
              <a:defRPr>
                <a:solidFill>
                  <a:srgbClr val="000000"/>
                </a:solidFill>
              </a:defRPr>
            </a:lvl1pPr>
          </a:lstStyle>
          <a:p>
            <a:fld id="{0C893183-5A27-4493-8273-E869AD900CD4}" type="slidenum">
              <a:rPr lang="nl-NL" smtClean="0"/>
              <a:pPr/>
              <a:t>‹nr.›</a:t>
            </a:fld>
            <a:endParaRPr lang="nl-NL" dirty="0"/>
          </a:p>
        </p:txBody>
      </p:sp>
      <p:sp>
        <p:nvSpPr>
          <p:cNvPr id="8" name="Tijdelijke aanduiding voor tekst 7"/>
          <p:cNvSpPr>
            <a:spLocks noGrp="1"/>
          </p:cNvSpPr>
          <p:nvPr>
            <p:ph type="body" sz="quarter" idx="26"/>
          </p:nvPr>
        </p:nvSpPr>
        <p:spPr>
          <a:xfrm>
            <a:off x="6554588" y="1066800"/>
            <a:ext cx="5003999" cy="5154613"/>
          </a:xfrm>
        </p:spPr>
        <p:txBody>
          <a:bodyPr anchor="ctr"/>
          <a:lstStyle>
            <a:lvl1pPr>
              <a:buClr>
                <a:schemeClr val="bg1"/>
              </a:buClr>
              <a:defRPr>
                <a:solidFill>
                  <a:srgbClr val="000000"/>
                </a:solidFill>
              </a:defRPr>
            </a:lvl1pPr>
            <a:lvl2pPr>
              <a:buClr>
                <a:schemeClr val="bg1"/>
              </a:buClr>
              <a:defRPr>
                <a:solidFill>
                  <a:srgbClr val="000000"/>
                </a:solidFill>
              </a:defRPr>
            </a:lvl2pPr>
            <a:lvl3pPr>
              <a:buClr>
                <a:schemeClr val="bg1"/>
              </a:buClr>
              <a:defRPr>
                <a:solidFill>
                  <a:srgbClr val="000000"/>
                </a:solidFill>
              </a:defRPr>
            </a:lvl3pPr>
            <a:lvl4pPr>
              <a:buClr>
                <a:schemeClr val="bg1"/>
              </a:buClr>
              <a:defRPr>
                <a:solidFill>
                  <a:srgbClr val="000000"/>
                </a:solidFill>
              </a:defRPr>
            </a:lvl4pPr>
            <a:lvl5pPr>
              <a:buClr>
                <a:schemeClr val="bg1"/>
              </a:buClr>
              <a:defRPr>
                <a:solidFill>
                  <a:srgbClr val="000000"/>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pic>
        <p:nvPicPr>
          <p:cNvPr id="9" name="minjus_heade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783080"/>
          </a:xfrm>
          <a:prstGeom prst="rect">
            <a:avLst/>
          </a:prstGeom>
        </p:spPr>
      </p:pic>
    </p:spTree>
    <p:extLst>
      <p:ext uri="{BB962C8B-B14F-4D97-AF65-F5344CB8AC3E}">
        <p14:creationId xmlns:p14="http://schemas.microsoft.com/office/powerpoint/2010/main" val="3579781227"/>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userDrawn="1">
  <p:cSld name="Tekstvlak B">
    <p:spTree>
      <p:nvGrpSpPr>
        <p:cNvPr id="1" name=""/>
        <p:cNvGrpSpPr/>
        <p:nvPr/>
      </p:nvGrpSpPr>
      <p:grpSpPr>
        <a:xfrm>
          <a:off x="0" y="0"/>
          <a:ext cx="0" cy="0"/>
          <a:chOff x="0" y="0"/>
          <a:chExt cx="0" cy="0"/>
        </a:xfrm>
      </p:grpSpPr>
      <p:sp>
        <p:nvSpPr>
          <p:cNvPr id="6" name="backdrop"/>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5000" y="2636838"/>
            <a:ext cx="5003799" cy="1584324"/>
          </a:xfrm>
        </p:spPr>
        <p:txBody>
          <a:bodyPr anchor="ctr" anchorCtr="0">
            <a:normAutofit/>
          </a:bodyPr>
          <a:lstStyle>
            <a:lvl1pPr algn="l">
              <a:defRPr sz="4000">
                <a:solidFill>
                  <a:srgbClr val="000000"/>
                </a:solidFill>
              </a:defRPr>
            </a:lvl1pPr>
          </a:lstStyle>
          <a:p>
            <a:r>
              <a:rPr lang="nl-NL" dirty="0"/>
              <a:t>Klik om de stijl te bewerken</a:t>
            </a:r>
          </a:p>
        </p:txBody>
      </p:sp>
      <p:sp>
        <p:nvSpPr>
          <p:cNvPr id="3" name="Tijdelijke aanduiding voor datum 2"/>
          <p:cNvSpPr>
            <a:spLocks noGrp="1"/>
          </p:cNvSpPr>
          <p:nvPr>
            <p:ph type="dt" sz="half" idx="23"/>
          </p:nvPr>
        </p:nvSpPr>
        <p:spPr/>
        <p:txBody>
          <a:bodyPr/>
          <a:lstStyle>
            <a:lvl1pPr>
              <a:defRPr>
                <a:solidFill>
                  <a:srgbClr val="000000"/>
                </a:solidFill>
              </a:defRPr>
            </a:lvl1pPr>
          </a:lstStyle>
          <a:p>
            <a:r>
              <a:rPr lang="nl-NL"/>
              <a:t>24 november 2020</a:t>
            </a:r>
            <a:endParaRPr lang="nl-NL" dirty="0"/>
          </a:p>
        </p:txBody>
      </p:sp>
      <p:sp>
        <p:nvSpPr>
          <p:cNvPr id="4" name="Tijdelijke aanduiding voor voettekst 3"/>
          <p:cNvSpPr>
            <a:spLocks noGrp="1"/>
          </p:cNvSpPr>
          <p:nvPr>
            <p:ph type="ftr" sz="quarter" idx="24"/>
          </p:nvPr>
        </p:nvSpPr>
        <p:spPr/>
        <p:txBody>
          <a:bodyPr/>
          <a:lstStyle>
            <a:lvl1pPr>
              <a:defRPr>
                <a:solidFill>
                  <a:srgbClr val="000000"/>
                </a:solidFill>
              </a:defRPr>
            </a:lvl1pPr>
          </a:lstStyle>
          <a:p>
            <a:r>
              <a:rPr lang="nl-NL"/>
              <a:t>Minicursus Nieuwe Europese Verordeningen</a:t>
            </a:r>
            <a:endParaRPr lang="nl-NL" dirty="0"/>
          </a:p>
        </p:txBody>
      </p:sp>
      <p:sp>
        <p:nvSpPr>
          <p:cNvPr id="5" name="Tijdelijke aanduiding voor dianummer 4"/>
          <p:cNvSpPr>
            <a:spLocks noGrp="1"/>
          </p:cNvSpPr>
          <p:nvPr>
            <p:ph type="sldNum" sz="quarter" idx="25"/>
          </p:nvPr>
        </p:nvSpPr>
        <p:spPr/>
        <p:txBody>
          <a:bodyPr/>
          <a:lstStyle/>
          <a:p>
            <a:fld id="{0C893183-5A27-4493-8273-E869AD900CD4}" type="slidenum">
              <a:rPr lang="nl-NL" smtClean="0"/>
              <a:pPr/>
              <a:t>‹nr.›</a:t>
            </a:fld>
            <a:endParaRPr lang="nl-NL" dirty="0"/>
          </a:p>
        </p:txBody>
      </p:sp>
      <p:sp>
        <p:nvSpPr>
          <p:cNvPr id="8" name="Tijdelijke aanduiding voor tekst 7"/>
          <p:cNvSpPr>
            <a:spLocks noGrp="1"/>
          </p:cNvSpPr>
          <p:nvPr>
            <p:ph type="body" sz="quarter" idx="26"/>
          </p:nvPr>
        </p:nvSpPr>
        <p:spPr>
          <a:xfrm>
            <a:off x="6554588" y="1066800"/>
            <a:ext cx="5003999" cy="5154613"/>
          </a:xfrm>
        </p:spPr>
        <p:txBody>
          <a:bodyPr anchor="ctr"/>
          <a:lstStyle>
            <a:lvl1pPr>
              <a:buClr>
                <a:schemeClr val="tx2"/>
              </a:buClr>
              <a:defRPr>
                <a:solidFill>
                  <a:schemeClr val="tx1"/>
                </a:solidFill>
              </a:defRPr>
            </a:lvl1pPr>
            <a:lvl2pPr>
              <a:buClr>
                <a:schemeClr val="tx2"/>
              </a:buClr>
              <a:defRPr>
                <a:solidFill>
                  <a:schemeClr val="tx1"/>
                </a:solidFill>
              </a:defRPr>
            </a:lvl2pPr>
            <a:lvl3pPr>
              <a:buClr>
                <a:schemeClr val="tx2"/>
              </a:buClr>
              <a:defRPr>
                <a:solidFill>
                  <a:schemeClr val="tx1"/>
                </a:solidFill>
              </a:defRPr>
            </a:lvl3pPr>
            <a:lvl4pPr>
              <a:buClr>
                <a:schemeClr val="tx2"/>
              </a:buClr>
              <a:defRPr>
                <a:solidFill>
                  <a:schemeClr val="tx1"/>
                </a:solidFill>
              </a:defRPr>
            </a:lvl4pPr>
            <a:lvl5pPr>
              <a:buClr>
                <a:schemeClr val="tx2"/>
              </a:buClr>
              <a:defRPr>
                <a:solidFill>
                  <a:schemeClr val="tx2"/>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pic>
        <p:nvPicPr>
          <p:cNvPr id="9" name="minjus_heade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783080"/>
          </a:xfrm>
          <a:prstGeom prst="rect">
            <a:avLst/>
          </a:prstGeom>
        </p:spPr>
      </p:pic>
    </p:spTree>
    <p:extLst>
      <p:ext uri="{BB962C8B-B14F-4D97-AF65-F5344CB8AC3E}">
        <p14:creationId xmlns:p14="http://schemas.microsoft.com/office/powerpoint/2010/main" val="3820413524"/>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Afbeelding met bijschrift">
    <p:spTree>
      <p:nvGrpSpPr>
        <p:cNvPr id="1" name=""/>
        <p:cNvGrpSpPr/>
        <p:nvPr/>
      </p:nvGrpSpPr>
      <p:grpSpPr>
        <a:xfrm>
          <a:off x="0" y="0"/>
          <a:ext cx="0" cy="0"/>
          <a:chOff x="0" y="0"/>
          <a:chExt cx="0" cy="0"/>
        </a:xfrm>
      </p:grpSpPr>
      <p:sp>
        <p:nvSpPr>
          <p:cNvPr id="9" name="Tijdelijke aanduiding voor afbeelding 8"/>
          <p:cNvSpPr>
            <a:spLocks noGrp="1"/>
          </p:cNvSpPr>
          <p:nvPr>
            <p:ph type="pic" sz="quarter" idx="13" hasCustomPrompt="1"/>
          </p:nvPr>
        </p:nvSpPr>
        <p:spPr>
          <a:xfrm>
            <a:off x="609600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5" fmla="*/ 236855 w 6096000"/>
              <a:gd name="connsiteY5" fmla="*/ 701993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5" fmla="*/ 236855 w 6096000"/>
              <a:gd name="connsiteY5" fmla="*/ 701993 h 6858000"/>
              <a:gd name="connsiteX6" fmla="*/ 236855 w 6096000"/>
              <a:gd name="connsiteY6"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5" fmla="*/ 236855 w 6096000"/>
              <a:gd name="connsiteY5" fmla="*/ 701993 h 6858000"/>
              <a:gd name="connsiteX6" fmla="*/ 236855 w 6096000"/>
              <a:gd name="connsiteY6" fmla="*/ 0 h 6858000"/>
              <a:gd name="connsiteX7" fmla="*/ 6096000 w 6096000"/>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6858000">
                <a:moveTo>
                  <a:pt x="6096000" y="0"/>
                </a:moveTo>
                <a:lnTo>
                  <a:pt x="6096000" y="6858000"/>
                </a:lnTo>
                <a:lnTo>
                  <a:pt x="0" y="6858000"/>
                </a:lnTo>
                <a:lnTo>
                  <a:pt x="0" y="0"/>
                </a:lnTo>
                <a:lnTo>
                  <a:pt x="0" y="701993"/>
                </a:lnTo>
                <a:lnTo>
                  <a:pt x="236855" y="701993"/>
                </a:lnTo>
                <a:lnTo>
                  <a:pt x="236855" y="0"/>
                </a:lnTo>
                <a:lnTo>
                  <a:pt x="6096000" y="0"/>
                </a:lnTo>
                <a:close/>
              </a:path>
            </a:pathLst>
          </a:cu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2" name="Titel 1"/>
          <p:cNvSpPr>
            <a:spLocks noGrp="1"/>
          </p:cNvSpPr>
          <p:nvPr>
            <p:ph type="title"/>
          </p:nvPr>
        </p:nvSpPr>
        <p:spPr>
          <a:xfrm>
            <a:off x="635000" y="1052513"/>
            <a:ext cx="5003800" cy="948047"/>
          </a:xfrm>
        </p:spPr>
        <p:txBody>
          <a:bodyPr anchor="b" anchorCtr="0">
            <a:normAutofit/>
          </a:bodyPr>
          <a:lstStyle>
            <a:lvl1pPr algn="l">
              <a:defRPr sz="3600" b="0"/>
            </a:lvl1pPr>
          </a:lstStyle>
          <a:p>
            <a:r>
              <a:rPr lang="nl-NL" dirty="0"/>
              <a:t>Klik om de stijl te bewerken</a:t>
            </a:r>
          </a:p>
        </p:txBody>
      </p:sp>
      <p:sp>
        <p:nvSpPr>
          <p:cNvPr id="4" name="Tijdelijke aanduiding voor tekst 3"/>
          <p:cNvSpPr>
            <a:spLocks noGrp="1"/>
          </p:cNvSpPr>
          <p:nvPr>
            <p:ph type="body" sz="half" idx="2"/>
          </p:nvPr>
        </p:nvSpPr>
        <p:spPr>
          <a:xfrm>
            <a:off x="635000" y="3427413"/>
            <a:ext cx="5003800" cy="2793999"/>
          </a:xfrm>
          <a:prstGeom prst="rect">
            <a:avLst/>
          </a:prstGeom>
        </p:spPr>
        <p:txBody>
          <a:bodyPr>
            <a:normAutofit/>
          </a:bodyPr>
          <a:lstStyle>
            <a:lvl1pPr marL="0" indent="0">
              <a:buNone/>
              <a:defRPr sz="2000"/>
            </a:lvl1pPr>
            <a:lvl2pPr marL="457291" indent="0">
              <a:buNone/>
              <a:defRPr sz="1200"/>
            </a:lvl2pPr>
            <a:lvl3pPr marL="914583" indent="0">
              <a:buNone/>
              <a:defRPr sz="1000"/>
            </a:lvl3pPr>
            <a:lvl4pPr marL="1371874" indent="0">
              <a:buNone/>
              <a:defRPr sz="900"/>
            </a:lvl4pPr>
            <a:lvl5pPr marL="1829166" indent="0">
              <a:buNone/>
              <a:defRPr sz="900"/>
            </a:lvl5pPr>
            <a:lvl6pPr marL="2286457" indent="0">
              <a:buNone/>
              <a:defRPr sz="900"/>
            </a:lvl6pPr>
            <a:lvl7pPr marL="2743749" indent="0">
              <a:buNone/>
              <a:defRPr sz="900"/>
            </a:lvl7pPr>
            <a:lvl8pPr marL="3201040" indent="0">
              <a:buNone/>
              <a:defRPr sz="900"/>
            </a:lvl8pPr>
            <a:lvl9pPr marL="3658332" indent="0">
              <a:buNone/>
              <a:defRPr sz="900"/>
            </a:lvl9pPr>
          </a:lstStyle>
          <a:p>
            <a:pPr lvl="0"/>
            <a:r>
              <a:rPr lang="nl-NL" dirty="0"/>
              <a:t>Klik om de modelstijlen te bewerken</a:t>
            </a:r>
          </a:p>
        </p:txBody>
      </p:sp>
      <p:sp>
        <p:nvSpPr>
          <p:cNvPr id="5" name="Tijdelijke aanduiding voor datum 4"/>
          <p:cNvSpPr>
            <a:spLocks noGrp="1"/>
          </p:cNvSpPr>
          <p:nvPr>
            <p:ph type="dt" sz="half" idx="10"/>
          </p:nvPr>
        </p:nvSpPr>
        <p:spPr/>
        <p:txBody>
          <a:body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p>
            <a:fld id="{0C893183-5A27-4493-8273-E869AD900CD4}" type="slidenum">
              <a:rPr lang="nl-NL" smtClean="0"/>
              <a:pPr/>
              <a:t>‹nr.›</a:t>
            </a:fld>
            <a:endParaRPr lang="nl-NL" dirty="0"/>
          </a:p>
        </p:txBody>
      </p:sp>
    </p:spTree>
    <p:extLst>
      <p:ext uri="{BB962C8B-B14F-4D97-AF65-F5344CB8AC3E}">
        <p14:creationId xmlns:p14="http://schemas.microsoft.com/office/powerpoint/2010/main" val="175436537"/>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Afbeelding verticaal kleur">
    <p:bg>
      <p:bgPr>
        <a:solidFill>
          <a:schemeClr val="tx2"/>
        </a:solidFill>
        <a:effectLst/>
      </p:bgPr>
    </p:bg>
    <p:spTree>
      <p:nvGrpSpPr>
        <p:cNvPr id="1" name=""/>
        <p:cNvGrpSpPr/>
        <p:nvPr/>
      </p:nvGrpSpPr>
      <p:grpSpPr>
        <a:xfrm>
          <a:off x="0" y="0"/>
          <a:ext cx="0" cy="0"/>
          <a:chOff x="0" y="0"/>
          <a:chExt cx="0" cy="0"/>
        </a:xfrm>
      </p:grpSpPr>
      <p:sp>
        <p:nvSpPr>
          <p:cNvPr id="9" name="Tijdelijke aanduiding voor afbeelding 8"/>
          <p:cNvSpPr>
            <a:spLocks noGrp="1"/>
          </p:cNvSpPr>
          <p:nvPr>
            <p:ph type="pic" sz="quarter" idx="13" hasCustomPrompt="1"/>
          </p:nvPr>
        </p:nvSpPr>
        <p:spPr>
          <a:xfrm>
            <a:off x="609600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5" fmla="*/ 236855 w 6096000"/>
              <a:gd name="connsiteY5" fmla="*/ 701993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5" fmla="*/ 236855 w 6096000"/>
              <a:gd name="connsiteY5" fmla="*/ 701993 h 6858000"/>
              <a:gd name="connsiteX6" fmla="*/ 236855 w 6096000"/>
              <a:gd name="connsiteY6"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5" fmla="*/ 236855 w 6096000"/>
              <a:gd name="connsiteY5" fmla="*/ 701993 h 6858000"/>
              <a:gd name="connsiteX6" fmla="*/ 236855 w 6096000"/>
              <a:gd name="connsiteY6" fmla="*/ 0 h 6858000"/>
              <a:gd name="connsiteX7" fmla="*/ 6096000 w 6096000"/>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6858000">
                <a:moveTo>
                  <a:pt x="6096000" y="0"/>
                </a:moveTo>
                <a:lnTo>
                  <a:pt x="6096000" y="6858000"/>
                </a:lnTo>
                <a:lnTo>
                  <a:pt x="0" y="6858000"/>
                </a:lnTo>
                <a:lnTo>
                  <a:pt x="0" y="0"/>
                </a:lnTo>
                <a:lnTo>
                  <a:pt x="0" y="701993"/>
                </a:lnTo>
                <a:lnTo>
                  <a:pt x="236855" y="701993"/>
                </a:lnTo>
                <a:lnTo>
                  <a:pt x="236855" y="0"/>
                </a:lnTo>
                <a:lnTo>
                  <a:pt x="6096000" y="0"/>
                </a:lnTo>
                <a:close/>
              </a:path>
            </a:pathLst>
          </a:cu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2" name="Titel 1"/>
          <p:cNvSpPr>
            <a:spLocks noGrp="1"/>
          </p:cNvSpPr>
          <p:nvPr>
            <p:ph type="title"/>
          </p:nvPr>
        </p:nvSpPr>
        <p:spPr>
          <a:xfrm>
            <a:off x="634206" y="1051200"/>
            <a:ext cx="5004594" cy="948047"/>
          </a:xfrm>
        </p:spPr>
        <p:txBody>
          <a:bodyPr anchor="b" anchorCtr="0">
            <a:normAutofit/>
          </a:bodyPr>
          <a:lstStyle>
            <a:lvl1pPr algn="l">
              <a:defRPr sz="3600" b="0">
                <a:solidFill>
                  <a:srgbClr val="000000"/>
                </a:solidFill>
              </a:defRPr>
            </a:lvl1pPr>
          </a:lstStyle>
          <a:p>
            <a:r>
              <a:rPr lang="nl-NL" dirty="0"/>
              <a:t>Klik om de stijl te bewerken</a:t>
            </a:r>
          </a:p>
        </p:txBody>
      </p:sp>
      <p:sp>
        <p:nvSpPr>
          <p:cNvPr id="5" name="Tijdelijke aanduiding voor datum 4"/>
          <p:cNvSpPr>
            <a:spLocks noGrp="1"/>
          </p:cNvSpPr>
          <p:nvPr>
            <p:ph type="dt" sz="half" idx="10"/>
          </p:nvPr>
        </p:nvSpPr>
        <p:spPr/>
        <p:txBody>
          <a:bodyPr/>
          <a:lstStyle>
            <a:lvl1pPr>
              <a:defRPr>
                <a:solidFill>
                  <a:srgbClr val="000000"/>
                </a:solidFill>
              </a:defRPr>
            </a:lvl1p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lvl1pPr>
              <a:defRPr>
                <a:solidFill>
                  <a:srgbClr val="000000"/>
                </a:solidFill>
              </a:defRPr>
            </a:lvl1p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p>
            <a:fld id="{0C893183-5A27-4493-8273-E869AD900CD4}" type="slidenum">
              <a:rPr lang="nl-NL" smtClean="0"/>
              <a:pPr/>
              <a:t>‹nr.›</a:t>
            </a:fld>
            <a:endParaRPr lang="nl-NL" dirty="0"/>
          </a:p>
        </p:txBody>
      </p:sp>
      <p:sp>
        <p:nvSpPr>
          <p:cNvPr id="11" name="Tijdelijke aanduiding voor tekst 7"/>
          <p:cNvSpPr>
            <a:spLocks noGrp="1"/>
          </p:cNvSpPr>
          <p:nvPr>
            <p:ph type="body" sz="quarter" idx="26"/>
          </p:nvPr>
        </p:nvSpPr>
        <p:spPr>
          <a:xfrm>
            <a:off x="634999" y="2289600"/>
            <a:ext cx="5005388" cy="3935413"/>
          </a:xfrm>
        </p:spPr>
        <p:txBody>
          <a:bodyPr anchor="t"/>
          <a:lstStyle>
            <a:lvl1pPr>
              <a:buClr>
                <a:schemeClr val="bg1"/>
              </a:buClr>
              <a:defRPr>
                <a:solidFill>
                  <a:srgbClr val="000000"/>
                </a:solidFill>
              </a:defRPr>
            </a:lvl1pPr>
            <a:lvl2pPr>
              <a:buClr>
                <a:schemeClr val="bg1"/>
              </a:buClr>
              <a:defRPr>
                <a:solidFill>
                  <a:srgbClr val="000000"/>
                </a:solidFill>
              </a:defRPr>
            </a:lvl2pPr>
            <a:lvl3pPr>
              <a:buClr>
                <a:schemeClr val="bg1"/>
              </a:buClr>
              <a:defRPr>
                <a:solidFill>
                  <a:srgbClr val="000000"/>
                </a:solidFill>
              </a:defRPr>
            </a:lvl3pPr>
            <a:lvl4pPr>
              <a:buClr>
                <a:schemeClr val="bg1"/>
              </a:buClr>
              <a:defRPr>
                <a:solidFill>
                  <a:srgbClr val="000000"/>
                </a:solidFill>
              </a:defRPr>
            </a:lvl4pPr>
            <a:lvl5pPr>
              <a:buClr>
                <a:schemeClr val="bg1"/>
              </a:buClr>
              <a:defRPr>
                <a:solidFill>
                  <a:srgbClr val="000000"/>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4136851917"/>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Afbeelding verticaal wit">
    <p:spTree>
      <p:nvGrpSpPr>
        <p:cNvPr id="1" name=""/>
        <p:cNvGrpSpPr/>
        <p:nvPr/>
      </p:nvGrpSpPr>
      <p:grpSpPr>
        <a:xfrm>
          <a:off x="0" y="0"/>
          <a:ext cx="0" cy="0"/>
          <a:chOff x="0" y="0"/>
          <a:chExt cx="0" cy="0"/>
        </a:xfrm>
      </p:grpSpPr>
      <p:sp>
        <p:nvSpPr>
          <p:cNvPr id="9" name="Tijdelijke aanduiding voor afbeelding 8"/>
          <p:cNvSpPr>
            <a:spLocks noGrp="1"/>
          </p:cNvSpPr>
          <p:nvPr>
            <p:ph type="pic" sz="quarter" idx="13" hasCustomPrompt="1"/>
          </p:nvPr>
        </p:nvSpPr>
        <p:spPr>
          <a:xfrm>
            <a:off x="609600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5" fmla="*/ 236855 w 6096000"/>
              <a:gd name="connsiteY5" fmla="*/ 701993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5" fmla="*/ 236855 w 6096000"/>
              <a:gd name="connsiteY5" fmla="*/ 701993 h 6858000"/>
              <a:gd name="connsiteX6" fmla="*/ 236855 w 6096000"/>
              <a:gd name="connsiteY6"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0 w 6096000"/>
              <a:gd name="connsiteY4" fmla="*/ 701993 h 6858000"/>
              <a:gd name="connsiteX5" fmla="*/ 236855 w 6096000"/>
              <a:gd name="connsiteY5" fmla="*/ 701993 h 6858000"/>
              <a:gd name="connsiteX6" fmla="*/ 236855 w 6096000"/>
              <a:gd name="connsiteY6" fmla="*/ 0 h 6858000"/>
              <a:gd name="connsiteX7" fmla="*/ 6096000 w 6096000"/>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6858000">
                <a:moveTo>
                  <a:pt x="6096000" y="0"/>
                </a:moveTo>
                <a:lnTo>
                  <a:pt x="6096000" y="6858000"/>
                </a:lnTo>
                <a:lnTo>
                  <a:pt x="0" y="6858000"/>
                </a:lnTo>
                <a:lnTo>
                  <a:pt x="0" y="0"/>
                </a:lnTo>
                <a:lnTo>
                  <a:pt x="0" y="701993"/>
                </a:lnTo>
                <a:lnTo>
                  <a:pt x="236855" y="701993"/>
                </a:lnTo>
                <a:lnTo>
                  <a:pt x="236855" y="0"/>
                </a:lnTo>
                <a:lnTo>
                  <a:pt x="6096000" y="0"/>
                </a:lnTo>
                <a:close/>
              </a:path>
            </a:pathLst>
          </a:cu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2" name="Titel 1"/>
          <p:cNvSpPr>
            <a:spLocks noGrp="1"/>
          </p:cNvSpPr>
          <p:nvPr>
            <p:ph type="title"/>
          </p:nvPr>
        </p:nvSpPr>
        <p:spPr>
          <a:xfrm>
            <a:off x="634206" y="1051200"/>
            <a:ext cx="5004594" cy="948047"/>
          </a:xfrm>
        </p:spPr>
        <p:txBody>
          <a:bodyPr anchor="b" anchorCtr="0">
            <a:normAutofit/>
          </a:bodyPr>
          <a:lstStyle>
            <a:lvl1pPr algn="l">
              <a:defRPr sz="3600" b="0">
                <a:solidFill>
                  <a:schemeClr val="tx2"/>
                </a:solidFill>
              </a:defRPr>
            </a:lvl1pPr>
          </a:lstStyle>
          <a:p>
            <a:r>
              <a:rPr lang="nl-NL" dirty="0"/>
              <a:t>Klik om de stijl te bewerken</a:t>
            </a:r>
          </a:p>
        </p:txBody>
      </p:sp>
      <p:sp>
        <p:nvSpPr>
          <p:cNvPr id="5" name="Tijdelijke aanduiding voor datum 4"/>
          <p:cNvSpPr>
            <a:spLocks noGrp="1"/>
          </p:cNvSpPr>
          <p:nvPr>
            <p:ph type="dt" sz="half" idx="10"/>
          </p:nvPr>
        </p:nvSpPr>
        <p:spPr/>
        <p:txBody>
          <a:body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p>
            <a:fld id="{0C893183-5A27-4493-8273-E869AD900CD4}" type="slidenum">
              <a:rPr lang="nl-NL" smtClean="0"/>
              <a:pPr/>
              <a:t>‹nr.›</a:t>
            </a:fld>
            <a:endParaRPr lang="nl-NL" dirty="0"/>
          </a:p>
        </p:txBody>
      </p:sp>
      <p:sp>
        <p:nvSpPr>
          <p:cNvPr id="11" name="Tijdelijke aanduiding voor tekst 7"/>
          <p:cNvSpPr>
            <a:spLocks noGrp="1"/>
          </p:cNvSpPr>
          <p:nvPr>
            <p:ph type="body" sz="quarter" idx="26"/>
          </p:nvPr>
        </p:nvSpPr>
        <p:spPr>
          <a:xfrm>
            <a:off x="634999" y="2289600"/>
            <a:ext cx="5005388" cy="3935413"/>
          </a:xfrm>
        </p:spPr>
        <p:txBody>
          <a:bodyPr anchor="t"/>
          <a:lstStyle>
            <a:lvl1pPr>
              <a:buClr>
                <a:schemeClr val="tx2"/>
              </a:buClr>
              <a:defRPr>
                <a:solidFill>
                  <a:schemeClr val="tx1"/>
                </a:solidFill>
              </a:defRPr>
            </a:lvl1pPr>
            <a:lvl2pPr>
              <a:buClr>
                <a:schemeClr val="tx2"/>
              </a:buClr>
              <a:defRPr>
                <a:solidFill>
                  <a:schemeClr val="tx1"/>
                </a:solidFill>
              </a:defRPr>
            </a:lvl2pPr>
            <a:lvl3pPr>
              <a:buClr>
                <a:schemeClr val="tx2"/>
              </a:buClr>
              <a:defRPr>
                <a:solidFill>
                  <a:schemeClr val="tx1"/>
                </a:solidFill>
              </a:defRPr>
            </a:lvl3pPr>
            <a:lvl4pPr>
              <a:buClr>
                <a:schemeClr val="tx2"/>
              </a:buClr>
              <a:defRPr>
                <a:solidFill>
                  <a:schemeClr val="tx1"/>
                </a:solidFill>
              </a:defRPr>
            </a:lvl4pPr>
            <a:lvl5pPr>
              <a:buClr>
                <a:schemeClr val="tx2"/>
              </a:buClr>
              <a:defRPr>
                <a:solidFill>
                  <a:schemeClr val="tx2"/>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20203726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fbeelding horizontaal kleur titel">
    <p:bg>
      <p:bgRef idx="1001">
        <a:schemeClr val="bg2"/>
      </p:bgRef>
    </p:bg>
    <p:spTree>
      <p:nvGrpSpPr>
        <p:cNvPr id="1" name=""/>
        <p:cNvGrpSpPr/>
        <p:nvPr/>
      </p:nvGrpSpPr>
      <p:grpSpPr>
        <a:xfrm>
          <a:off x="0" y="0"/>
          <a:ext cx="0" cy="0"/>
          <a:chOff x="0" y="0"/>
          <a:chExt cx="0" cy="0"/>
        </a:xfrm>
      </p:grpSpPr>
      <p:sp>
        <p:nvSpPr>
          <p:cNvPr id="11" name="Tijdelijke aanduiding voor afbeelding 10"/>
          <p:cNvSpPr>
            <a:spLocks noGrp="1"/>
          </p:cNvSpPr>
          <p:nvPr>
            <p:ph type="pic" sz="quarter" idx="14"/>
          </p:nvPr>
        </p:nvSpPr>
        <p:spPr>
          <a:xfrm>
            <a:off x="0" y="3427413"/>
            <a:ext cx="12192000" cy="3430587"/>
          </a:xfrm>
          <a:prstGeom prst="rect">
            <a:avLst/>
          </a:prstGeom>
          <a:noFill/>
        </p:spPr>
        <p:txBody>
          <a:bodyPr vert="horz" wrap="square" lIns="720000" tIns="1152000" rIns="91440" bIns="45720" rtlCol="0">
            <a:noAutofit/>
          </a:bodyPr>
          <a:lstStyle>
            <a:lvl1pPr>
              <a:defRPr lang="nl-NL" dirty="0"/>
            </a:lvl1pPr>
          </a:lstStyle>
          <a:p>
            <a:pPr lvl="0"/>
            <a:r>
              <a:rPr lang="nl-NL"/>
              <a:t>Klik op het pictogram als u een afbeelding wilt toevoegen</a:t>
            </a:r>
            <a:endParaRPr lang="nl-NL" dirty="0"/>
          </a:p>
        </p:txBody>
      </p:sp>
      <p:sp>
        <p:nvSpPr>
          <p:cNvPr id="2" name="Titel 1"/>
          <p:cNvSpPr>
            <a:spLocks noGrp="1"/>
          </p:cNvSpPr>
          <p:nvPr>
            <p:ph type="title"/>
          </p:nvPr>
        </p:nvSpPr>
        <p:spPr>
          <a:xfrm>
            <a:off x="633600" y="1051200"/>
            <a:ext cx="10924382" cy="946800"/>
          </a:xfrm>
        </p:spPr>
        <p:txBody>
          <a:bodyPr/>
          <a:lstStyle>
            <a:lvl1pPr>
              <a:defRPr>
                <a:solidFill>
                  <a:schemeClr val="tx1"/>
                </a:solidFill>
              </a:defRPr>
            </a:lvl1pPr>
          </a:lstStyle>
          <a:p>
            <a:r>
              <a:rPr lang="nl-NL"/>
              <a:t>Klik om de stijl te bewerken</a:t>
            </a:r>
            <a:endParaRPr lang="nl-NL" dirty="0"/>
          </a:p>
        </p:txBody>
      </p:sp>
      <p:sp>
        <p:nvSpPr>
          <p:cNvPr id="13" name="Tijdelijke aanduiding voor datum 12"/>
          <p:cNvSpPr>
            <a:spLocks noGrp="1"/>
          </p:cNvSpPr>
          <p:nvPr>
            <p:ph type="dt" sz="half" idx="15"/>
          </p:nvPr>
        </p:nvSpPr>
        <p:spPr/>
        <p:txBody>
          <a:bodyPr/>
          <a:lstStyle/>
          <a:p>
            <a:endParaRPr lang="nl-NL" dirty="0"/>
          </a:p>
        </p:txBody>
      </p:sp>
      <p:sp>
        <p:nvSpPr>
          <p:cNvPr id="14" name="Tijdelijke aanduiding voor voettekst 13"/>
          <p:cNvSpPr>
            <a:spLocks noGrp="1"/>
          </p:cNvSpPr>
          <p:nvPr>
            <p:ph type="ftr" sz="quarter" idx="16"/>
          </p:nvPr>
        </p:nvSpPr>
        <p:spPr/>
        <p:txBody>
          <a:bodyPr/>
          <a:lstStyle/>
          <a:p>
            <a:endParaRPr lang="nl-NL" dirty="0"/>
          </a:p>
        </p:txBody>
      </p:sp>
      <p:sp>
        <p:nvSpPr>
          <p:cNvPr id="15" name="Tijdelijke aanduiding voor dianummer 14"/>
          <p:cNvSpPr>
            <a:spLocks noGrp="1"/>
          </p:cNvSpPr>
          <p:nvPr>
            <p:ph type="sldNum" sz="quarter" idx="17"/>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315850997"/>
      </p:ext>
    </p:extLst>
  </p:cSld>
  <p:clrMapOvr>
    <a:overrideClrMapping bg1="dk1" tx1="lt1" bg2="dk2" tx2="lt2" accent1="accent1" accent2="accent2" accent3="accent3" accent4="accent4" accent5="accent5" accent6="accent6" hlink="hlink" folHlink="folHlink"/>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Afbeelding horizontaal kleur">
    <p:bg>
      <p:bgPr>
        <a:solidFill>
          <a:schemeClr val="tx2"/>
        </a:solidFill>
        <a:effectLst/>
      </p:bgPr>
    </p:bg>
    <p:spTree>
      <p:nvGrpSpPr>
        <p:cNvPr id="1" name=""/>
        <p:cNvGrpSpPr/>
        <p:nvPr/>
      </p:nvGrpSpPr>
      <p:grpSpPr>
        <a:xfrm>
          <a:off x="0" y="0"/>
          <a:ext cx="0" cy="0"/>
          <a:chOff x="0" y="0"/>
          <a:chExt cx="0" cy="0"/>
        </a:xfrm>
      </p:grpSpPr>
      <p:sp>
        <p:nvSpPr>
          <p:cNvPr id="4" name="Tijdelijke aanduiding voor afbeelding 3"/>
          <p:cNvSpPr>
            <a:spLocks noGrp="1"/>
          </p:cNvSpPr>
          <p:nvPr>
            <p:ph type="pic" sz="quarter" idx="27" hasCustomPrompt="1"/>
          </p:nvPr>
        </p:nvSpPr>
        <p:spPr>
          <a:xfrm>
            <a:off x="0" y="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7" fmla="*/ 6332855 w 12192000"/>
              <a:gd name="connsiteY7" fmla="*/ 701993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7" fmla="*/ 6332855 w 12192000"/>
              <a:gd name="connsiteY7" fmla="*/ 701993 h 3429000"/>
              <a:gd name="connsiteX8" fmla="*/ 6332855 w 12192000"/>
              <a:gd name="connsiteY8" fmla="*/ 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429000">
                <a:moveTo>
                  <a:pt x="0" y="0"/>
                </a:moveTo>
                <a:lnTo>
                  <a:pt x="12192000" y="0"/>
                </a:lnTo>
                <a:lnTo>
                  <a:pt x="12192000" y="3429000"/>
                </a:lnTo>
                <a:lnTo>
                  <a:pt x="0" y="3429000"/>
                </a:lnTo>
                <a:lnTo>
                  <a:pt x="0" y="0"/>
                </a:lnTo>
                <a:lnTo>
                  <a:pt x="5856605" y="0"/>
                </a:lnTo>
                <a:lnTo>
                  <a:pt x="5856605" y="701993"/>
                </a:lnTo>
                <a:lnTo>
                  <a:pt x="6332855" y="701993"/>
                </a:lnTo>
                <a:lnTo>
                  <a:pt x="6332855" y="0"/>
                </a:lnTo>
                <a:close/>
              </a:path>
            </a:pathLst>
          </a:cu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2" name="Titel 1"/>
          <p:cNvSpPr>
            <a:spLocks noGrp="1"/>
          </p:cNvSpPr>
          <p:nvPr>
            <p:ph type="title"/>
          </p:nvPr>
        </p:nvSpPr>
        <p:spPr>
          <a:xfrm>
            <a:off x="634205" y="3888000"/>
            <a:ext cx="5004595" cy="2333413"/>
          </a:xfrm>
        </p:spPr>
        <p:txBody>
          <a:bodyPr anchor="t" anchorCtr="0">
            <a:normAutofit/>
          </a:bodyPr>
          <a:lstStyle>
            <a:lvl1pPr algn="l">
              <a:defRPr sz="3600" b="0">
                <a:solidFill>
                  <a:srgbClr val="000000"/>
                </a:solidFill>
              </a:defRPr>
            </a:lvl1pPr>
          </a:lstStyle>
          <a:p>
            <a:r>
              <a:rPr lang="nl-NL" dirty="0"/>
              <a:t>Klik om de stijl te bewerken</a:t>
            </a:r>
          </a:p>
        </p:txBody>
      </p:sp>
      <p:sp>
        <p:nvSpPr>
          <p:cNvPr id="5" name="Tijdelijke aanduiding voor datum 4"/>
          <p:cNvSpPr>
            <a:spLocks noGrp="1"/>
          </p:cNvSpPr>
          <p:nvPr>
            <p:ph type="dt" sz="half" idx="10"/>
          </p:nvPr>
        </p:nvSpPr>
        <p:spPr/>
        <p:txBody>
          <a:bodyPr/>
          <a:lstStyle>
            <a:lvl1pPr>
              <a:defRPr>
                <a:solidFill>
                  <a:srgbClr val="000000"/>
                </a:solidFill>
              </a:defRPr>
            </a:lvl1p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lvl1pPr>
              <a:defRPr>
                <a:solidFill>
                  <a:srgbClr val="000000"/>
                </a:solidFill>
              </a:defRPr>
            </a:lvl1p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lvl1pPr>
              <a:defRPr>
                <a:solidFill>
                  <a:srgbClr val="000000"/>
                </a:solidFill>
              </a:defRPr>
            </a:lvl1pPr>
          </a:lstStyle>
          <a:p>
            <a:fld id="{0C893183-5A27-4493-8273-E869AD900CD4}" type="slidenum">
              <a:rPr lang="nl-NL" smtClean="0"/>
              <a:pPr/>
              <a:t>‹nr.›</a:t>
            </a:fld>
            <a:endParaRPr lang="nl-NL" dirty="0"/>
          </a:p>
        </p:txBody>
      </p:sp>
      <p:sp>
        <p:nvSpPr>
          <p:cNvPr id="11" name="Tijdelijke aanduiding voor tekst 7"/>
          <p:cNvSpPr>
            <a:spLocks noGrp="1"/>
          </p:cNvSpPr>
          <p:nvPr>
            <p:ph type="body" sz="quarter" idx="26"/>
          </p:nvPr>
        </p:nvSpPr>
        <p:spPr>
          <a:xfrm>
            <a:off x="6554589" y="3888000"/>
            <a:ext cx="5003999" cy="2333413"/>
          </a:xfrm>
        </p:spPr>
        <p:txBody>
          <a:bodyPr tIns="50400" anchor="t"/>
          <a:lstStyle>
            <a:lvl1pPr>
              <a:buClr>
                <a:schemeClr val="bg1"/>
              </a:buClr>
              <a:defRPr>
                <a:solidFill>
                  <a:srgbClr val="000000"/>
                </a:solidFill>
              </a:defRPr>
            </a:lvl1pPr>
            <a:lvl2pPr>
              <a:buClr>
                <a:schemeClr val="bg1"/>
              </a:buClr>
              <a:defRPr>
                <a:solidFill>
                  <a:srgbClr val="000000"/>
                </a:solidFill>
              </a:defRPr>
            </a:lvl2pPr>
            <a:lvl3pPr>
              <a:buClr>
                <a:schemeClr val="bg1"/>
              </a:buClr>
              <a:defRPr>
                <a:solidFill>
                  <a:srgbClr val="000000"/>
                </a:solidFill>
              </a:defRPr>
            </a:lvl3pPr>
            <a:lvl4pPr>
              <a:buClr>
                <a:schemeClr val="bg1"/>
              </a:buClr>
              <a:defRPr>
                <a:solidFill>
                  <a:srgbClr val="000000"/>
                </a:solidFill>
              </a:defRPr>
            </a:lvl4pPr>
            <a:lvl5pPr>
              <a:buClr>
                <a:schemeClr val="bg1"/>
              </a:buClr>
              <a:defRPr>
                <a:solidFill>
                  <a:srgbClr val="000000"/>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3831353667"/>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Afbeelding horizontaal wit">
    <p:bg>
      <p:bgPr>
        <a:solidFill>
          <a:schemeClr val="bg1"/>
        </a:solidFill>
        <a:effectLst/>
      </p:bgPr>
    </p:bg>
    <p:spTree>
      <p:nvGrpSpPr>
        <p:cNvPr id="1" name=""/>
        <p:cNvGrpSpPr/>
        <p:nvPr/>
      </p:nvGrpSpPr>
      <p:grpSpPr>
        <a:xfrm>
          <a:off x="0" y="0"/>
          <a:ext cx="0" cy="0"/>
          <a:chOff x="0" y="0"/>
          <a:chExt cx="0" cy="0"/>
        </a:xfrm>
      </p:grpSpPr>
      <p:sp>
        <p:nvSpPr>
          <p:cNvPr id="4" name="Tijdelijke aanduiding voor afbeelding 3"/>
          <p:cNvSpPr>
            <a:spLocks noGrp="1"/>
          </p:cNvSpPr>
          <p:nvPr>
            <p:ph type="pic" sz="quarter" idx="27" hasCustomPrompt="1"/>
          </p:nvPr>
        </p:nvSpPr>
        <p:spPr>
          <a:xfrm>
            <a:off x="0" y="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7" fmla="*/ 6332855 w 12192000"/>
              <a:gd name="connsiteY7" fmla="*/ 701993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7" fmla="*/ 6332855 w 12192000"/>
              <a:gd name="connsiteY7" fmla="*/ 701993 h 3429000"/>
              <a:gd name="connsiteX8" fmla="*/ 6332855 w 12192000"/>
              <a:gd name="connsiteY8" fmla="*/ 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429000">
                <a:moveTo>
                  <a:pt x="0" y="0"/>
                </a:moveTo>
                <a:lnTo>
                  <a:pt x="12192000" y="0"/>
                </a:lnTo>
                <a:lnTo>
                  <a:pt x="12192000" y="3429000"/>
                </a:lnTo>
                <a:lnTo>
                  <a:pt x="0" y="3429000"/>
                </a:lnTo>
                <a:lnTo>
                  <a:pt x="0" y="0"/>
                </a:lnTo>
                <a:lnTo>
                  <a:pt x="5856605" y="0"/>
                </a:lnTo>
                <a:lnTo>
                  <a:pt x="5856605" y="701993"/>
                </a:lnTo>
                <a:lnTo>
                  <a:pt x="6332855" y="701993"/>
                </a:lnTo>
                <a:lnTo>
                  <a:pt x="6332855" y="0"/>
                </a:lnTo>
                <a:close/>
              </a:path>
            </a:pathLst>
          </a:cu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2" name="Titel 1"/>
          <p:cNvSpPr>
            <a:spLocks noGrp="1"/>
          </p:cNvSpPr>
          <p:nvPr>
            <p:ph type="title"/>
          </p:nvPr>
        </p:nvSpPr>
        <p:spPr>
          <a:xfrm>
            <a:off x="634205" y="3888000"/>
            <a:ext cx="5004595" cy="2333413"/>
          </a:xfrm>
        </p:spPr>
        <p:txBody>
          <a:bodyPr anchor="t" anchorCtr="0">
            <a:normAutofit/>
          </a:bodyPr>
          <a:lstStyle>
            <a:lvl1pPr algn="l">
              <a:defRPr sz="3600" b="0">
                <a:solidFill>
                  <a:schemeClr val="tx2"/>
                </a:solidFill>
              </a:defRPr>
            </a:lvl1pPr>
          </a:lstStyle>
          <a:p>
            <a:r>
              <a:rPr lang="nl-NL" dirty="0"/>
              <a:t>Klik om de stijl te bewerken</a:t>
            </a:r>
          </a:p>
        </p:txBody>
      </p:sp>
      <p:sp>
        <p:nvSpPr>
          <p:cNvPr id="5" name="Tijdelijke aanduiding voor datum 4"/>
          <p:cNvSpPr>
            <a:spLocks noGrp="1"/>
          </p:cNvSpPr>
          <p:nvPr>
            <p:ph type="dt" sz="half" idx="10"/>
          </p:nvPr>
        </p:nvSpPr>
        <p:spPr/>
        <p:txBody>
          <a:bodyPr/>
          <a:lstStyle>
            <a:lvl1pPr>
              <a:defRPr>
                <a:solidFill>
                  <a:schemeClr val="tx1"/>
                </a:solidFill>
              </a:defRPr>
            </a:lvl1p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lvl1pPr>
              <a:defRPr>
                <a:solidFill>
                  <a:schemeClr val="tx1"/>
                </a:solidFill>
              </a:defRPr>
            </a:lvl1p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lvl1pPr>
              <a:defRPr>
                <a:solidFill>
                  <a:schemeClr val="tx1"/>
                </a:solidFill>
              </a:defRPr>
            </a:lvl1pPr>
          </a:lstStyle>
          <a:p>
            <a:fld id="{0C893183-5A27-4493-8273-E869AD900CD4}" type="slidenum">
              <a:rPr lang="nl-NL" smtClean="0"/>
              <a:pPr/>
              <a:t>‹nr.›</a:t>
            </a:fld>
            <a:endParaRPr lang="nl-NL" dirty="0"/>
          </a:p>
        </p:txBody>
      </p:sp>
      <p:sp>
        <p:nvSpPr>
          <p:cNvPr id="11" name="Tijdelijke aanduiding voor tekst 7"/>
          <p:cNvSpPr>
            <a:spLocks noGrp="1"/>
          </p:cNvSpPr>
          <p:nvPr>
            <p:ph type="body" sz="quarter" idx="26"/>
          </p:nvPr>
        </p:nvSpPr>
        <p:spPr>
          <a:xfrm>
            <a:off x="6554589" y="3888000"/>
            <a:ext cx="5003999" cy="2333413"/>
          </a:xfrm>
        </p:spPr>
        <p:txBody>
          <a:bodyPr tIns="50400" anchor="t"/>
          <a:lstStyle>
            <a:lvl1pPr>
              <a:buClr>
                <a:schemeClr val="tx2"/>
              </a:buClr>
              <a:defRPr>
                <a:solidFill>
                  <a:schemeClr val="tx1"/>
                </a:solidFill>
              </a:defRPr>
            </a:lvl1pPr>
            <a:lvl2pPr>
              <a:buClr>
                <a:schemeClr val="tx2"/>
              </a:buClr>
              <a:defRPr>
                <a:solidFill>
                  <a:schemeClr val="tx1"/>
                </a:solidFill>
              </a:defRPr>
            </a:lvl2pPr>
            <a:lvl3pPr>
              <a:buClr>
                <a:schemeClr val="tx2"/>
              </a:buClr>
              <a:defRPr>
                <a:solidFill>
                  <a:schemeClr val="tx1"/>
                </a:solidFill>
              </a:defRPr>
            </a:lvl3pPr>
            <a:lvl4pPr>
              <a:buClr>
                <a:schemeClr val="tx2"/>
              </a:buClr>
              <a:defRPr>
                <a:solidFill>
                  <a:schemeClr val="tx1"/>
                </a:solidFill>
              </a:defRPr>
            </a:lvl4pPr>
            <a:lvl5pPr>
              <a:buClr>
                <a:schemeClr val="tx2"/>
              </a:buClr>
              <a:defRPr>
                <a:solidFill>
                  <a:schemeClr val="tx2"/>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1588708507"/>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Afbeelding hor. kleur zonder titel">
    <p:bg>
      <p:bgPr>
        <a:solidFill>
          <a:schemeClr val="tx2"/>
        </a:solidFill>
        <a:effectLst/>
      </p:bgPr>
    </p:bg>
    <p:spTree>
      <p:nvGrpSpPr>
        <p:cNvPr id="1" name=""/>
        <p:cNvGrpSpPr/>
        <p:nvPr/>
      </p:nvGrpSpPr>
      <p:grpSpPr>
        <a:xfrm>
          <a:off x="0" y="0"/>
          <a:ext cx="0" cy="0"/>
          <a:chOff x="0" y="0"/>
          <a:chExt cx="0" cy="0"/>
        </a:xfrm>
      </p:grpSpPr>
      <p:sp>
        <p:nvSpPr>
          <p:cNvPr id="4" name="Tijdelijke aanduiding voor afbeelding 3"/>
          <p:cNvSpPr>
            <a:spLocks noGrp="1"/>
          </p:cNvSpPr>
          <p:nvPr>
            <p:ph type="pic" sz="quarter" idx="27" hasCustomPrompt="1"/>
          </p:nvPr>
        </p:nvSpPr>
        <p:spPr>
          <a:xfrm>
            <a:off x="0" y="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7" fmla="*/ 6332855 w 12192000"/>
              <a:gd name="connsiteY7" fmla="*/ 701993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7" fmla="*/ 6332855 w 12192000"/>
              <a:gd name="connsiteY7" fmla="*/ 701993 h 3429000"/>
              <a:gd name="connsiteX8" fmla="*/ 6332855 w 12192000"/>
              <a:gd name="connsiteY8" fmla="*/ 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429000">
                <a:moveTo>
                  <a:pt x="0" y="0"/>
                </a:moveTo>
                <a:lnTo>
                  <a:pt x="12192000" y="0"/>
                </a:lnTo>
                <a:lnTo>
                  <a:pt x="12192000" y="3429000"/>
                </a:lnTo>
                <a:lnTo>
                  <a:pt x="0" y="3429000"/>
                </a:lnTo>
                <a:lnTo>
                  <a:pt x="0" y="0"/>
                </a:lnTo>
                <a:lnTo>
                  <a:pt x="5856605" y="0"/>
                </a:lnTo>
                <a:lnTo>
                  <a:pt x="5856605" y="701993"/>
                </a:lnTo>
                <a:lnTo>
                  <a:pt x="6332855" y="701993"/>
                </a:lnTo>
                <a:lnTo>
                  <a:pt x="6332855" y="0"/>
                </a:lnTo>
                <a:close/>
              </a:path>
            </a:pathLst>
          </a:cu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5" name="Tijdelijke aanduiding voor datum 4"/>
          <p:cNvSpPr>
            <a:spLocks noGrp="1"/>
          </p:cNvSpPr>
          <p:nvPr>
            <p:ph type="dt" sz="half" idx="10"/>
          </p:nvPr>
        </p:nvSpPr>
        <p:spPr/>
        <p:txBody>
          <a:bodyPr/>
          <a:lstStyle>
            <a:lvl1pPr>
              <a:defRPr>
                <a:solidFill>
                  <a:srgbClr val="000000"/>
                </a:solidFill>
              </a:defRPr>
            </a:lvl1p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lvl1pPr>
              <a:defRPr>
                <a:solidFill>
                  <a:srgbClr val="000000"/>
                </a:solidFill>
              </a:defRPr>
            </a:lvl1p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lvl1pPr>
              <a:defRPr>
                <a:solidFill>
                  <a:srgbClr val="000000"/>
                </a:solidFill>
              </a:defRPr>
            </a:lvl1pPr>
          </a:lstStyle>
          <a:p>
            <a:fld id="{0C893183-5A27-4493-8273-E869AD900CD4}" type="slidenum">
              <a:rPr lang="nl-NL" smtClean="0"/>
              <a:pPr/>
              <a:t>‹nr.›</a:t>
            </a:fld>
            <a:endParaRPr lang="nl-NL" dirty="0"/>
          </a:p>
        </p:txBody>
      </p:sp>
      <p:sp>
        <p:nvSpPr>
          <p:cNvPr id="11" name="Tijdelijke aanduiding voor tekst 7"/>
          <p:cNvSpPr>
            <a:spLocks noGrp="1"/>
          </p:cNvSpPr>
          <p:nvPr>
            <p:ph type="body" sz="quarter" idx="26"/>
          </p:nvPr>
        </p:nvSpPr>
        <p:spPr>
          <a:xfrm>
            <a:off x="635000" y="3888000"/>
            <a:ext cx="10923589" cy="2333413"/>
          </a:xfrm>
        </p:spPr>
        <p:txBody>
          <a:bodyPr tIns="50400" anchor="t"/>
          <a:lstStyle>
            <a:lvl1pPr>
              <a:buClr>
                <a:schemeClr val="bg1"/>
              </a:buClr>
              <a:defRPr>
                <a:solidFill>
                  <a:srgbClr val="000000"/>
                </a:solidFill>
              </a:defRPr>
            </a:lvl1pPr>
            <a:lvl2pPr>
              <a:buClr>
                <a:schemeClr val="bg1"/>
              </a:buClr>
              <a:defRPr>
                <a:solidFill>
                  <a:srgbClr val="000000"/>
                </a:solidFill>
              </a:defRPr>
            </a:lvl2pPr>
            <a:lvl3pPr>
              <a:buClr>
                <a:schemeClr val="bg1"/>
              </a:buClr>
              <a:defRPr>
                <a:solidFill>
                  <a:srgbClr val="000000"/>
                </a:solidFill>
              </a:defRPr>
            </a:lvl3pPr>
            <a:lvl4pPr>
              <a:buClr>
                <a:schemeClr val="bg1"/>
              </a:buClr>
              <a:defRPr>
                <a:solidFill>
                  <a:srgbClr val="000000"/>
                </a:solidFill>
              </a:defRPr>
            </a:lvl4pPr>
            <a:lvl5pPr>
              <a:buClr>
                <a:schemeClr val="bg1"/>
              </a:buClr>
              <a:defRPr>
                <a:solidFill>
                  <a:srgbClr val="000000"/>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2187050174"/>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Afbeelding hor. wit zonder titel">
    <p:bg>
      <p:bgPr>
        <a:solidFill>
          <a:schemeClr val="bg1"/>
        </a:solidFill>
        <a:effectLst/>
      </p:bgPr>
    </p:bg>
    <p:spTree>
      <p:nvGrpSpPr>
        <p:cNvPr id="1" name=""/>
        <p:cNvGrpSpPr/>
        <p:nvPr/>
      </p:nvGrpSpPr>
      <p:grpSpPr>
        <a:xfrm>
          <a:off x="0" y="0"/>
          <a:ext cx="0" cy="0"/>
          <a:chOff x="0" y="0"/>
          <a:chExt cx="0" cy="0"/>
        </a:xfrm>
      </p:grpSpPr>
      <p:sp>
        <p:nvSpPr>
          <p:cNvPr id="4" name="Tijdelijke aanduiding voor afbeelding 3"/>
          <p:cNvSpPr>
            <a:spLocks noGrp="1"/>
          </p:cNvSpPr>
          <p:nvPr>
            <p:ph type="pic" sz="quarter" idx="27" hasCustomPrompt="1"/>
          </p:nvPr>
        </p:nvSpPr>
        <p:spPr>
          <a:xfrm>
            <a:off x="0" y="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7" fmla="*/ 6332855 w 12192000"/>
              <a:gd name="connsiteY7" fmla="*/ 701993 h 3429000"/>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5" fmla="*/ 5856605 w 12192000"/>
              <a:gd name="connsiteY5" fmla="*/ 0 h 3429000"/>
              <a:gd name="connsiteX6" fmla="*/ 5856605 w 12192000"/>
              <a:gd name="connsiteY6" fmla="*/ 701993 h 3429000"/>
              <a:gd name="connsiteX7" fmla="*/ 6332855 w 12192000"/>
              <a:gd name="connsiteY7" fmla="*/ 701993 h 3429000"/>
              <a:gd name="connsiteX8" fmla="*/ 6332855 w 12192000"/>
              <a:gd name="connsiteY8" fmla="*/ 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429000">
                <a:moveTo>
                  <a:pt x="0" y="0"/>
                </a:moveTo>
                <a:lnTo>
                  <a:pt x="12192000" y="0"/>
                </a:lnTo>
                <a:lnTo>
                  <a:pt x="12192000" y="3429000"/>
                </a:lnTo>
                <a:lnTo>
                  <a:pt x="0" y="3429000"/>
                </a:lnTo>
                <a:lnTo>
                  <a:pt x="0" y="0"/>
                </a:lnTo>
                <a:lnTo>
                  <a:pt x="5856605" y="0"/>
                </a:lnTo>
                <a:lnTo>
                  <a:pt x="5856605" y="701993"/>
                </a:lnTo>
                <a:lnTo>
                  <a:pt x="6332855" y="701993"/>
                </a:lnTo>
                <a:lnTo>
                  <a:pt x="6332855" y="0"/>
                </a:lnTo>
                <a:close/>
              </a:path>
            </a:pathLst>
          </a:cu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5" name="Tijdelijke aanduiding voor datum 4"/>
          <p:cNvSpPr>
            <a:spLocks noGrp="1"/>
          </p:cNvSpPr>
          <p:nvPr>
            <p:ph type="dt" sz="half" idx="10"/>
          </p:nvPr>
        </p:nvSpPr>
        <p:spPr/>
        <p:txBody>
          <a:bodyPr/>
          <a:lstStyle>
            <a:lvl1pPr>
              <a:defRPr>
                <a:solidFill>
                  <a:schemeClr val="tx1"/>
                </a:solidFill>
              </a:defRPr>
            </a:lvl1p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lvl1pPr>
              <a:defRPr>
                <a:solidFill>
                  <a:schemeClr val="tx1"/>
                </a:solidFill>
              </a:defRPr>
            </a:lvl1p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lvl1pPr>
              <a:defRPr>
                <a:solidFill>
                  <a:schemeClr val="tx1"/>
                </a:solidFill>
              </a:defRPr>
            </a:lvl1pPr>
          </a:lstStyle>
          <a:p>
            <a:fld id="{0C893183-5A27-4493-8273-E869AD900CD4}" type="slidenum">
              <a:rPr lang="nl-NL" smtClean="0"/>
              <a:pPr/>
              <a:t>‹nr.›</a:t>
            </a:fld>
            <a:endParaRPr lang="nl-NL" dirty="0"/>
          </a:p>
        </p:txBody>
      </p:sp>
      <p:sp>
        <p:nvSpPr>
          <p:cNvPr id="11" name="Tijdelijke aanduiding voor tekst 7"/>
          <p:cNvSpPr>
            <a:spLocks noGrp="1"/>
          </p:cNvSpPr>
          <p:nvPr>
            <p:ph type="body" sz="quarter" idx="26"/>
          </p:nvPr>
        </p:nvSpPr>
        <p:spPr>
          <a:xfrm>
            <a:off x="635000" y="3888000"/>
            <a:ext cx="10923589" cy="2333413"/>
          </a:xfrm>
        </p:spPr>
        <p:txBody>
          <a:bodyPr tIns="50400" anchor="t"/>
          <a:lstStyle>
            <a:lvl1pPr>
              <a:buClr>
                <a:schemeClr val="tx2"/>
              </a:buClr>
              <a:defRPr>
                <a:solidFill>
                  <a:schemeClr val="tx1"/>
                </a:solidFill>
              </a:defRPr>
            </a:lvl1pPr>
            <a:lvl2pPr>
              <a:buClr>
                <a:schemeClr val="tx2"/>
              </a:buClr>
              <a:defRPr>
                <a:solidFill>
                  <a:schemeClr val="tx1"/>
                </a:solidFill>
              </a:defRPr>
            </a:lvl2pPr>
            <a:lvl3pPr>
              <a:buClr>
                <a:schemeClr val="tx2"/>
              </a:buClr>
              <a:defRPr>
                <a:solidFill>
                  <a:schemeClr val="tx1"/>
                </a:solidFill>
              </a:defRPr>
            </a:lvl3pPr>
            <a:lvl4pPr>
              <a:buClr>
                <a:schemeClr val="tx2"/>
              </a:buClr>
              <a:defRPr>
                <a:solidFill>
                  <a:schemeClr val="tx1"/>
                </a:solidFill>
              </a:defRPr>
            </a:lvl4pPr>
            <a:lvl5pPr>
              <a:buClr>
                <a:schemeClr val="tx2"/>
              </a:buClr>
              <a:defRPr>
                <a:solidFill>
                  <a:schemeClr val="tx2"/>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4010193813"/>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Afbeelding horizontaal kleur titel">
    <p:bg>
      <p:bgPr>
        <a:solidFill>
          <a:schemeClr val="tx2"/>
        </a:solidFill>
        <a:effectLst/>
      </p:bgPr>
    </p:bg>
    <p:spTree>
      <p:nvGrpSpPr>
        <p:cNvPr id="1" name=""/>
        <p:cNvGrpSpPr/>
        <p:nvPr/>
      </p:nvGrpSpPr>
      <p:grpSpPr>
        <a:xfrm>
          <a:off x="0" y="0"/>
          <a:ext cx="0" cy="0"/>
          <a:chOff x="0" y="0"/>
          <a:chExt cx="0" cy="0"/>
        </a:xfrm>
      </p:grpSpPr>
      <p:sp>
        <p:nvSpPr>
          <p:cNvPr id="8" name="Tijdelijke aanduiding voor afbeelding 7"/>
          <p:cNvSpPr>
            <a:spLocks noGrp="1"/>
          </p:cNvSpPr>
          <p:nvPr>
            <p:ph type="pic" sz="quarter" idx="13" hasCustomPrompt="1"/>
          </p:nvPr>
        </p:nvSpPr>
        <p:spPr>
          <a:xfrm>
            <a:off x="0" y="3429000"/>
            <a:ext cx="12192000" cy="3429000"/>
          </a:xfrm>
          <a:prstGeom prst="rect">
            <a:avLst/>
          </a:pr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2" name="Titel 1"/>
          <p:cNvSpPr>
            <a:spLocks noGrp="1"/>
          </p:cNvSpPr>
          <p:nvPr>
            <p:ph type="title"/>
          </p:nvPr>
        </p:nvSpPr>
        <p:spPr>
          <a:xfrm>
            <a:off x="633600" y="1051200"/>
            <a:ext cx="10924383" cy="946800"/>
          </a:xfrm>
        </p:spPr>
        <p:txBody>
          <a:bodyPr anchor="b" anchorCtr="0">
            <a:normAutofit/>
          </a:bodyPr>
          <a:lstStyle>
            <a:lvl1pPr algn="l">
              <a:defRPr sz="3600" b="0">
                <a:solidFill>
                  <a:srgbClr val="000000"/>
                </a:solidFill>
              </a:defRPr>
            </a:lvl1pPr>
          </a:lstStyle>
          <a:p>
            <a:r>
              <a:rPr lang="nl-NL" dirty="0"/>
              <a:t>Klik om de stijl te bewerken</a:t>
            </a:r>
          </a:p>
        </p:txBody>
      </p:sp>
      <p:sp>
        <p:nvSpPr>
          <p:cNvPr id="5" name="Tijdelijke aanduiding voor datum 4"/>
          <p:cNvSpPr>
            <a:spLocks noGrp="1"/>
          </p:cNvSpPr>
          <p:nvPr>
            <p:ph type="dt" sz="half" idx="10"/>
          </p:nvPr>
        </p:nvSpPr>
        <p:spPr/>
        <p:txBody>
          <a:bodyPr/>
          <a:lstStyle>
            <a:lvl1pPr>
              <a:defRPr>
                <a:solidFill>
                  <a:schemeClr val="tx1"/>
                </a:solidFill>
              </a:defRPr>
            </a:lvl1p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lvl1pPr>
              <a:defRPr>
                <a:solidFill>
                  <a:schemeClr val="tx1"/>
                </a:solidFill>
              </a:defRPr>
            </a:lvl1p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lvl1pPr>
              <a:defRPr>
                <a:solidFill>
                  <a:schemeClr val="tx1"/>
                </a:solidFill>
              </a:defRPr>
            </a:lvl1pPr>
          </a:lstStyle>
          <a:p>
            <a:fld id="{0C893183-5A27-4493-8273-E869AD900CD4}" type="slidenum">
              <a:rPr lang="nl-NL" smtClean="0"/>
              <a:pPr/>
              <a:t>‹nr.›</a:t>
            </a:fld>
            <a:endParaRPr lang="nl-NL" dirty="0"/>
          </a:p>
        </p:txBody>
      </p:sp>
    </p:spTree>
    <p:extLst>
      <p:ext uri="{BB962C8B-B14F-4D97-AF65-F5344CB8AC3E}">
        <p14:creationId xmlns:p14="http://schemas.microsoft.com/office/powerpoint/2010/main" val="2912036107"/>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Afbeelding horizontaal wit titel">
    <p:bg>
      <p:bgPr>
        <a:solidFill>
          <a:schemeClr val="bg1"/>
        </a:solidFill>
        <a:effectLst/>
      </p:bgPr>
    </p:bg>
    <p:spTree>
      <p:nvGrpSpPr>
        <p:cNvPr id="1" name=""/>
        <p:cNvGrpSpPr/>
        <p:nvPr/>
      </p:nvGrpSpPr>
      <p:grpSpPr>
        <a:xfrm>
          <a:off x="0" y="0"/>
          <a:ext cx="0" cy="0"/>
          <a:chOff x="0" y="0"/>
          <a:chExt cx="0" cy="0"/>
        </a:xfrm>
      </p:grpSpPr>
      <p:sp>
        <p:nvSpPr>
          <p:cNvPr id="8" name="Tijdelijke aanduiding voor afbeelding 7"/>
          <p:cNvSpPr>
            <a:spLocks noGrp="1"/>
          </p:cNvSpPr>
          <p:nvPr>
            <p:ph type="pic" sz="quarter" idx="13" hasCustomPrompt="1"/>
          </p:nvPr>
        </p:nvSpPr>
        <p:spPr>
          <a:xfrm>
            <a:off x="0" y="3429000"/>
            <a:ext cx="12192000" cy="3429000"/>
          </a:xfrm>
          <a:prstGeom prst="rect">
            <a:avLst/>
          </a:pr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2" name="Titel 1"/>
          <p:cNvSpPr>
            <a:spLocks noGrp="1"/>
          </p:cNvSpPr>
          <p:nvPr>
            <p:ph type="title"/>
          </p:nvPr>
        </p:nvSpPr>
        <p:spPr>
          <a:xfrm>
            <a:off x="633600" y="1051200"/>
            <a:ext cx="10924383" cy="946800"/>
          </a:xfrm>
        </p:spPr>
        <p:txBody>
          <a:bodyPr anchor="b" anchorCtr="0">
            <a:normAutofit/>
          </a:bodyPr>
          <a:lstStyle>
            <a:lvl1pPr algn="l">
              <a:defRPr sz="3600" b="0">
                <a:solidFill>
                  <a:schemeClr val="tx2"/>
                </a:solidFill>
              </a:defRPr>
            </a:lvl1pPr>
          </a:lstStyle>
          <a:p>
            <a:r>
              <a:rPr lang="nl-NL" dirty="0"/>
              <a:t>Klik om de stijl te bewerken</a:t>
            </a:r>
          </a:p>
        </p:txBody>
      </p:sp>
      <p:sp>
        <p:nvSpPr>
          <p:cNvPr id="5" name="Tijdelijke aanduiding voor datum 4"/>
          <p:cNvSpPr>
            <a:spLocks noGrp="1"/>
          </p:cNvSpPr>
          <p:nvPr>
            <p:ph type="dt" sz="half" idx="10"/>
          </p:nvPr>
        </p:nvSpPr>
        <p:spPr/>
        <p:txBody>
          <a:bodyPr/>
          <a:lstStyle>
            <a:lvl1pPr>
              <a:defRPr>
                <a:solidFill>
                  <a:schemeClr val="tx1"/>
                </a:solidFill>
              </a:defRPr>
            </a:lvl1p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lvl1pPr>
              <a:defRPr>
                <a:solidFill>
                  <a:schemeClr val="tx1"/>
                </a:solidFill>
              </a:defRPr>
            </a:lvl1p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lvl1pPr>
              <a:defRPr>
                <a:solidFill>
                  <a:schemeClr val="tx1"/>
                </a:solidFill>
              </a:defRPr>
            </a:lvl1pPr>
          </a:lstStyle>
          <a:p>
            <a:fld id="{0C893183-5A27-4493-8273-E869AD900CD4}" type="slidenum">
              <a:rPr lang="nl-NL" smtClean="0"/>
              <a:pPr/>
              <a:t>‹nr.›</a:t>
            </a:fld>
            <a:endParaRPr lang="nl-NL" dirty="0"/>
          </a:p>
        </p:txBody>
      </p:sp>
    </p:spTree>
    <p:extLst>
      <p:ext uri="{BB962C8B-B14F-4D97-AF65-F5344CB8AC3E}">
        <p14:creationId xmlns:p14="http://schemas.microsoft.com/office/powerpoint/2010/main" val="1252392878"/>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Afbeelding">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0273" y="6411352"/>
            <a:ext cx="304800" cy="264272"/>
          </a:xfrm>
        </p:spPr>
        <p:txBody>
          <a:bodyPr/>
          <a:lstStyle>
            <a:lvl1pPr>
              <a:defRPr sz="100" baseline="0">
                <a:solidFill>
                  <a:srgbClr val="CDCDCE"/>
                </a:solidFill>
              </a:defRPr>
            </a:lvl1pPr>
          </a:lstStyle>
          <a:p>
            <a:r>
              <a:rPr lang="nl-NL"/>
              <a:t>24 november 2020</a:t>
            </a:r>
            <a:endParaRPr lang="nl-NL" dirty="0"/>
          </a:p>
        </p:txBody>
      </p:sp>
      <p:sp>
        <p:nvSpPr>
          <p:cNvPr id="3" name="Footer Placeholder 2"/>
          <p:cNvSpPr>
            <a:spLocks noGrp="1"/>
          </p:cNvSpPr>
          <p:nvPr>
            <p:ph type="ftr" sz="quarter" idx="11"/>
          </p:nvPr>
        </p:nvSpPr>
        <p:spPr>
          <a:xfrm>
            <a:off x="-533400" y="5907239"/>
            <a:ext cx="381000" cy="322075"/>
          </a:xfrm>
        </p:spPr>
        <p:txBody>
          <a:bodyPr/>
          <a:lstStyle>
            <a:lvl1pPr>
              <a:defRPr sz="100" baseline="0">
                <a:solidFill>
                  <a:srgbClr val="CDCDCE"/>
                </a:solidFill>
              </a:defRPr>
            </a:lvl1pPr>
          </a:lstStyle>
          <a:p>
            <a:r>
              <a:rPr lang="nl-NL"/>
              <a:t>Minicursus Nieuwe Europese Verordeningen</a:t>
            </a:r>
            <a:endParaRPr lang="nl-NL" dirty="0"/>
          </a:p>
        </p:txBody>
      </p:sp>
      <p:sp>
        <p:nvSpPr>
          <p:cNvPr id="4" name="Slide Number Placeholder 3"/>
          <p:cNvSpPr>
            <a:spLocks noGrp="1"/>
          </p:cNvSpPr>
          <p:nvPr>
            <p:ph type="sldNum" sz="quarter" idx="12"/>
          </p:nvPr>
        </p:nvSpPr>
        <p:spPr>
          <a:xfrm>
            <a:off x="12344401" y="5548009"/>
            <a:ext cx="304800" cy="322075"/>
          </a:xfrm>
        </p:spPr>
        <p:txBody>
          <a:bodyPr/>
          <a:lstStyle>
            <a:lvl1pPr>
              <a:defRPr sz="100" baseline="0">
                <a:solidFill>
                  <a:srgbClr val="CDCDCE"/>
                </a:solidFill>
              </a:defRPr>
            </a:lvl1pPr>
          </a:lstStyle>
          <a:p>
            <a:fld id="{0C893183-5A27-4493-8273-E869AD900CD4}" type="slidenum">
              <a:rPr lang="nl-NL" smtClean="0"/>
              <a:pPr/>
              <a:t>‹nr.›</a:t>
            </a:fld>
            <a:endParaRPr lang="nl-NL" dirty="0"/>
          </a:p>
        </p:txBody>
      </p:sp>
    </p:spTree>
    <p:extLst>
      <p:ext uri="{BB962C8B-B14F-4D97-AF65-F5344CB8AC3E}">
        <p14:creationId xmlns:p14="http://schemas.microsoft.com/office/powerpoint/2010/main" val="2855849065"/>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showMasterSp="0" preserve="1" userDrawn="1">
  <p:cSld name="Afbeelding met titel">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1" y="5153776"/>
            <a:ext cx="12192000" cy="576000"/>
          </a:xfrm>
          <a:solidFill>
            <a:schemeClr val="tx2"/>
          </a:solidFill>
        </p:spPr>
        <p:txBody>
          <a:bodyPr lIns="756000" anchor="ctr">
            <a:noAutofit/>
          </a:bodyPr>
          <a:lstStyle>
            <a:lvl1pPr>
              <a:defRPr sz="3200">
                <a:solidFill>
                  <a:srgbClr val="000000"/>
                </a:solidFill>
              </a:defRPr>
            </a:lvl1pPr>
          </a:lstStyle>
          <a:p>
            <a:r>
              <a:rPr lang="nl-NL" dirty="0"/>
              <a:t>Klik om de stijl te bewerken</a:t>
            </a:r>
          </a:p>
        </p:txBody>
      </p:sp>
      <p:sp>
        <p:nvSpPr>
          <p:cNvPr id="3" name="Tijdelijke aanduiding voor tekst 7"/>
          <p:cNvSpPr>
            <a:spLocks noGrp="1"/>
          </p:cNvSpPr>
          <p:nvPr>
            <p:ph type="body" sz="quarter" idx="26"/>
          </p:nvPr>
        </p:nvSpPr>
        <p:spPr>
          <a:xfrm>
            <a:off x="-1" y="5825413"/>
            <a:ext cx="12192000" cy="396000"/>
          </a:xfrm>
          <a:solidFill>
            <a:schemeClr val="bg1"/>
          </a:solidFill>
        </p:spPr>
        <p:txBody>
          <a:bodyPr lIns="756000" tIns="50400" anchor="ctr" anchorCtr="0">
            <a:normAutofit/>
          </a:bodyPr>
          <a:lstStyle>
            <a:lvl1pPr marL="0" indent="0">
              <a:buClr>
                <a:schemeClr val="tx2"/>
              </a:buClr>
              <a:buFontTx/>
              <a:buNone/>
              <a:defRPr sz="2000">
                <a:solidFill>
                  <a:schemeClr val="tx1"/>
                </a:solidFill>
              </a:defRPr>
            </a:lvl1pPr>
            <a:lvl2pPr>
              <a:buClr>
                <a:schemeClr val="tx2"/>
              </a:buClr>
              <a:defRPr>
                <a:solidFill>
                  <a:schemeClr val="tx1"/>
                </a:solidFill>
              </a:defRPr>
            </a:lvl2pPr>
            <a:lvl3pPr>
              <a:buClr>
                <a:schemeClr val="tx2"/>
              </a:buClr>
              <a:defRPr>
                <a:solidFill>
                  <a:schemeClr val="tx1"/>
                </a:solidFill>
              </a:defRPr>
            </a:lvl3pPr>
            <a:lvl4pPr>
              <a:buClr>
                <a:schemeClr val="tx2"/>
              </a:buClr>
              <a:defRPr>
                <a:solidFill>
                  <a:schemeClr val="tx1"/>
                </a:solidFill>
              </a:defRPr>
            </a:lvl4pPr>
            <a:lvl5pPr>
              <a:buClr>
                <a:schemeClr val="tx2"/>
              </a:buClr>
              <a:defRPr>
                <a:solidFill>
                  <a:schemeClr val="tx2"/>
                </a:solidFill>
              </a:defRPr>
            </a:lvl5pPr>
          </a:lstStyle>
          <a:p>
            <a:pPr lvl="0"/>
            <a:r>
              <a:rPr lang="nl-NL" dirty="0"/>
              <a:t>Klik om de modelstijlen te bewerken</a:t>
            </a:r>
          </a:p>
        </p:txBody>
      </p:sp>
      <p:pic>
        <p:nvPicPr>
          <p:cNvPr id="5" name="minjus_heade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2192000" cy="1783080"/>
          </a:xfrm>
          <a:prstGeom prst="rect">
            <a:avLst/>
          </a:prstGeom>
        </p:spPr>
      </p:pic>
      <p:sp>
        <p:nvSpPr>
          <p:cNvPr id="4" name="Date Placeholder 3"/>
          <p:cNvSpPr>
            <a:spLocks noGrp="1"/>
          </p:cNvSpPr>
          <p:nvPr>
            <p:ph type="dt" sz="half" idx="27"/>
          </p:nvPr>
        </p:nvSpPr>
        <p:spPr>
          <a:xfrm>
            <a:off x="-914400" y="6411352"/>
            <a:ext cx="457200" cy="264272"/>
          </a:xfrm>
        </p:spPr>
        <p:txBody>
          <a:bodyPr/>
          <a:lstStyle>
            <a:lvl1pPr>
              <a:defRPr sz="100" baseline="0">
                <a:solidFill>
                  <a:srgbClr val="CDCDCE"/>
                </a:solidFill>
              </a:defRPr>
            </a:lvl1pPr>
          </a:lstStyle>
          <a:p>
            <a:r>
              <a:rPr lang="nl-NL"/>
              <a:t>24 november 2020</a:t>
            </a:r>
            <a:endParaRPr lang="nl-NL" dirty="0"/>
          </a:p>
        </p:txBody>
      </p:sp>
      <p:sp>
        <p:nvSpPr>
          <p:cNvPr id="6" name="Footer Placeholder 5"/>
          <p:cNvSpPr>
            <a:spLocks noGrp="1"/>
          </p:cNvSpPr>
          <p:nvPr>
            <p:ph type="ftr" sz="quarter" idx="28"/>
          </p:nvPr>
        </p:nvSpPr>
        <p:spPr>
          <a:xfrm>
            <a:off x="-914400" y="5729776"/>
            <a:ext cx="457200" cy="322075"/>
          </a:xfrm>
        </p:spPr>
        <p:txBody>
          <a:bodyPr/>
          <a:lstStyle>
            <a:lvl1pPr>
              <a:defRPr sz="100" baseline="0">
                <a:solidFill>
                  <a:srgbClr val="CDCDCE"/>
                </a:solidFill>
              </a:defRPr>
            </a:lvl1pPr>
          </a:lstStyle>
          <a:p>
            <a:r>
              <a:rPr lang="nl-NL"/>
              <a:t>Minicursus Nieuwe Europese Verordeningen</a:t>
            </a:r>
            <a:endParaRPr lang="nl-NL" dirty="0"/>
          </a:p>
        </p:txBody>
      </p:sp>
      <p:sp>
        <p:nvSpPr>
          <p:cNvPr id="7" name="Slide Number Placeholder 6"/>
          <p:cNvSpPr>
            <a:spLocks noGrp="1"/>
          </p:cNvSpPr>
          <p:nvPr>
            <p:ph type="sldNum" sz="quarter" idx="29"/>
          </p:nvPr>
        </p:nvSpPr>
        <p:spPr>
          <a:xfrm>
            <a:off x="12344401" y="6250314"/>
            <a:ext cx="457200" cy="322075"/>
          </a:xfrm>
        </p:spPr>
        <p:txBody>
          <a:bodyPr/>
          <a:lstStyle>
            <a:lvl1pPr>
              <a:defRPr sz="100" baseline="0">
                <a:solidFill>
                  <a:srgbClr val="CDCDCE"/>
                </a:solidFill>
              </a:defRPr>
            </a:lvl1pPr>
          </a:lstStyle>
          <a:p>
            <a:fld id="{0C893183-5A27-4493-8273-E869AD900CD4}" type="slidenum">
              <a:rPr lang="nl-NL" smtClean="0"/>
              <a:pPr/>
              <a:t>‹nr.›</a:t>
            </a:fld>
            <a:endParaRPr lang="nl-NL" dirty="0"/>
          </a:p>
        </p:txBody>
      </p:sp>
    </p:spTree>
    <p:extLst>
      <p:ext uri="{BB962C8B-B14F-4D97-AF65-F5344CB8AC3E}">
        <p14:creationId xmlns:p14="http://schemas.microsoft.com/office/powerpoint/2010/main" val="2844172329"/>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userDrawn="1">
  <p:cSld name="Tabel/grafiek">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635001" y="2289486"/>
            <a:ext cx="10923589" cy="3931927"/>
          </a:xfrm>
          <a:prstGeom prst="rect">
            <a:avLst/>
          </a:prstGeom>
        </p:spPr>
        <p:txBody>
          <a:bodyPr/>
          <a:lstStyle>
            <a:lvl2pPr marL="630000" indent="-316800">
              <a:buClr>
                <a:schemeClr val="tx2"/>
              </a:buClr>
              <a:buFont typeface="Verdana" panose="020B0604030504040204" pitchFamily="34" charset="0"/>
              <a:buChar char="–"/>
              <a:defRPr/>
            </a:lvl2pPr>
            <a:lvl5pPr>
              <a:defRPr/>
            </a:lvl5pPr>
            <a:lvl6pPr>
              <a:defRPr baseline="0"/>
            </a:lvl6pPr>
            <a:lvl7pPr>
              <a:defRPr baseline="0">
                <a:solidFill>
                  <a:schemeClr val="tx1">
                    <a:lumMod val="65000"/>
                    <a:lumOff val="35000"/>
                  </a:schemeClr>
                </a:solidFill>
              </a:defRPr>
            </a:lvl7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0" name="Titel 9"/>
          <p:cNvSpPr>
            <a:spLocks noGrp="1"/>
          </p:cNvSpPr>
          <p:nvPr>
            <p:ph type="title"/>
          </p:nvPr>
        </p:nvSpPr>
        <p:spPr/>
        <p:txBody>
          <a:bodyPr/>
          <a:lstStyle/>
          <a:p>
            <a:r>
              <a:rPr lang="nl-NL"/>
              <a:t>Klik om de stijl te bewerken</a:t>
            </a:r>
          </a:p>
        </p:txBody>
      </p:sp>
      <p:sp>
        <p:nvSpPr>
          <p:cNvPr id="2" name="Tijdelijke aanduiding voor datum 1"/>
          <p:cNvSpPr>
            <a:spLocks noGrp="1"/>
          </p:cNvSpPr>
          <p:nvPr>
            <p:ph type="dt" sz="half" idx="10"/>
          </p:nvPr>
        </p:nvSpPr>
        <p:spPr/>
        <p:txBody>
          <a:bodyPr/>
          <a:lstStyle/>
          <a:p>
            <a:r>
              <a:rPr lang="nl-NL"/>
              <a:t>24 november 2020</a:t>
            </a:r>
            <a:endParaRPr lang="nl-NL" dirty="0"/>
          </a:p>
        </p:txBody>
      </p:sp>
      <p:sp>
        <p:nvSpPr>
          <p:cNvPr id="4" name="Tijdelijke aanduiding voor voettekst 3"/>
          <p:cNvSpPr>
            <a:spLocks noGrp="1"/>
          </p:cNvSpPr>
          <p:nvPr>
            <p:ph type="ftr" sz="quarter" idx="11"/>
          </p:nvPr>
        </p:nvSpPr>
        <p:spPr/>
        <p:txBody>
          <a:bodyPr/>
          <a:lstStyle/>
          <a:p>
            <a:r>
              <a:rPr lang="nl-NL"/>
              <a:t>Minicursus Nieuwe Europese Verordeningen</a:t>
            </a:r>
            <a:endParaRPr lang="nl-NL" dirty="0"/>
          </a:p>
        </p:txBody>
      </p:sp>
      <p:sp>
        <p:nvSpPr>
          <p:cNvPr id="5" name="Tijdelijke aanduiding voor dianummer 4"/>
          <p:cNvSpPr>
            <a:spLocks noGrp="1"/>
          </p:cNvSpPr>
          <p:nvPr>
            <p:ph type="sldNum" sz="quarter" idx="12"/>
          </p:nvPr>
        </p:nvSpPr>
        <p:spPr/>
        <p:txBody>
          <a:bodyPr/>
          <a:lstStyle/>
          <a:p>
            <a:fld id="{0C893183-5A27-4493-8273-E869AD900CD4}" type="slidenum">
              <a:rPr lang="nl-NL" smtClean="0"/>
              <a:pPr/>
              <a:t>‹nr.›</a:t>
            </a:fld>
            <a:endParaRPr lang="nl-NL" dirty="0"/>
          </a:p>
        </p:txBody>
      </p:sp>
    </p:spTree>
    <p:extLst>
      <p:ext uri="{BB962C8B-B14F-4D97-AF65-F5344CB8AC3E}">
        <p14:creationId xmlns:p14="http://schemas.microsoft.com/office/powerpoint/2010/main" val="1836752149"/>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userDrawn="1">
  <p:cSld name="Tabel/grafiek met bijschrif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635000" y="2276474"/>
            <a:ext cx="7178965" cy="3944938"/>
          </a:xfrm>
          <a:prstGeom prst="rect">
            <a:avLst/>
          </a:prstGeom>
        </p:spPr>
        <p:txBody>
          <a:bodyPr/>
          <a:lstStyle>
            <a:lvl2pPr marL="630000" indent="-316800">
              <a:buClr>
                <a:schemeClr val="tx2"/>
              </a:buClr>
              <a:buFont typeface="Verdana" panose="020B0604030504040204" pitchFamily="34" charset="0"/>
              <a:buChar char="–"/>
              <a:defRPr/>
            </a:lvl2pPr>
            <a:lvl5pPr>
              <a:defRPr/>
            </a:lvl5pPr>
            <a:lvl6pPr>
              <a:defRPr baseline="0"/>
            </a:lvl6pPr>
            <a:lvl7pPr>
              <a:defRPr baseline="0">
                <a:solidFill>
                  <a:schemeClr val="tx1">
                    <a:lumMod val="65000"/>
                    <a:lumOff val="35000"/>
                  </a:schemeClr>
                </a:solidFill>
              </a:defRPr>
            </a:lvl7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0" name="Titel 9"/>
          <p:cNvSpPr>
            <a:spLocks noGrp="1"/>
          </p:cNvSpPr>
          <p:nvPr>
            <p:ph type="title"/>
          </p:nvPr>
        </p:nvSpPr>
        <p:spPr/>
        <p:txBody>
          <a:bodyPr/>
          <a:lstStyle/>
          <a:p>
            <a:r>
              <a:rPr lang="nl-NL" dirty="0"/>
              <a:t>Klik om de stijl te bewerken</a:t>
            </a:r>
          </a:p>
        </p:txBody>
      </p:sp>
      <p:sp>
        <p:nvSpPr>
          <p:cNvPr id="2" name="Tijdelijke aanduiding voor datum 1"/>
          <p:cNvSpPr>
            <a:spLocks noGrp="1"/>
          </p:cNvSpPr>
          <p:nvPr>
            <p:ph type="dt" sz="half" idx="10"/>
          </p:nvPr>
        </p:nvSpPr>
        <p:spPr/>
        <p:txBody>
          <a:bodyPr/>
          <a:lstStyle/>
          <a:p>
            <a:r>
              <a:rPr lang="nl-NL"/>
              <a:t>24 november 2020</a:t>
            </a:r>
            <a:endParaRPr lang="nl-NL" dirty="0"/>
          </a:p>
        </p:txBody>
      </p:sp>
      <p:sp>
        <p:nvSpPr>
          <p:cNvPr id="4" name="Tijdelijke aanduiding voor voettekst 3"/>
          <p:cNvSpPr>
            <a:spLocks noGrp="1"/>
          </p:cNvSpPr>
          <p:nvPr>
            <p:ph type="ftr" sz="quarter" idx="11"/>
          </p:nvPr>
        </p:nvSpPr>
        <p:spPr/>
        <p:txBody>
          <a:bodyPr/>
          <a:lstStyle/>
          <a:p>
            <a:r>
              <a:rPr lang="nl-NL"/>
              <a:t>Minicursus Nieuwe Europese Verordeningen</a:t>
            </a:r>
            <a:endParaRPr lang="nl-NL" dirty="0"/>
          </a:p>
        </p:txBody>
      </p:sp>
      <p:sp>
        <p:nvSpPr>
          <p:cNvPr id="5" name="Tijdelijke aanduiding voor dianummer 4"/>
          <p:cNvSpPr>
            <a:spLocks noGrp="1"/>
          </p:cNvSpPr>
          <p:nvPr>
            <p:ph type="sldNum" sz="quarter" idx="12"/>
          </p:nvPr>
        </p:nvSpPr>
        <p:spPr/>
        <p:txBody>
          <a:bodyPr/>
          <a:lstStyle/>
          <a:p>
            <a:fld id="{0C893183-5A27-4493-8273-E869AD900CD4}" type="slidenum">
              <a:rPr lang="nl-NL" smtClean="0"/>
              <a:pPr/>
              <a:t>‹nr.›</a:t>
            </a:fld>
            <a:endParaRPr lang="nl-NL" dirty="0"/>
          </a:p>
        </p:txBody>
      </p:sp>
      <p:sp>
        <p:nvSpPr>
          <p:cNvPr id="7" name="Tijdelijke aanduiding voor tekst 6"/>
          <p:cNvSpPr>
            <a:spLocks noGrp="1"/>
          </p:cNvSpPr>
          <p:nvPr>
            <p:ph type="body" sz="quarter" idx="13"/>
          </p:nvPr>
        </p:nvSpPr>
        <p:spPr>
          <a:xfrm>
            <a:off x="7958859" y="2276475"/>
            <a:ext cx="3600000" cy="3937000"/>
          </a:xfrm>
        </p:spPr>
        <p:txBody>
          <a:bodyPr/>
          <a:lstStyle>
            <a:lvl1pPr marL="0" indent="0">
              <a:buFontTx/>
              <a:buNone/>
              <a:defRPr/>
            </a:lvl1pPr>
            <a:lvl2pPr marL="313200" indent="0">
              <a:buFontTx/>
              <a:buNone/>
              <a:defRPr/>
            </a:lvl2pPr>
            <a:lvl3pPr marL="630000" indent="0">
              <a:buFontTx/>
              <a:buNone/>
              <a:defRPr/>
            </a:lvl3pPr>
            <a:lvl4pPr marL="943200" indent="0">
              <a:buFontTx/>
              <a:buNone/>
              <a:defRPr/>
            </a:lvl4pPr>
            <a:lvl5pPr marL="1260000" indent="0">
              <a:buFontTx/>
              <a:buNone/>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352685259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fbeelding horizontaal wit titel">
    <p:bg>
      <p:bgRef idx="1001">
        <a:schemeClr val="bg1"/>
      </p:bgRef>
    </p:bg>
    <p:spTree>
      <p:nvGrpSpPr>
        <p:cNvPr id="1" name=""/>
        <p:cNvGrpSpPr/>
        <p:nvPr/>
      </p:nvGrpSpPr>
      <p:grpSpPr>
        <a:xfrm>
          <a:off x="0" y="0"/>
          <a:ext cx="0" cy="0"/>
          <a:chOff x="0" y="0"/>
          <a:chExt cx="0" cy="0"/>
        </a:xfrm>
      </p:grpSpPr>
      <p:sp>
        <p:nvSpPr>
          <p:cNvPr id="11" name="Tijdelijke aanduiding voor afbeelding 10"/>
          <p:cNvSpPr>
            <a:spLocks noGrp="1"/>
          </p:cNvSpPr>
          <p:nvPr>
            <p:ph type="pic" sz="quarter" idx="14"/>
          </p:nvPr>
        </p:nvSpPr>
        <p:spPr>
          <a:xfrm>
            <a:off x="0" y="3427413"/>
            <a:ext cx="12192000" cy="3430587"/>
          </a:xfrm>
          <a:prstGeom prst="rect">
            <a:avLst/>
          </a:prstGeom>
          <a:noFill/>
        </p:spPr>
        <p:txBody>
          <a:bodyPr vert="horz" wrap="square" lIns="720000" tIns="1152000" rIns="91440" bIns="45720" rtlCol="0">
            <a:noAutofit/>
          </a:bodyPr>
          <a:lstStyle>
            <a:lvl1pPr>
              <a:defRPr lang="nl-NL"/>
            </a:lvl1pPr>
          </a:lstStyle>
          <a:p>
            <a:pPr lvl="0"/>
            <a:r>
              <a:rPr lang="nl-NL"/>
              <a:t>Klik op het pictogram als u een afbeelding wilt toevoegen</a:t>
            </a:r>
          </a:p>
        </p:txBody>
      </p:sp>
      <p:sp>
        <p:nvSpPr>
          <p:cNvPr id="9" name="Titel 8"/>
          <p:cNvSpPr>
            <a:spLocks noGrp="1"/>
          </p:cNvSpPr>
          <p:nvPr>
            <p:ph type="title"/>
          </p:nvPr>
        </p:nvSpPr>
        <p:spPr>
          <a:xfrm>
            <a:off x="634206" y="1051200"/>
            <a:ext cx="10924382" cy="946800"/>
          </a:xfrm>
        </p:spPr>
        <p:txBody>
          <a:bodyPr/>
          <a:lstStyle/>
          <a:p>
            <a:r>
              <a:rPr lang="nl-NL"/>
              <a:t>Klik om de stijl te bewerken</a:t>
            </a:r>
            <a:endParaRPr lang="nl-NL" dirty="0"/>
          </a:p>
        </p:txBody>
      </p:sp>
      <p:sp>
        <p:nvSpPr>
          <p:cNvPr id="5" name="Tijdelijke aanduiding voor datum 4"/>
          <p:cNvSpPr>
            <a:spLocks noGrp="1"/>
          </p:cNvSpPr>
          <p:nvPr>
            <p:ph type="dt" sz="half" idx="15"/>
          </p:nvPr>
        </p:nvSpPr>
        <p:spPr/>
        <p:txBody>
          <a:bodyPr/>
          <a:lstStyle/>
          <a:p>
            <a:endParaRPr lang="nl-NL" dirty="0"/>
          </a:p>
        </p:txBody>
      </p:sp>
      <p:sp>
        <p:nvSpPr>
          <p:cNvPr id="6" name="Tijdelijke aanduiding voor voettekst 5"/>
          <p:cNvSpPr>
            <a:spLocks noGrp="1"/>
          </p:cNvSpPr>
          <p:nvPr>
            <p:ph type="ftr" sz="quarter" idx="16"/>
          </p:nvPr>
        </p:nvSpPr>
        <p:spPr/>
        <p:txBody>
          <a:bodyPr/>
          <a:lstStyle/>
          <a:p>
            <a:endParaRPr lang="nl-NL" dirty="0"/>
          </a:p>
        </p:txBody>
      </p:sp>
      <p:sp>
        <p:nvSpPr>
          <p:cNvPr id="7" name="Tijdelijke aanduiding voor dianummer 6"/>
          <p:cNvSpPr>
            <a:spLocks noGrp="1"/>
          </p:cNvSpPr>
          <p:nvPr>
            <p:ph type="sldNum" sz="quarter" idx="17"/>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504804626"/>
      </p:ext>
    </p:extLst>
  </p:cSld>
  <p:clrMapOvr>
    <a:overrideClrMapping bg1="lt1" tx1="dk1" bg2="lt2" tx2="dk2" accent1="accent1" accent2="accent2" accent3="accent3" accent4="accent4" accent5="accent5" accent6="accent6" hlink="hlink" folHlink="folHlink"/>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userDrawn="1">
  <p:cSld name="Tabel/grafiek verticaal">
    <p:spTree>
      <p:nvGrpSpPr>
        <p:cNvPr id="1" name=""/>
        <p:cNvGrpSpPr/>
        <p:nvPr/>
      </p:nvGrpSpPr>
      <p:grpSpPr>
        <a:xfrm>
          <a:off x="0" y="0"/>
          <a:ext cx="0" cy="0"/>
          <a:chOff x="0" y="0"/>
          <a:chExt cx="0" cy="0"/>
        </a:xfrm>
      </p:grpSpPr>
      <p:sp>
        <p:nvSpPr>
          <p:cNvPr id="6" name="backdrop"/>
          <p:cNvSpPr/>
          <p:nvPr userDrawn="1"/>
        </p:nvSpPr>
        <p:spPr>
          <a:xfrm>
            <a:off x="6109327"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550023" y="1051201"/>
            <a:ext cx="5003999" cy="948047"/>
          </a:xfrm>
        </p:spPr>
        <p:txBody>
          <a:bodyPr anchor="b" anchorCtr="0">
            <a:noAutofit/>
          </a:bodyPr>
          <a:lstStyle>
            <a:lvl1pPr algn="l">
              <a:defRPr sz="3600">
                <a:solidFill>
                  <a:srgbClr val="000000"/>
                </a:solidFill>
              </a:defRPr>
            </a:lvl1pPr>
          </a:lstStyle>
          <a:p>
            <a:r>
              <a:rPr lang="nl-NL" dirty="0"/>
              <a:t>Klik om de stijl te bewerken</a:t>
            </a:r>
          </a:p>
        </p:txBody>
      </p:sp>
      <p:sp>
        <p:nvSpPr>
          <p:cNvPr id="3" name="Tijdelijke aanduiding voor datum 2"/>
          <p:cNvSpPr>
            <a:spLocks noGrp="1"/>
          </p:cNvSpPr>
          <p:nvPr>
            <p:ph type="dt" sz="half" idx="23"/>
          </p:nvPr>
        </p:nvSpPr>
        <p:spPr/>
        <p:txBody>
          <a:bodyPr/>
          <a:lstStyle/>
          <a:p>
            <a:r>
              <a:rPr lang="nl-NL"/>
              <a:t>24 november 2020</a:t>
            </a:r>
            <a:endParaRPr lang="nl-NL" dirty="0"/>
          </a:p>
        </p:txBody>
      </p:sp>
      <p:sp>
        <p:nvSpPr>
          <p:cNvPr id="4" name="Tijdelijke aanduiding voor voettekst 3"/>
          <p:cNvSpPr>
            <a:spLocks noGrp="1"/>
          </p:cNvSpPr>
          <p:nvPr>
            <p:ph type="ftr" sz="quarter" idx="24"/>
          </p:nvPr>
        </p:nvSpPr>
        <p:spPr/>
        <p:txBody>
          <a:bodyPr/>
          <a:lstStyle/>
          <a:p>
            <a:r>
              <a:rPr lang="nl-NL"/>
              <a:t>Minicursus Nieuwe Europese Verordeningen</a:t>
            </a:r>
            <a:endParaRPr lang="nl-NL" dirty="0"/>
          </a:p>
        </p:txBody>
      </p:sp>
      <p:sp>
        <p:nvSpPr>
          <p:cNvPr id="5" name="Tijdelijke aanduiding voor dianummer 4"/>
          <p:cNvSpPr>
            <a:spLocks noGrp="1"/>
          </p:cNvSpPr>
          <p:nvPr>
            <p:ph type="sldNum" sz="quarter" idx="25"/>
          </p:nvPr>
        </p:nvSpPr>
        <p:spPr/>
        <p:txBody>
          <a:bodyPr/>
          <a:lstStyle>
            <a:lvl1pPr>
              <a:defRPr>
                <a:solidFill>
                  <a:srgbClr val="000000"/>
                </a:solidFill>
              </a:defRPr>
            </a:lvl1pPr>
          </a:lstStyle>
          <a:p>
            <a:fld id="{0C893183-5A27-4493-8273-E869AD900CD4}" type="slidenum">
              <a:rPr lang="nl-NL" smtClean="0"/>
              <a:pPr/>
              <a:t>‹nr.›</a:t>
            </a:fld>
            <a:endParaRPr lang="nl-NL" dirty="0"/>
          </a:p>
        </p:txBody>
      </p:sp>
      <p:sp>
        <p:nvSpPr>
          <p:cNvPr id="8" name="Tijdelijke aanduiding voor tekst 7"/>
          <p:cNvSpPr>
            <a:spLocks noGrp="1"/>
          </p:cNvSpPr>
          <p:nvPr>
            <p:ph type="body" sz="quarter" idx="26"/>
          </p:nvPr>
        </p:nvSpPr>
        <p:spPr>
          <a:xfrm>
            <a:off x="6550023" y="2289599"/>
            <a:ext cx="5003999" cy="3931813"/>
          </a:xfrm>
        </p:spPr>
        <p:txBody>
          <a:bodyPr anchor="t"/>
          <a:lstStyle>
            <a:lvl1pPr>
              <a:buClr>
                <a:schemeClr val="bg1"/>
              </a:buClr>
              <a:defRPr>
                <a:solidFill>
                  <a:srgbClr val="000000"/>
                </a:solidFill>
              </a:defRPr>
            </a:lvl1pPr>
            <a:lvl2pPr>
              <a:buClr>
                <a:schemeClr val="bg1"/>
              </a:buClr>
              <a:defRPr>
                <a:solidFill>
                  <a:srgbClr val="000000"/>
                </a:solidFill>
              </a:defRPr>
            </a:lvl2pPr>
            <a:lvl3pPr>
              <a:buClr>
                <a:schemeClr val="bg1"/>
              </a:buClr>
              <a:defRPr>
                <a:solidFill>
                  <a:srgbClr val="000000"/>
                </a:solidFill>
              </a:defRPr>
            </a:lvl3pPr>
            <a:lvl4pPr>
              <a:buClr>
                <a:schemeClr val="bg1"/>
              </a:buClr>
              <a:defRPr>
                <a:solidFill>
                  <a:srgbClr val="000000"/>
                </a:solidFill>
              </a:defRPr>
            </a:lvl4pPr>
            <a:lvl5pPr>
              <a:buClr>
                <a:schemeClr val="bg1"/>
              </a:buClr>
              <a:defRPr>
                <a:solidFill>
                  <a:srgbClr val="000000"/>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1" name="Tijdelijke aanduiding voor inhoud 10"/>
          <p:cNvSpPr>
            <a:spLocks noGrp="1"/>
          </p:cNvSpPr>
          <p:nvPr>
            <p:ph sz="quarter" idx="27"/>
          </p:nvPr>
        </p:nvSpPr>
        <p:spPr>
          <a:xfrm>
            <a:off x="635000" y="1066800"/>
            <a:ext cx="5003800" cy="5154613"/>
          </a:xfrm>
        </p:spPr>
        <p:txBody>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pic>
        <p:nvPicPr>
          <p:cNvPr id="12" name="minjus_heade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783080"/>
          </a:xfrm>
          <a:prstGeom prst="rect">
            <a:avLst/>
          </a:prstGeom>
        </p:spPr>
      </p:pic>
    </p:spTree>
    <p:extLst>
      <p:ext uri="{BB962C8B-B14F-4D97-AF65-F5344CB8AC3E}">
        <p14:creationId xmlns:p14="http://schemas.microsoft.com/office/powerpoint/2010/main" val="1879686519"/>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userDrawn="1">
  <p:cSld name="Slotdia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backdrop"/>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5000" y="1875617"/>
            <a:ext cx="10923589" cy="1551796"/>
          </a:xfrm>
        </p:spPr>
        <p:txBody>
          <a:bodyPr anchor="ctr" anchorCtr="0"/>
          <a:lstStyle>
            <a:lvl1pPr algn="l">
              <a:defRPr sz="4800">
                <a:solidFill>
                  <a:srgbClr val="000000"/>
                </a:solidFill>
              </a:defRPr>
            </a:lvl1pPr>
          </a:lstStyle>
          <a:p>
            <a:r>
              <a:rPr lang="nl-NL" dirty="0"/>
              <a:t>Klik om de stijl te bewerken</a:t>
            </a:r>
          </a:p>
        </p:txBody>
      </p:sp>
      <p:sp>
        <p:nvSpPr>
          <p:cNvPr id="20" name="Tijdelijke aanduiding voor tekst 14"/>
          <p:cNvSpPr>
            <a:spLocks noGrp="1"/>
          </p:cNvSpPr>
          <p:nvPr>
            <p:ph type="body" sz="quarter" idx="18" hasCustomPrompt="1"/>
          </p:nvPr>
        </p:nvSpPr>
        <p:spPr>
          <a:xfrm>
            <a:off x="5156752" y="3846022"/>
            <a:ext cx="4680000" cy="691884"/>
          </a:xfrm>
        </p:spPr>
        <p:txBody>
          <a:bodyPr anchor="ctr" anchorCtr="0">
            <a:normAutofit/>
          </a:bodyPr>
          <a:lstStyle>
            <a:lvl1pPr marL="0" indent="0">
              <a:buFontTx/>
              <a:buNone/>
              <a:defRPr sz="2000">
                <a:solidFill>
                  <a:schemeClr val="tx2"/>
                </a:solidFill>
              </a:defRPr>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Vul hier een webadres in</a:t>
            </a:r>
          </a:p>
        </p:txBody>
      </p:sp>
      <p:sp>
        <p:nvSpPr>
          <p:cNvPr id="22" name="Tijdelijke aanduiding voor tekst 14"/>
          <p:cNvSpPr>
            <a:spLocks noGrp="1"/>
          </p:cNvSpPr>
          <p:nvPr>
            <p:ph type="body" sz="quarter" idx="20" hasCustomPrompt="1"/>
          </p:nvPr>
        </p:nvSpPr>
        <p:spPr>
          <a:xfrm>
            <a:off x="5156752" y="4639509"/>
            <a:ext cx="4680000" cy="691884"/>
          </a:xfrm>
        </p:spPr>
        <p:txBody>
          <a:bodyPr anchor="ctr" anchorCtr="0">
            <a:normAutofit/>
          </a:bodyPr>
          <a:lstStyle>
            <a:lvl1pPr marL="0" indent="0">
              <a:buFontTx/>
              <a:buNone/>
              <a:defRPr sz="2000">
                <a:solidFill>
                  <a:schemeClr val="tx2"/>
                </a:solidFill>
              </a:defRPr>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Vul hier een emailadres in</a:t>
            </a:r>
          </a:p>
        </p:txBody>
      </p:sp>
      <p:sp>
        <p:nvSpPr>
          <p:cNvPr id="24" name="Tijdelijke aanduiding voor tekst 14"/>
          <p:cNvSpPr>
            <a:spLocks noGrp="1"/>
          </p:cNvSpPr>
          <p:nvPr>
            <p:ph type="body" sz="quarter" idx="22" hasCustomPrompt="1"/>
          </p:nvPr>
        </p:nvSpPr>
        <p:spPr>
          <a:xfrm>
            <a:off x="5156752" y="5405528"/>
            <a:ext cx="4680000" cy="691884"/>
          </a:xfrm>
        </p:spPr>
        <p:txBody>
          <a:bodyPr anchor="ctr" anchorCtr="0">
            <a:normAutofit/>
          </a:bodyPr>
          <a:lstStyle>
            <a:lvl1pPr marL="0" indent="0">
              <a:buFontTx/>
              <a:buNone/>
              <a:defRPr sz="2000">
                <a:solidFill>
                  <a:schemeClr val="tx2"/>
                </a:solidFill>
              </a:defRPr>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Vul hier een telefoonnummer in</a:t>
            </a:r>
          </a:p>
        </p:txBody>
      </p:sp>
      <p:sp>
        <p:nvSpPr>
          <p:cNvPr id="3" name="Tijdelijke aanduiding voor datum 2"/>
          <p:cNvSpPr>
            <a:spLocks noGrp="1"/>
          </p:cNvSpPr>
          <p:nvPr>
            <p:ph type="dt" sz="half" idx="23"/>
          </p:nvPr>
        </p:nvSpPr>
        <p:spPr/>
        <p:txBody>
          <a:bodyPr/>
          <a:lstStyle/>
          <a:p>
            <a:r>
              <a:rPr lang="nl-NL"/>
              <a:t>24 november 2020</a:t>
            </a:r>
            <a:endParaRPr lang="nl-NL" dirty="0"/>
          </a:p>
        </p:txBody>
      </p:sp>
      <p:sp>
        <p:nvSpPr>
          <p:cNvPr id="4" name="Tijdelijke aanduiding voor voettekst 3"/>
          <p:cNvSpPr>
            <a:spLocks noGrp="1"/>
          </p:cNvSpPr>
          <p:nvPr>
            <p:ph type="ftr" sz="quarter" idx="24"/>
          </p:nvPr>
        </p:nvSpPr>
        <p:spPr/>
        <p:txBody>
          <a:bodyPr/>
          <a:lstStyle/>
          <a:p>
            <a:r>
              <a:rPr lang="nl-NL"/>
              <a:t>Minicursus Nieuwe Europese Verordeningen</a:t>
            </a:r>
            <a:endParaRPr lang="nl-NL" dirty="0"/>
          </a:p>
        </p:txBody>
      </p:sp>
      <p:sp>
        <p:nvSpPr>
          <p:cNvPr id="5" name="Tijdelijke aanduiding voor dianummer 4"/>
          <p:cNvSpPr>
            <a:spLocks noGrp="1"/>
          </p:cNvSpPr>
          <p:nvPr>
            <p:ph type="sldNum" sz="quarter" idx="25"/>
          </p:nvPr>
        </p:nvSpPr>
        <p:spPr/>
        <p:txBody>
          <a:bodyPr/>
          <a:lstStyle/>
          <a:p>
            <a:fld id="{0C893183-5A27-4493-8273-E869AD900CD4}" type="slidenum">
              <a:rPr lang="nl-NL" smtClean="0"/>
              <a:pPr/>
              <a:t>‹nr.›</a:t>
            </a:fld>
            <a:endParaRPr lang="nl-NL" dirty="0"/>
          </a:p>
        </p:txBody>
      </p:sp>
      <p:pic>
        <p:nvPicPr>
          <p:cNvPr id="27" name="minjus_header_title"/>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2192000" cy="1783080"/>
          </a:xfrm>
          <a:prstGeom prst="rect">
            <a:avLst/>
          </a:prstGeom>
        </p:spPr>
      </p:pic>
    </p:spTree>
    <p:extLst>
      <p:ext uri="{BB962C8B-B14F-4D97-AF65-F5344CB8AC3E}">
        <p14:creationId xmlns:p14="http://schemas.microsoft.com/office/powerpoint/2010/main" val="3733827194"/>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Slotdia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backdrop"/>
          <p:cNvSpPr/>
          <p:nvPr userDrawn="1"/>
        </p:nvSpPr>
        <p:spPr>
          <a:xfrm>
            <a:off x="0" y="-1"/>
            <a:ext cx="6096000" cy="6858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5000" y="2565400"/>
            <a:ext cx="5003800" cy="1727200"/>
          </a:xfrm>
        </p:spPr>
        <p:txBody>
          <a:bodyPr anchor="ctr" anchorCtr="0"/>
          <a:lstStyle>
            <a:lvl1pPr algn="l">
              <a:defRPr sz="4800">
                <a:solidFill>
                  <a:srgbClr val="000000"/>
                </a:solidFill>
              </a:defRPr>
            </a:lvl1pPr>
          </a:lstStyle>
          <a:p>
            <a:r>
              <a:rPr lang="nl-NL" dirty="0"/>
              <a:t>Klik om de stijl te bewerken</a:t>
            </a:r>
          </a:p>
        </p:txBody>
      </p:sp>
      <p:sp>
        <p:nvSpPr>
          <p:cNvPr id="20" name="Tijdelijke aanduiding voor tekst 14"/>
          <p:cNvSpPr>
            <a:spLocks noGrp="1"/>
          </p:cNvSpPr>
          <p:nvPr>
            <p:ph type="body" sz="quarter" idx="18" hasCustomPrompt="1"/>
          </p:nvPr>
        </p:nvSpPr>
        <p:spPr>
          <a:xfrm>
            <a:off x="7176286" y="2286000"/>
            <a:ext cx="4382303" cy="691884"/>
          </a:xfrm>
        </p:spPr>
        <p:txBody>
          <a:bodyPr anchor="ctr" anchorCtr="0">
            <a:normAutofit/>
          </a:bodyPr>
          <a:lstStyle>
            <a:lvl1pPr marL="0" indent="0">
              <a:buFontTx/>
              <a:buNone/>
              <a:defRPr sz="2000">
                <a:solidFill>
                  <a:schemeClr val="tx2"/>
                </a:solidFill>
              </a:defRPr>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Vul hier een webadres in</a:t>
            </a:r>
          </a:p>
        </p:txBody>
      </p:sp>
      <p:sp>
        <p:nvSpPr>
          <p:cNvPr id="22" name="Tijdelijke aanduiding voor tekst 14"/>
          <p:cNvSpPr>
            <a:spLocks noGrp="1"/>
          </p:cNvSpPr>
          <p:nvPr>
            <p:ph type="body" sz="quarter" idx="20" hasCustomPrompt="1"/>
          </p:nvPr>
        </p:nvSpPr>
        <p:spPr>
          <a:xfrm>
            <a:off x="7176286" y="3079487"/>
            <a:ext cx="4382303" cy="691884"/>
          </a:xfrm>
        </p:spPr>
        <p:txBody>
          <a:bodyPr anchor="ctr" anchorCtr="0">
            <a:normAutofit/>
          </a:bodyPr>
          <a:lstStyle>
            <a:lvl1pPr marL="0" indent="0">
              <a:buFontTx/>
              <a:buNone/>
              <a:defRPr sz="2000">
                <a:solidFill>
                  <a:schemeClr val="tx2"/>
                </a:solidFill>
              </a:defRPr>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Vul hier een emailadres in</a:t>
            </a:r>
          </a:p>
        </p:txBody>
      </p:sp>
      <p:sp>
        <p:nvSpPr>
          <p:cNvPr id="24" name="Tijdelijke aanduiding voor tekst 14"/>
          <p:cNvSpPr>
            <a:spLocks noGrp="1"/>
          </p:cNvSpPr>
          <p:nvPr>
            <p:ph type="body" sz="quarter" idx="22" hasCustomPrompt="1"/>
          </p:nvPr>
        </p:nvSpPr>
        <p:spPr>
          <a:xfrm>
            <a:off x="7176286" y="3845505"/>
            <a:ext cx="4382303" cy="691884"/>
          </a:xfrm>
        </p:spPr>
        <p:txBody>
          <a:bodyPr anchor="ctr" anchorCtr="0">
            <a:normAutofit/>
          </a:bodyPr>
          <a:lstStyle>
            <a:lvl1pPr marL="0" indent="0">
              <a:buFontTx/>
              <a:buNone/>
              <a:defRPr sz="2000">
                <a:solidFill>
                  <a:schemeClr val="tx2"/>
                </a:solidFill>
              </a:defRPr>
            </a:lvl1pPr>
            <a:lvl2pPr marL="313200" indent="0">
              <a:buFontTx/>
              <a:buNone/>
              <a:defRPr sz="1800"/>
            </a:lvl2pPr>
            <a:lvl3pPr marL="630000" indent="0">
              <a:buFontTx/>
              <a:buNone/>
              <a:defRPr sz="1800"/>
            </a:lvl3pPr>
            <a:lvl4pPr marL="943200" indent="0">
              <a:buFontTx/>
              <a:buNone/>
              <a:defRPr sz="1800"/>
            </a:lvl4pPr>
            <a:lvl5pPr marL="1260000" indent="0">
              <a:buFontTx/>
              <a:buNone/>
              <a:defRPr sz="1800"/>
            </a:lvl5pPr>
          </a:lstStyle>
          <a:p>
            <a:pPr lvl="0"/>
            <a:r>
              <a:rPr lang="nl-NL" dirty="0"/>
              <a:t>Vul hier een telefoonnummer in</a:t>
            </a:r>
          </a:p>
        </p:txBody>
      </p:sp>
      <p:sp>
        <p:nvSpPr>
          <p:cNvPr id="3" name="Tijdelijke aanduiding voor datum 2"/>
          <p:cNvSpPr>
            <a:spLocks noGrp="1"/>
          </p:cNvSpPr>
          <p:nvPr>
            <p:ph type="dt" sz="half" idx="23"/>
          </p:nvPr>
        </p:nvSpPr>
        <p:spPr/>
        <p:txBody>
          <a:bodyPr/>
          <a:lstStyle>
            <a:lvl1pPr>
              <a:defRPr>
                <a:solidFill>
                  <a:srgbClr val="000000"/>
                </a:solidFill>
              </a:defRPr>
            </a:lvl1pPr>
          </a:lstStyle>
          <a:p>
            <a:r>
              <a:rPr lang="nl-NL"/>
              <a:t>24 november 2020</a:t>
            </a:r>
            <a:endParaRPr lang="nl-NL" dirty="0"/>
          </a:p>
        </p:txBody>
      </p:sp>
      <p:sp>
        <p:nvSpPr>
          <p:cNvPr id="4" name="Tijdelijke aanduiding voor voettekst 3"/>
          <p:cNvSpPr>
            <a:spLocks noGrp="1"/>
          </p:cNvSpPr>
          <p:nvPr>
            <p:ph type="ftr" sz="quarter" idx="24"/>
          </p:nvPr>
        </p:nvSpPr>
        <p:spPr/>
        <p:txBody>
          <a:bodyPr/>
          <a:lstStyle>
            <a:lvl1pPr>
              <a:defRPr>
                <a:solidFill>
                  <a:srgbClr val="000000"/>
                </a:solidFill>
              </a:defRPr>
            </a:lvl1pPr>
          </a:lstStyle>
          <a:p>
            <a:r>
              <a:rPr lang="nl-NL"/>
              <a:t>Minicursus Nieuwe Europese Verordeningen</a:t>
            </a:r>
            <a:endParaRPr lang="nl-NL" dirty="0"/>
          </a:p>
        </p:txBody>
      </p:sp>
      <p:sp>
        <p:nvSpPr>
          <p:cNvPr id="5" name="Tijdelijke aanduiding voor dianummer 4"/>
          <p:cNvSpPr>
            <a:spLocks noGrp="1"/>
          </p:cNvSpPr>
          <p:nvPr>
            <p:ph type="sldNum" sz="quarter" idx="25"/>
          </p:nvPr>
        </p:nvSpPr>
        <p:spPr/>
        <p:txBody>
          <a:bodyPr/>
          <a:lstStyle/>
          <a:p>
            <a:fld id="{0C893183-5A27-4493-8273-E869AD900CD4}" type="slidenum">
              <a:rPr lang="nl-NL" smtClean="0"/>
              <a:pPr/>
              <a:t>‹nr.›</a:t>
            </a:fld>
            <a:endParaRPr lang="nl-NL" dirty="0"/>
          </a:p>
        </p:txBody>
      </p:sp>
      <p:pic>
        <p:nvPicPr>
          <p:cNvPr id="27" name="minjus_header_title"/>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2192000" cy="1783080"/>
          </a:xfrm>
          <a:prstGeom prst="rect">
            <a:avLst/>
          </a:prstGeom>
        </p:spPr>
      </p:pic>
    </p:spTree>
    <p:extLst>
      <p:ext uri="{BB962C8B-B14F-4D97-AF65-F5344CB8AC3E}">
        <p14:creationId xmlns:p14="http://schemas.microsoft.com/office/powerpoint/2010/main" val="3292968761"/>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35000" y="1052513"/>
            <a:ext cx="5003800" cy="948047"/>
          </a:xfrm>
        </p:spPr>
        <p:txBody>
          <a:bodyPr anchor="b" anchorCtr="0">
            <a:normAutofit/>
          </a:bodyPr>
          <a:lstStyle>
            <a:lvl1pPr algn="l">
              <a:defRPr sz="3600" b="0"/>
            </a:lvl1pPr>
          </a:lstStyle>
          <a:p>
            <a:r>
              <a:rPr lang="nl-NL" dirty="0"/>
              <a:t>Klik om de stijl te bewerken</a:t>
            </a:r>
          </a:p>
        </p:txBody>
      </p:sp>
      <p:sp>
        <p:nvSpPr>
          <p:cNvPr id="3" name="Tijdelijke aanduiding voor inhoud 2"/>
          <p:cNvSpPr>
            <a:spLocks noGrp="1"/>
          </p:cNvSpPr>
          <p:nvPr>
            <p:ph idx="1"/>
          </p:nvPr>
        </p:nvSpPr>
        <p:spPr>
          <a:xfrm>
            <a:off x="6554588" y="1052513"/>
            <a:ext cx="5003999" cy="5168900"/>
          </a:xfrm>
          <a:prstGeom prst="rect">
            <a:avLst/>
          </a:prstGeom>
        </p:spPr>
        <p:txBody>
          <a:bodyPr/>
          <a:lstStyle>
            <a:lvl1pPr>
              <a:defRPr sz="2400"/>
            </a:lvl1pPr>
            <a:lvl2pPr>
              <a:defRPr sz="2000"/>
            </a:lvl2pPr>
            <a:lvl3pPr>
              <a:defRPr sz="1800"/>
            </a:lvl3pPr>
            <a:lvl4pPr>
              <a:defRPr sz="1800"/>
            </a:lvl4pPr>
            <a:lvl5pPr>
              <a:defRPr sz="1600"/>
            </a:lvl5pPr>
            <a:lvl6pPr>
              <a:defRPr sz="2000"/>
            </a:lvl6pPr>
            <a:lvl7pPr>
              <a:defRPr sz="2000"/>
            </a:lvl7pPr>
            <a:lvl8pPr>
              <a:defRPr sz="2000"/>
            </a:lvl8pPr>
            <a:lvl9pPr>
              <a:defRPr sz="2000"/>
            </a:lvl9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tekst 3"/>
          <p:cNvSpPr>
            <a:spLocks noGrp="1"/>
          </p:cNvSpPr>
          <p:nvPr>
            <p:ph type="body" sz="half" idx="2"/>
          </p:nvPr>
        </p:nvSpPr>
        <p:spPr>
          <a:xfrm>
            <a:off x="635000" y="3427413"/>
            <a:ext cx="5003800" cy="2793999"/>
          </a:xfrm>
          <a:prstGeom prst="rect">
            <a:avLst/>
          </a:prstGeom>
        </p:spPr>
        <p:txBody>
          <a:bodyPr>
            <a:normAutofit/>
          </a:bodyPr>
          <a:lstStyle>
            <a:lvl1pPr marL="0" indent="0">
              <a:buNone/>
              <a:defRPr sz="2000"/>
            </a:lvl1pPr>
            <a:lvl2pPr marL="457291" indent="0">
              <a:buNone/>
              <a:defRPr sz="1200"/>
            </a:lvl2pPr>
            <a:lvl3pPr marL="914583" indent="0">
              <a:buNone/>
              <a:defRPr sz="1000"/>
            </a:lvl3pPr>
            <a:lvl4pPr marL="1371874" indent="0">
              <a:buNone/>
              <a:defRPr sz="900"/>
            </a:lvl4pPr>
            <a:lvl5pPr marL="1829166" indent="0">
              <a:buNone/>
              <a:defRPr sz="900"/>
            </a:lvl5pPr>
            <a:lvl6pPr marL="2286457" indent="0">
              <a:buNone/>
              <a:defRPr sz="900"/>
            </a:lvl6pPr>
            <a:lvl7pPr marL="2743749" indent="0">
              <a:buNone/>
              <a:defRPr sz="900"/>
            </a:lvl7pPr>
            <a:lvl8pPr marL="3201040" indent="0">
              <a:buNone/>
              <a:defRPr sz="900"/>
            </a:lvl8pPr>
            <a:lvl9pPr marL="3658332" indent="0">
              <a:buNone/>
              <a:defRPr sz="900"/>
            </a:lvl9pPr>
          </a:lstStyle>
          <a:p>
            <a:pPr lvl="0"/>
            <a:r>
              <a:rPr lang="nl-NL" dirty="0"/>
              <a:t>Klik om de modelstijlen te bewerken</a:t>
            </a:r>
          </a:p>
        </p:txBody>
      </p:sp>
      <p:sp>
        <p:nvSpPr>
          <p:cNvPr id="5" name="Tijdelijke aanduiding voor datum 4"/>
          <p:cNvSpPr>
            <a:spLocks noGrp="1"/>
          </p:cNvSpPr>
          <p:nvPr>
            <p:ph type="dt" sz="half" idx="10"/>
          </p:nvPr>
        </p:nvSpPr>
        <p:spPr/>
        <p:txBody>
          <a:bodyPr/>
          <a:lstStyle/>
          <a:p>
            <a:r>
              <a:rPr lang="nl-NL"/>
              <a:t>24 november 2020</a:t>
            </a:r>
            <a:endParaRPr lang="nl-NL" dirty="0"/>
          </a:p>
        </p:txBody>
      </p:sp>
      <p:sp>
        <p:nvSpPr>
          <p:cNvPr id="6" name="Tijdelijke aanduiding voor voettekst 5"/>
          <p:cNvSpPr>
            <a:spLocks noGrp="1"/>
          </p:cNvSpPr>
          <p:nvPr>
            <p:ph type="ftr" sz="quarter" idx="11"/>
          </p:nvPr>
        </p:nvSpPr>
        <p:spPr/>
        <p:txBody>
          <a:bodyPr/>
          <a:lstStyle/>
          <a:p>
            <a:r>
              <a:rPr lang="nl-NL"/>
              <a:t>Minicursus Nieuwe Europese Verordeningen</a:t>
            </a:r>
            <a:endParaRPr lang="nl-NL" dirty="0"/>
          </a:p>
        </p:txBody>
      </p:sp>
      <p:sp>
        <p:nvSpPr>
          <p:cNvPr id="7" name="Tijdelijke aanduiding voor dianummer 6"/>
          <p:cNvSpPr>
            <a:spLocks noGrp="1"/>
          </p:cNvSpPr>
          <p:nvPr>
            <p:ph type="sldNum" sz="quarter" idx="12"/>
          </p:nvPr>
        </p:nvSpPr>
        <p:spPr/>
        <p:txBody>
          <a:bodyPr/>
          <a:lstStyle/>
          <a:p>
            <a:fld id="{0C893183-5A27-4493-8273-E869AD900CD4}" type="slidenum">
              <a:rPr lang="nl-NL" smtClean="0"/>
              <a:pPr/>
              <a:t>‹nr.›</a:t>
            </a:fld>
            <a:endParaRPr lang="nl-NL" dirty="0"/>
          </a:p>
        </p:txBody>
      </p:sp>
    </p:spTree>
    <p:extLst>
      <p:ext uri="{BB962C8B-B14F-4D97-AF65-F5344CB8AC3E}">
        <p14:creationId xmlns:p14="http://schemas.microsoft.com/office/powerpoint/2010/main" val="2642821819"/>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showMasterSp="0" preserve="1" userDrawn="1">
  <p:cSld name="(niet gebruiken) Titeldia 2">
    <p:bg>
      <p:bgPr>
        <a:solidFill>
          <a:schemeClr val="tx2"/>
        </a:solidFill>
        <a:effectLst/>
      </p:bgPr>
    </p:bg>
    <p:spTree>
      <p:nvGrpSpPr>
        <p:cNvPr id="1" name=""/>
        <p:cNvGrpSpPr/>
        <p:nvPr/>
      </p:nvGrpSpPr>
      <p:grpSpPr>
        <a:xfrm>
          <a:off x="0" y="0"/>
          <a:ext cx="0" cy="0"/>
          <a:chOff x="0" y="0"/>
          <a:chExt cx="0" cy="0"/>
        </a:xfrm>
      </p:grpSpPr>
      <p:sp>
        <p:nvSpPr>
          <p:cNvPr id="5" name="Tijdelijke aanduiding voor afbeelding 4"/>
          <p:cNvSpPr>
            <a:spLocks noGrp="1"/>
          </p:cNvSpPr>
          <p:nvPr>
            <p:ph type="pic" sz="quarter" idx="10" hasCustomPrompt="1"/>
          </p:nvPr>
        </p:nvSpPr>
        <p:spPr>
          <a:xfrm>
            <a:off x="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5779770 w 6096000"/>
              <a:gd name="connsiteY4" fmla="*/ 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5779770 w 6096000"/>
              <a:gd name="connsiteY4" fmla="*/ 0 h 6858000"/>
              <a:gd name="connsiteX5" fmla="*/ 5779770 w 6096000"/>
              <a:gd name="connsiteY5" fmla="*/ 115189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5779770 w 6096000"/>
              <a:gd name="connsiteY4" fmla="*/ 0 h 6858000"/>
              <a:gd name="connsiteX5" fmla="*/ 5779770 w 6096000"/>
              <a:gd name="connsiteY5" fmla="*/ 1151890 h 6858000"/>
              <a:gd name="connsiteX6" fmla="*/ 6096000 w 6096000"/>
              <a:gd name="connsiteY6" fmla="*/ 1151890 h 6858000"/>
              <a:gd name="connsiteX0" fmla="*/ 6096000 w 6096000"/>
              <a:gd name="connsiteY0" fmla="*/ 0 h 6858000"/>
              <a:gd name="connsiteX1" fmla="*/ 6096000 w 6096000"/>
              <a:gd name="connsiteY1" fmla="*/ 6858000 h 6858000"/>
              <a:gd name="connsiteX2" fmla="*/ 0 w 6096000"/>
              <a:gd name="connsiteY2" fmla="*/ 6858000 h 6858000"/>
              <a:gd name="connsiteX3" fmla="*/ 0 w 6096000"/>
              <a:gd name="connsiteY3" fmla="*/ 0 h 6858000"/>
              <a:gd name="connsiteX4" fmla="*/ 5779770 w 6096000"/>
              <a:gd name="connsiteY4" fmla="*/ 0 h 6858000"/>
              <a:gd name="connsiteX5" fmla="*/ 5779770 w 6096000"/>
              <a:gd name="connsiteY5" fmla="*/ 1151890 h 6858000"/>
              <a:gd name="connsiteX6" fmla="*/ 6096000 w 6096000"/>
              <a:gd name="connsiteY6" fmla="*/ 1151890 h 6858000"/>
              <a:gd name="connsiteX7" fmla="*/ 6096000 w 6096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6858000">
                <a:moveTo>
                  <a:pt x="6096000" y="0"/>
                </a:moveTo>
                <a:lnTo>
                  <a:pt x="6096000" y="6858000"/>
                </a:lnTo>
                <a:lnTo>
                  <a:pt x="0" y="6858000"/>
                </a:lnTo>
                <a:lnTo>
                  <a:pt x="0" y="0"/>
                </a:lnTo>
                <a:lnTo>
                  <a:pt x="5779770" y="0"/>
                </a:lnTo>
                <a:lnTo>
                  <a:pt x="5779770" y="1151890"/>
                </a:lnTo>
                <a:lnTo>
                  <a:pt x="6096000" y="1151890"/>
                </a:lnTo>
                <a:lnTo>
                  <a:pt x="6096000" y="6858000"/>
                </a:lnTo>
                <a:close/>
              </a:path>
            </a:pathLst>
          </a:cu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4098" name="title"/>
          <p:cNvSpPr>
            <a:spLocks noGrp="1" noChangeArrowheads="1"/>
          </p:cNvSpPr>
          <p:nvPr>
            <p:ph type="ctrTitle"/>
          </p:nvPr>
        </p:nvSpPr>
        <p:spPr>
          <a:xfrm>
            <a:off x="6554588" y="1882800"/>
            <a:ext cx="5003999" cy="2336400"/>
          </a:xfrm>
        </p:spPr>
        <p:txBody>
          <a:bodyPr tIns="90000" bIns="90000" anchor="b" anchorCtr="0">
            <a:normAutofit/>
          </a:bodyPr>
          <a:lstStyle>
            <a:lvl1pPr defTabSz="608135" eaLnBrk="0" hangingPunct="0">
              <a:defRPr sz="3600">
                <a:solidFill>
                  <a:srgbClr val="000000"/>
                </a:solidFill>
              </a:defRPr>
            </a:lvl1pPr>
          </a:lstStyle>
          <a:p>
            <a:pPr lvl="0"/>
            <a:endParaRPr lang="nl-NL" altLang="nl-NL" noProof="0" dirty="0"/>
          </a:p>
        </p:txBody>
      </p:sp>
      <p:sp>
        <p:nvSpPr>
          <p:cNvPr id="4099" name="subtitle"/>
          <p:cNvSpPr>
            <a:spLocks noGrp="1" noChangeArrowheads="1"/>
          </p:cNvSpPr>
          <p:nvPr>
            <p:ph type="subTitle" idx="1"/>
          </p:nvPr>
        </p:nvSpPr>
        <p:spPr>
          <a:xfrm>
            <a:off x="6553200" y="4218267"/>
            <a:ext cx="5003999" cy="161378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00" tIns="90000" rIns="90018" bIns="46809">
            <a:normAutofit/>
          </a:bodyPr>
          <a:lstStyle>
            <a:lvl1pPr marL="0" indent="0" defTabSz="608135" eaLnBrk="0" hangingPunct="0">
              <a:buFont typeface="Arial" charset="0"/>
              <a:buNone/>
              <a:defRPr>
                <a:solidFill>
                  <a:srgbClr val="000000"/>
                </a:solidFill>
                <a:latin typeface="+mn-lt"/>
              </a:defRPr>
            </a:lvl1pPr>
          </a:lstStyle>
          <a:p>
            <a:pPr lvl="0"/>
            <a:endParaRPr lang="nl-NL" altLang="nl-NL" noProof="0" dirty="0"/>
          </a:p>
        </p:txBody>
      </p:sp>
      <p:sp>
        <p:nvSpPr>
          <p:cNvPr id="6" name="speaker"/>
          <p:cNvSpPr>
            <a:spLocks noGrp="1"/>
          </p:cNvSpPr>
          <p:nvPr>
            <p:ph type="body" sz="quarter" idx="11" hasCustomPrompt="1"/>
          </p:nvPr>
        </p:nvSpPr>
        <p:spPr>
          <a:xfrm>
            <a:off x="6553201" y="5832053"/>
            <a:ext cx="5003999" cy="389360"/>
          </a:xfrm>
        </p:spPr>
        <p:txBody>
          <a:bodyPr wrap="square" lIns="118800" anchor="b" anchorCtr="0">
            <a:noAutofit/>
          </a:bodyPr>
          <a:lstStyle>
            <a:lvl1pPr marL="0" indent="0">
              <a:spcBef>
                <a:spcPts val="1200"/>
              </a:spcBef>
              <a:buFontTx/>
              <a:buNone/>
              <a:defRPr sz="1600">
                <a:solidFill>
                  <a:srgbClr val="000000"/>
                </a:solidFill>
                <a:latin typeface="+mn-lt"/>
              </a:defRPr>
            </a:lvl1pPr>
            <a:lvl2pPr marL="313200" indent="0">
              <a:spcBef>
                <a:spcPts val="1200"/>
              </a:spcBef>
              <a:buFontTx/>
              <a:buNone/>
              <a:defRPr sz="1600">
                <a:solidFill>
                  <a:schemeClr val="bg1"/>
                </a:solidFill>
                <a:latin typeface="+mn-lt"/>
              </a:defRPr>
            </a:lvl2pPr>
            <a:lvl3pPr marL="630000" indent="0">
              <a:spcBef>
                <a:spcPts val="1200"/>
              </a:spcBef>
              <a:buFontTx/>
              <a:buNone/>
              <a:defRPr sz="1600">
                <a:solidFill>
                  <a:schemeClr val="bg1"/>
                </a:solidFill>
                <a:latin typeface="+mn-lt"/>
              </a:defRPr>
            </a:lvl3pPr>
            <a:lvl4pPr marL="943200" indent="0">
              <a:spcBef>
                <a:spcPts val="1200"/>
              </a:spcBef>
              <a:buFontTx/>
              <a:buNone/>
              <a:defRPr sz="1600">
                <a:solidFill>
                  <a:schemeClr val="bg1"/>
                </a:solidFill>
                <a:latin typeface="+mn-lt"/>
              </a:defRPr>
            </a:lvl4pPr>
            <a:lvl5pPr marL="1260000" indent="0">
              <a:spcBef>
                <a:spcPts val="1200"/>
              </a:spcBef>
              <a:buFontTx/>
              <a:buNone/>
              <a:defRPr sz="1600">
                <a:solidFill>
                  <a:schemeClr val="bg1"/>
                </a:solidFill>
                <a:latin typeface="+mn-lt"/>
              </a:defRPr>
            </a:lvl5pPr>
          </a:lstStyle>
          <a:p>
            <a:pPr lvl="0"/>
            <a:r>
              <a:rPr lang="nl-NL" dirty="0"/>
              <a:t>Naam spreker</a:t>
            </a:r>
          </a:p>
        </p:txBody>
      </p:sp>
      <p:sp>
        <p:nvSpPr>
          <p:cNvPr id="9" name="logoplaceholder"/>
          <p:cNvSpPr/>
          <p:nvPr userDrawn="1"/>
        </p:nvSpPr>
        <p:spPr>
          <a:xfrm>
            <a:off x="0" y="0"/>
            <a:ext cx="12192000" cy="178308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Tijdelijke aanduiding voor datum 1"/>
          <p:cNvSpPr>
            <a:spLocks noGrp="1"/>
          </p:cNvSpPr>
          <p:nvPr>
            <p:ph type="dt" sz="half" idx="12"/>
          </p:nvPr>
        </p:nvSpPr>
        <p:spPr>
          <a:xfrm>
            <a:off x="6552000" y="6311900"/>
            <a:ext cx="5003800" cy="264272"/>
          </a:xfrm>
        </p:spPr>
        <p:txBody>
          <a:bodyPr lIns="118800" tIns="46800"/>
          <a:lstStyle>
            <a:lvl1pPr marL="0">
              <a:lnSpc>
                <a:spcPct val="90000"/>
              </a:lnSpc>
              <a:spcBef>
                <a:spcPts val="1200"/>
              </a:spcBef>
              <a:defRPr sz="1600" baseline="0">
                <a:solidFill>
                  <a:srgbClr val="000000"/>
                </a:solidFill>
              </a:defRPr>
            </a:lvl1pPr>
          </a:lstStyle>
          <a:p>
            <a:r>
              <a:rPr lang="nl-NL"/>
              <a:t>24 november 2020</a:t>
            </a:r>
            <a:endParaRPr lang="nl-NL" dirty="0"/>
          </a:p>
        </p:txBody>
      </p:sp>
    </p:spTree>
    <p:extLst>
      <p:ext uri="{BB962C8B-B14F-4D97-AF65-F5344CB8AC3E}">
        <p14:creationId xmlns:p14="http://schemas.microsoft.com/office/powerpoint/2010/main" val="1942807042"/>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showMasterSp="0" preserve="1" userDrawn="1">
  <p:cSld name="(niet gebruiken) Titeldia 3">
    <p:bg>
      <p:bgPr>
        <a:solidFill>
          <a:schemeClr val="tx2"/>
        </a:solidFill>
        <a:effectLst/>
      </p:bgPr>
    </p:bg>
    <p:spTree>
      <p:nvGrpSpPr>
        <p:cNvPr id="1" name=""/>
        <p:cNvGrpSpPr/>
        <p:nvPr/>
      </p:nvGrpSpPr>
      <p:grpSpPr>
        <a:xfrm>
          <a:off x="0" y="0"/>
          <a:ext cx="0" cy="0"/>
          <a:chOff x="0" y="0"/>
          <a:chExt cx="0" cy="0"/>
        </a:xfrm>
      </p:grpSpPr>
      <p:sp>
        <p:nvSpPr>
          <p:cNvPr id="5" name="Tijdelijke aanduiding voor afbeelding 4"/>
          <p:cNvSpPr>
            <a:spLocks noGrp="1"/>
          </p:cNvSpPr>
          <p:nvPr>
            <p:ph type="pic" sz="quarter" idx="10" hasCustomPrompt="1"/>
          </p:nvPr>
        </p:nvSpPr>
        <p:spPr>
          <a:xfrm>
            <a:off x="0" y="3429000"/>
            <a:ext cx="12192000" cy="3429000"/>
          </a:xfrm>
          <a:prstGeom prst="rect">
            <a:avLst/>
          </a:prstGeom>
          <a:solidFill>
            <a:schemeClr val="bg1">
              <a:lumMod val="85000"/>
            </a:schemeClr>
          </a:solidFill>
        </p:spPr>
        <p:txBody>
          <a:bodyPr anchor="ctr"/>
          <a:lstStyle>
            <a:lvl1pPr algn="ctr">
              <a:defRPr/>
            </a:lvl1pPr>
          </a:lstStyle>
          <a:p>
            <a:r>
              <a:rPr lang="nl-NL" dirty="0"/>
              <a:t>Sleep de afbeelding naar de tijdelijke aanduiding of klik op het pictogram als u een afbeelding wilt toevoegen</a:t>
            </a:r>
          </a:p>
        </p:txBody>
      </p:sp>
      <p:sp>
        <p:nvSpPr>
          <p:cNvPr id="4098" name="title"/>
          <p:cNvSpPr>
            <a:spLocks noGrp="1" noChangeArrowheads="1"/>
          </p:cNvSpPr>
          <p:nvPr>
            <p:ph type="ctrTitle"/>
          </p:nvPr>
        </p:nvSpPr>
        <p:spPr>
          <a:xfrm>
            <a:off x="634047" y="451985"/>
            <a:ext cx="10923906" cy="1726479"/>
          </a:xfrm>
        </p:spPr>
        <p:txBody>
          <a:bodyPr tIns="90000" bIns="90000" anchor="b" anchorCtr="0">
            <a:normAutofit/>
          </a:bodyPr>
          <a:lstStyle>
            <a:lvl1pPr defTabSz="608135" eaLnBrk="0" hangingPunct="0">
              <a:defRPr sz="3600">
                <a:solidFill>
                  <a:srgbClr val="000000"/>
                </a:solidFill>
              </a:defRPr>
            </a:lvl1pPr>
          </a:lstStyle>
          <a:p>
            <a:pPr lvl="0"/>
            <a:endParaRPr lang="nl-NL" altLang="nl-NL" noProof="0" dirty="0"/>
          </a:p>
        </p:txBody>
      </p:sp>
      <p:sp>
        <p:nvSpPr>
          <p:cNvPr id="4099" name="subtitle"/>
          <p:cNvSpPr>
            <a:spLocks noGrp="1" noChangeArrowheads="1"/>
          </p:cNvSpPr>
          <p:nvPr>
            <p:ph type="subTitle" idx="1"/>
          </p:nvPr>
        </p:nvSpPr>
        <p:spPr>
          <a:xfrm>
            <a:off x="634047" y="2186972"/>
            <a:ext cx="10923906" cy="66431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00" tIns="90000" rIns="90018" bIns="46809">
            <a:normAutofit/>
          </a:bodyPr>
          <a:lstStyle>
            <a:lvl1pPr marL="0" indent="0" defTabSz="608135" eaLnBrk="0" hangingPunct="0">
              <a:buFont typeface="Arial" charset="0"/>
              <a:buNone/>
              <a:defRPr>
                <a:solidFill>
                  <a:srgbClr val="000000"/>
                </a:solidFill>
                <a:latin typeface="+mn-lt"/>
              </a:defRPr>
            </a:lvl1pPr>
          </a:lstStyle>
          <a:p>
            <a:pPr lvl="0"/>
            <a:endParaRPr lang="nl-NL" altLang="nl-NL" noProof="0" dirty="0"/>
          </a:p>
        </p:txBody>
      </p:sp>
      <p:sp>
        <p:nvSpPr>
          <p:cNvPr id="8" name="speaker"/>
          <p:cNvSpPr>
            <a:spLocks noGrp="1"/>
          </p:cNvSpPr>
          <p:nvPr>
            <p:ph type="body" sz="quarter" idx="11" hasCustomPrompt="1"/>
          </p:nvPr>
        </p:nvSpPr>
        <p:spPr>
          <a:xfrm>
            <a:off x="632777" y="2668274"/>
            <a:ext cx="5138738" cy="389360"/>
          </a:xfrm>
        </p:spPr>
        <p:txBody>
          <a:bodyPr wrap="square" lIns="118800" anchor="b" anchorCtr="0">
            <a:noAutofit/>
          </a:bodyPr>
          <a:lstStyle>
            <a:lvl1pPr marL="0" indent="0">
              <a:spcBef>
                <a:spcPts val="1200"/>
              </a:spcBef>
              <a:buFontTx/>
              <a:buNone/>
              <a:defRPr sz="1600">
                <a:solidFill>
                  <a:srgbClr val="000000"/>
                </a:solidFill>
                <a:latin typeface="+mn-lt"/>
              </a:defRPr>
            </a:lvl1pPr>
            <a:lvl2pPr marL="313200" indent="0">
              <a:spcBef>
                <a:spcPts val="1200"/>
              </a:spcBef>
              <a:buFontTx/>
              <a:buNone/>
              <a:defRPr sz="1600">
                <a:solidFill>
                  <a:schemeClr val="bg1"/>
                </a:solidFill>
                <a:latin typeface="+mn-lt"/>
              </a:defRPr>
            </a:lvl2pPr>
            <a:lvl3pPr marL="630000" indent="0">
              <a:spcBef>
                <a:spcPts val="1200"/>
              </a:spcBef>
              <a:buFontTx/>
              <a:buNone/>
              <a:defRPr sz="1600">
                <a:solidFill>
                  <a:schemeClr val="bg1"/>
                </a:solidFill>
                <a:latin typeface="+mn-lt"/>
              </a:defRPr>
            </a:lvl3pPr>
            <a:lvl4pPr marL="943200" indent="0">
              <a:spcBef>
                <a:spcPts val="1200"/>
              </a:spcBef>
              <a:buFontTx/>
              <a:buNone/>
              <a:defRPr sz="1600">
                <a:solidFill>
                  <a:schemeClr val="bg1"/>
                </a:solidFill>
                <a:latin typeface="+mn-lt"/>
              </a:defRPr>
            </a:lvl4pPr>
            <a:lvl5pPr marL="1260000" indent="0">
              <a:spcBef>
                <a:spcPts val="1200"/>
              </a:spcBef>
              <a:buFontTx/>
              <a:buNone/>
              <a:defRPr sz="1600">
                <a:solidFill>
                  <a:schemeClr val="bg1"/>
                </a:solidFill>
                <a:latin typeface="+mn-lt"/>
              </a:defRPr>
            </a:lvl5pPr>
          </a:lstStyle>
          <a:p>
            <a:pPr lvl="0"/>
            <a:r>
              <a:rPr lang="nl-NL" dirty="0"/>
              <a:t>Naam spreker</a:t>
            </a:r>
          </a:p>
        </p:txBody>
      </p:sp>
      <p:sp>
        <p:nvSpPr>
          <p:cNvPr id="9" name="logoplaceholder"/>
          <p:cNvSpPr/>
          <p:nvPr userDrawn="1"/>
        </p:nvSpPr>
        <p:spPr>
          <a:xfrm>
            <a:off x="0" y="0"/>
            <a:ext cx="12192000" cy="178308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Tijdelijke aanduiding voor datum 1"/>
          <p:cNvSpPr>
            <a:spLocks noGrp="1"/>
          </p:cNvSpPr>
          <p:nvPr>
            <p:ph type="dt" sz="half" idx="12"/>
          </p:nvPr>
        </p:nvSpPr>
        <p:spPr>
          <a:xfrm>
            <a:off x="620077" y="3111181"/>
            <a:ext cx="5151438" cy="264272"/>
          </a:xfrm>
        </p:spPr>
        <p:txBody>
          <a:bodyPr lIns="118800" tIns="46800"/>
          <a:lstStyle>
            <a:lvl1pPr marL="0">
              <a:lnSpc>
                <a:spcPct val="90000"/>
              </a:lnSpc>
              <a:spcBef>
                <a:spcPts val="1200"/>
              </a:spcBef>
              <a:defRPr sz="1600" baseline="0">
                <a:solidFill>
                  <a:srgbClr val="000000"/>
                </a:solidFill>
              </a:defRPr>
            </a:lvl1pPr>
          </a:lstStyle>
          <a:p>
            <a:r>
              <a:rPr lang="nl-NL"/>
              <a:t>24 november 2020</a:t>
            </a:r>
            <a:endParaRPr lang="nl-NL" dirty="0"/>
          </a:p>
        </p:txBody>
      </p:sp>
    </p:spTree>
    <p:extLst>
      <p:ext uri="{BB962C8B-B14F-4D97-AF65-F5344CB8AC3E}">
        <p14:creationId xmlns:p14="http://schemas.microsoft.com/office/powerpoint/2010/main" val="4193438298"/>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showMasterSp="0" preserve="1" userDrawn="1">
  <p:cSld name="(niet gebruiken) Titeldia 4">
    <p:bg>
      <p:bgPr>
        <a:solidFill>
          <a:schemeClr val="bg1"/>
        </a:solidFill>
        <a:effectLst/>
      </p:bgPr>
    </p:bg>
    <p:spTree>
      <p:nvGrpSpPr>
        <p:cNvPr id="1" name=""/>
        <p:cNvGrpSpPr/>
        <p:nvPr/>
      </p:nvGrpSpPr>
      <p:grpSpPr>
        <a:xfrm>
          <a:off x="0" y="0"/>
          <a:ext cx="0" cy="0"/>
          <a:chOff x="0" y="0"/>
          <a:chExt cx="0" cy="0"/>
        </a:xfrm>
      </p:grpSpPr>
      <p:sp>
        <p:nvSpPr>
          <p:cNvPr id="2" name="backdrop"/>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098" name="title"/>
          <p:cNvSpPr>
            <a:spLocks noGrp="1" noChangeArrowheads="1"/>
          </p:cNvSpPr>
          <p:nvPr>
            <p:ph type="ctrTitle"/>
          </p:nvPr>
        </p:nvSpPr>
        <p:spPr>
          <a:xfrm>
            <a:off x="6554588" y="1882800"/>
            <a:ext cx="5003999" cy="2336400"/>
          </a:xfrm>
        </p:spPr>
        <p:txBody>
          <a:bodyPr tIns="90000" bIns="90000" anchor="b" anchorCtr="0">
            <a:normAutofit/>
          </a:bodyPr>
          <a:lstStyle>
            <a:lvl1pPr defTabSz="608135" eaLnBrk="0" hangingPunct="0">
              <a:defRPr sz="3600">
                <a:solidFill>
                  <a:srgbClr val="000000"/>
                </a:solidFill>
              </a:defRPr>
            </a:lvl1pPr>
          </a:lstStyle>
          <a:p>
            <a:pPr lvl="0"/>
            <a:endParaRPr lang="nl-NL" altLang="nl-NL" noProof="0" dirty="0"/>
          </a:p>
        </p:txBody>
      </p:sp>
      <p:sp>
        <p:nvSpPr>
          <p:cNvPr id="4099" name="subtitle"/>
          <p:cNvSpPr>
            <a:spLocks noGrp="1" noChangeArrowheads="1"/>
          </p:cNvSpPr>
          <p:nvPr>
            <p:ph type="subTitle" idx="1"/>
          </p:nvPr>
        </p:nvSpPr>
        <p:spPr>
          <a:xfrm>
            <a:off x="6553200" y="4218267"/>
            <a:ext cx="5003999" cy="161378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00" tIns="90000" rIns="90018" bIns="46809">
            <a:normAutofit/>
          </a:bodyPr>
          <a:lstStyle>
            <a:lvl1pPr marL="0" indent="0" defTabSz="608135" eaLnBrk="0" hangingPunct="0">
              <a:buFont typeface="Arial" charset="0"/>
              <a:buNone/>
              <a:defRPr>
                <a:solidFill>
                  <a:srgbClr val="000000"/>
                </a:solidFill>
                <a:latin typeface="+mn-lt"/>
              </a:defRPr>
            </a:lvl1pPr>
          </a:lstStyle>
          <a:p>
            <a:pPr lvl="0"/>
            <a:endParaRPr lang="nl-NL" altLang="nl-NL" noProof="0" dirty="0"/>
          </a:p>
        </p:txBody>
      </p:sp>
      <p:sp>
        <p:nvSpPr>
          <p:cNvPr id="6" name="speaker"/>
          <p:cNvSpPr>
            <a:spLocks noGrp="1"/>
          </p:cNvSpPr>
          <p:nvPr>
            <p:ph type="body" sz="quarter" idx="11" hasCustomPrompt="1"/>
          </p:nvPr>
        </p:nvSpPr>
        <p:spPr>
          <a:xfrm>
            <a:off x="6553201" y="5832053"/>
            <a:ext cx="5003999" cy="389360"/>
          </a:xfrm>
        </p:spPr>
        <p:txBody>
          <a:bodyPr wrap="square" lIns="118800" anchor="b" anchorCtr="0">
            <a:noAutofit/>
          </a:bodyPr>
          <a:lstStyle>
            <a:lvl1pPr marL="0" indent="0">
              <a:spcBef>
                <a:spcPts val="1200"/>
              </a:spcBef>
              <a:buFontTx/>
              <a:buNone/>
              <a:defRPr sz="1600">
                <a:solidFill>
                  <a:srgbClr val="000000"/>
                </a:solidFill>
                <a:latin typeface="+mn-lt"/>
              </a:defRPr>
            </a:lvl1pPr>
            <a:lvl2pPr marL="313200" indent="0">
              <a:spcBef>
                <a:spcPts val="1200"/>
              </a:spcBef>
              <a:buFontTx/>
              <a:buNone/>
              <a:defRPr sz="1600">
                <a:solidFill>
                  <a:schemeClr val="bg1"/>
                </a:solidFill>
                <a:latin typeface="+mn-lt"/>
              </a:defRPr>
            </a:lvl2pPr>
            <a:lvl3pPr marL="630000" indent="0">
              <a:spcBef>
                <a:spcPts val="1200"/>
              </a:spcBef>
              <a:buFontTx/>
              <a:buNone/>
              <a:defRPr sz="1600">
                <a:solidFill>
                  <a:schemeClr val="bg1"/>
                </a:solidFill>
                <a:latin typeface="+mn-lt"/>
              </a:defRPr>
            </a:lvl3pPr>
            <a:lvl4pPr marL="943200" indent="0">
              <a:spcBef>
                <a:spcPts val="1200"/>
              </a:spcBef>
              <a:buFontTx/>
              <a:buNone/>
              <a:defRPr sz="1600">
                <a:solidFill>
                  <a:schemeClr val="bg1"/>
                </a:solidFill>
                <a:latin typeface="+mn-lt"/>
              </a:defRPr>
            </a:lvl4pPr>
            <a:lvl5pPr marL="1260000" indent="0">
              <a:spcBef>
                <a:spcPts val="1200"/>
              </a:spcBef>
              <a:buFontTx/>
              <a:buNone/>
              <a:defRPr sz="1600">
                <a:solidFill>
                  <a:schemeClr val="bg1"/>
                </a:solidFill>
                <a:latin typeface="+mn-lt"/>
              </a:defRPr>
            </a:lvl5pPr>
          </a:lstStyle>
          <a:p>
            <a:pPr lvl="0"/>
            <a:r>
              <a:rPr lang="nl-NL" dirty="0"/>
              <a:t>Naam spreker</a:t>
            </a:r>
          </a:p>
        </p:txBody>
      </p:sp>
      <p:sp>
        <p:nvSpPr>
          <p:cNvPr id="9" name="logoplaceholder"/>
          <p:cNvSpPr/>
          <p:nvPr userDrawn="1"/>
        </p:nvSpPr>
        <p:spPr>
          <a:xfrm>
            <a:off x="0" y="0"/>
            <a:ext cx="12192000" cy="178308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Tijdelijke aanduiding voor datum 1"/>
          <p:cNvSpPr>
            <a:spLocks noGrp="1"/>
          </p:cNvSpPr>
          <p:nvPr>
            <p:ph type="dt" sz="half" idx="12"/>
          </p:nvPr>
        </p:nvSpPr>
        <p:spPr>
          <a:xfrm>
            <a:off x="6552000" y="6311900"/>
            <a:ext cx="5003800" cy="264272"/>
          </a:xfrm>
        </p:spPr>
        <p:txBody>
          <a:bodyPr lIns="118800" tIns="46800"/>
          <a:lstStyle>
            <a:lvl1pPr marL="0">
              <a:lnSpc>
                <a:spcPct val="90000"/>
              </a:lnSpc>
              <a:spcBef>
                <a:spcPts val="1200"/>
              </a:spcBef>
              <a:defRPr sz="1600" baseline="0">
                <a:solidFill>
                  <a:srgbClr val="000000"/>
                </a:solidFill>
              </a:defRPr>
            </a:lvl1pPr>
          </a:lstStyle>
          <a:p>
            <a:r>
              <a:rPr lang="nl-NL"/>
              <a:t>24 november 2020</a:t>
            </a:r>
            <a:endParaRPr lang="nl-NL" dirty="0"/>
          </a:p>
        </p:txBody>
      </p:sp>
    </p:spTree>
    <p:extLst>
      <p:ext uri="{BB962C8B-B14F-4D97-AF65-F5344CB8AC3E}">
        <p14:creationId xmlns:p14="http://schemas.microsoft.com/office/powerpoint/2010/main" val="274132084"/>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showMasterSp="0" preserve="1" userDrawn="1">
  <p:cSld name="(niet gebruiken) Titeldia 5">
    <p:bg>
      <p:bgPr>
        <a:solidFill>
          <a:schemeClr val="bg1"/>
        </a:solidFill>
        <a:effectLst/>
      </p:bgPr>
    </p:bg>
    <p:spTree>
      <p:nvGrpSpPr>
        <p:cNvPr id="1" name=""/>
        <p:cNvGrpSpPr/>
        <p:nvPr/>
      </p:nvGrpSpPr>
      <p:grpSpPr>
        <a:xfrm>
          <a:off x="0" y="0"/>
          <a:ext cx="0" cy="0"/>
          <a:chOff x="0" y="0"/>
          <a:chExt cx="0" cy="0"/>
        </a:xfrm>
      </p:grpSpPr>
      <p:sp>
        <p:nvSpPr>
          <p:cNvPr id="3" name="backdrop"/>
          <p:cNvSpPr/>
          <p:nvPr userDrawn="1"/>
        </p:nvSpPr>
        <p:spPr>
          <a:xfrm>
            <a:off x="0" y="0"/>
            <a:ext cx="12193200" cy="3430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098" name="title"/>
          <p:cNvSpPr>
            <a:spLocks noGrp="1" noChangeArrowheads="1"/>
          </p:cNvSpPr>
          <p:nvPr>
            <p:ph type="ctrTitle"/>
          </p:nvPr>
        </p:nvSpPr>
        <p:spPr>
          <a:xfrm>
            <a:off x="635001" y="1879600"/>
            <a:ext cx="10923589" cy="1547813"/>
          </a:xfrm>
        </p:spPr>
        <p:txBody>
          <a:bodyPr tIns="46800" bIns="46800" anchor="ctr" anchorCtr="0">
            <a:normAutofit/>
          </a:bodyPr>
          <a:lstStyle>
            <a:lvl1pPr defTabSz="608135" eaLnBrk="0" hangingPunct="0">
              <a:defRPr sz="4800">
                <a:solidFill>
                  <a:srgbClr val="000000"/>
                </a:solidFill>
              </a:defRPr>
            </a:lvl1pPr>
          </a:lstStyle>
          <a:p>
            <a:pPr lvl="0"/>
            <a:endParaRPr lang="nl-NL" altLang="nl-NL" noProof="0" dirty="0"/>
          </a:p>
        </p:txBody>
      </p:sp>
      <p:sp>
        <p:nvSpPr>
          <p:cNvPr id="4099" name="subtitle"/>
          <p:cNvSpPr>
            <a:spLocks noGrp="1" noChangeArrowheads="1"/>
          </p:cNvSpPr>
          <p:nvPr>
            <p:ph type="subTitle" idx="1"/>
          </p:nvPr>
        </p:nvSpPr>
        <p:spPr>
          <a:xfrm>
            <a:off x="635000" y="3749486"/>
            <a:ext cx="10925177" cy="2077232"/>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00" tIns="90000" rIns="90018" bIns="46809">
            <a:normAutofit/>
          </a:bodyPr>
          <a:lstStyle>
            <a:lvl1pPr marL="0" indent="0" defTabSz="608135" eaLnBrk="0" hangingPunct="0">
              <a:buFont typeface="Arial" charset="0"/>
              <a:buNone/>
              <a:defRPr>
                <a:solidFill>
                  <a:schemeClr val="tx1"/>
                </a:solidFill>
                <a:latin typeface="+mn-lt"/>
              </a:defRPr>
            </a:lvl1pPr>
          </a:lstStyle>
          <a:p>
            <a:pPr lvl="0"/>
            <a:endParaRPr lang="nl-NL" altLang="nl-NL" noProof="0" dirty="0"/>
          </a:p>
        </p:txBody>
      </p:sp>
      <p:sp>
        <p:nvSpPr>
          <p:cNvPr id="8" name="speaker"/>
          <p:cNvSpPr>
            <a:spLocks noGrp="1"/>
          </p:cNvSpPr>
          <p:nvPr>
            <p:ph type="body" sz="quarter" idx="11" hasCustomPrompt="1"/>
          </p:nvPr>
        </p:nvSpPr>
        <p:spPr>
          <a:xfrm>
            <a:off x="633412" y="5829386"/>
            <a:ext cx="5005388" cy="389360"/>
          </a:xfrm>
        </p:spPr>
        <p:txBody>
          <a:bodyPr wrap="square" lIns="118800" anchor="b" anchorCtr="0">
            <a:noAutofit/>
          </a:bodyPr>
          <a:lstStyle>
            <a:lvl1pPr marL="0" indent="0">
              <a:spcBef>
                <a:spcPts val="1200"/>
              </a:spcBef>
              <a:buFontTx/>
              <a:buNone/>
              <a:defRPr sz="1600">
                <a:solidFill>
                  <a:schemeClr val="tx1"/>
                </a:solidFill>
                <a:latin typeface="+mn-lt"/>
              </a:defRPr>
            </a:lvl1pPr>
            <a:lvl2pPr marL="313200" indent="0">
              <a:spcBef>
                <a:spcPts val="1200"/>
              </a:spcBef>
              <a:buFontTx/>
              <a:buNone/>
              <a:defRPr sz="1600">
                <a:solidFill>
                  <a:schemeClr val="bg1"/>
                </a:solidFill>
                <a:latin typeface="+mn-lt"/>
              </a:defRPr>
            </a:lvl2pPr>
            <a:lvl3pPr marL="630000" indent="0">
              <a:spcBef>
                <a:spcPts val="1200"/>
              </a:spcBef>
              <a:buFontTx/>
              <a:buNone/>
              <a:defRPr sz="1600">
                <a:solidFill>
                  <a:schemeClr val="bg1"/>
                </a:solidFill>
                <a:latin typeface="+mn-lt"/>
              </a:defRPr>
            </a:lvl3pPr>
            <a:lvl4pPr marL="943200" indent="0">
              <a:spcBef>
                <a:spcPts val="1200"/>
              </a:spcBef>
              <a:buFontTx/>
              <a:buNone/>
              <a:defRPr sz="1600">
                <a:solidFill>
                  <a:schemeClr val="bg1"/>
                </a:solidFill>
                <a:latin typeface="+mn-lt"/>
              </a:defRPr>
            </a:lvl4pPr>
            <a:lvl5pPr marL="1260000" indent="0">
              <a:spcBef>
                <a:spcPts val="1200"/>
              </a:spcBef>
              <a:buFontTx/>
              <a:buNone/>
              <a:defRPr sz="1600">
                <a:solidFill>
                  <a:schemeClr val="bg1"/>
                </a:solidFill>
                <a:latin typeface="+mn-lt"/>
              </a:defRPr>
            </a:lvl5pPr>
          </a:lstStyle>
          <a:p>
            <a:pPr lvl="0"/>
            <a:r>
              <a:rPr lang="nl-NL" dirty="0"/>
              <a:t>Naam spreker</a:t>
            </a:r>
          </a:p>
        </p:txBody>
      </p:sp>
      <p:sp>
        <p:nvSpPr>
          <p:cNvPr id="9" name="logoplaceholder"/>
          <p:cNvSpPr/>
          <p:nvPr userDrawn="1"/>
        </p:nvSpPr>
        <p:spPr>
          <a:xfrm>
            <a:off x="0" y="0"/>
            <a:ext cx="12192000" cy="178308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Tijdelijke aanduiding voor datum 1"/>
          <p:cNvSpPr>
            <a:spLocks noGrp="1"/>
          </p:cNvSpPr>
          <p:nvPr>
            <p:ph type="dt" sz="half" idx="12"/>
          </p:nvPr>
        </p:nvSpPr>
        <p:spPr>
          <a:xfrm>
            <a:off x="633600" y="6311900"/>
            <a:ext cx="5003800" cy="264272"/>
          </a:xfrm>
        </p:spPr>
        <p:txBody>
          <a:bodyPr lIns="118800" tIns="46800"/>
          <a:lstStyle>
            <a:lvl1pPr marL="0">
              <a:lnSpc>
                <a:spcPct val="90000"/>
              </a:lnSpc>
              <a:spcBef>
                <a:spcPts val="1200"/>
              </a:spcBef>
              <a:defRPr sz="1600" baseline="0">
                <a:solidFill>
                  <a:schemeClr val="tx1"/>
                </a:solidFill>
              </a:defRPr>
            </a:lvl1pPr>
          </a:lstStyle>
          <a:p>
            <a:r>
              <a:rPr lang="nl-NL"/>
              <a:t>24 november 2020</a:t>
            </a:r>
            <a:endParaRPr lang="nl-NL" dirty="0"/>
          </a:p>
        </p:txBody>
      </p:sp>
    </p:spTree>
    <p:extLst>
      <p:ext uri="{BB962C8B-B14F-4D97-AF65-F5344CB8AC3E}">
        <p14:creationId xmlns:p14="http://schemas.microsoft.com/office/powerpoint/2010/main" val="3026107385"/>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showMasterSp="0" userDrawn="1">
  <p:cSld name="Titeldia 4">
    <p:bg>
      <p:bgPr>
        <a:solidFill>
          <a:schemeClr val="bg1"/>
        </a:solidFill>
        <a:effectLst/>
      </p:bgPr>
    </p:bg>
    <p:spTree>
      <p:nvGrpSpPr>
        <p:cNvPr id="1" name=""/>
        <p:cNvGrpSpPr/>
        <p:nvPr/>
      </p:nvGrpSpPr>
      <p:grpSpPr>
        <a:xfrm>
          <a:off x="0" y="0"/>
          <a:ext cx="0" cy="0"/>
          <a:chOff x="0" y="0"/>
          <a:chExt cx="0" cy="0"/>
        </a:xfrm>
      </p:grpSpPr>
      <p:sp>
        <p:nvSpPr>
          <p:cNvPr id="2" name="backdrop"/>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098" name="title"/>
          <p:cNvSpPr>
            <a:spLocks noGrp="1" noChangeArrowheads="1"/>
          </p:cNvSpPr>
          <p:nvPr>
            <p:ph type="ctrTitle"/>
          </p:nvPr>
        </p:nvSpPr>
        <p:spPr>
          <a:xfrm>
            <a:off x="6554588" y="1882800"/>
            <a:ext cx="5003999" cy="2336400"/>
          </a:xfrm>
        </p:spPr>
        <p:txBody>
          <a:bodyPr tIns="90000" bIns="90000" anchor="b" anchorCtr="0">
            <a:normAutofit/>
          </a:bodyPr>
          <a:lstStyle>
            <a:lvl1pPr defTabSz="608135" eaLnBrk="0" hangingPunct="0">
              <a:defRPr sz="3600">
                <a:solidFill>
                  <a:srgbClr val="FFFFFF"/>
                </a:solidFill>
              </a:defRPr>
            </a:lvl1pPr>
          </a:lstStyle>
          <a:p>
            <a:pPr lvl="0"/>
            <a:endParaRPr lang="nl-NL" altLang="nl-NL" noProof="0" dirty="0"/>
          </a:p>
        </p:txBody>
      </p:sp>
      <p:sp>
        <p:nvSpPr>
          <p:cNvPr id="4099" name="subtitle"/>
          <p:cNvSpPr>
            <a:spLocks noGrp="1" noChangeArrowheads="1"/>
          </p:cNvSpPr>
          <p:nvPr>
            <p:ph type="subTitle" idx="1"/>
          </p:nvPr>
        </p:nvSpPr>
        <p:spPr>
          <a:xfrm>
            <a:off x="6553200" y="4218267"/>
            <a:ext cx="5003999" cy="161378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00" tIns="90000" rIns="90018" bIns="46809">
            <a:normAutofit/>
          </a:bodyPr>
          <a:lstStyle>
            <a:lvl1pPr marL="0" indent="0" defTabSz="608135" eaLnBrk="0" hangingPunct="0">
              <a:buFont typeface="Arial" charset="0"/>
              <a:buNone/>
              <a:defRPr>
                <a:solidFill>
                  <a:srgbClr val="FFFFFF"/>
                </a:solidFill>
                <a:latin typeface="+mn-lt"/>
              </a:defRPr>
            </a:lvl1pPr>
          </a:lstStyle>
          <a:p>
            <a:pPr lvl="0"/>
            <a:endParaRPr lang="nl-NL" altLang="nl-NL" noProof="0" dirty="0"/>
          </a:p>
        </p:txBody>
      </p:sp>
      <p:sp>
        <p:nvSpPr>
          <p:cNvPr id="6" name="speaker"/>
          <p:cNvSpPr>
            <a:spLocks noGrp="1"/>
          </p:cNvSpPr>
          <p:nvPr>
            <p:ph type="body" sz="quarter" idx="11" hasCustomPrompt="1"/>
          </p:nvPr>
        </p:nvSpPr>
        <p:spPr>
          <a:xfrm>
            <a:off x="6553201" y="5832053"/>
            <a:ext cx="5003999" cy="389360"/>
          </a:xfrm>
        </p:spPr>
        <p:txBody>
          <a:bodyPr wrap="square" lIns="118800" anchor="b" anchorCtr="0">
            <a:noAutofit/>
          </a:bodyPr>
          <a:lstStyle>
            <a:lvl1pPr marL="0" indent="0">
              <a:spcBef>
                <a:spcPts val="1200"/>
              </a:spcBef>
              <a:buFontTx/>
              <a:buNone/>
              <a:defRPr sz="1600">
                <a:solidFill>
                  <a:srgbClr val="FFFFFF"/>
                </a:solidFill>
                <a:latin typeface="+mn-lt"/>
              </a:defRPr>
            </a:lvl1pPr>
            <a:lvl2pPr marL="313200" indent="0">
              <a:spcBef>
                <a:spcPts val="1200"/>
              </a:spcBef>
              <a:buFontTx/>
              <a:buNone/>
              <a:defRPr sz="1600">
                <a:solidFill>
                  <a:schemeClr val="bg1"/>
                </a:solidFill>
                <a:latin typeface="+mn-lt"/>
              </a:defRPr>
            </a:lvl2pPr>
            <a:lvl3pPr marL="630000" indent="0">
              <a:spcBef>
                <a:spcPts val="1200"/>
              </a:spcBef>
              <a:buFontTx/>
              <a:buNone/>
              <a:defRPr sz="1600">
                <a:solidFill>
                  <a:schemeClr val="bg1"/>
                </a:solidFill>
                <a:latin typeface="+mn-lt"/>
              </a:defRPr>
            </a:lvl3pPr>
            <a:lvl4pPr marL="943200" indent="0">
              <a:spcBef>
                <a:spcPts val="1200"/>
              </a:spcBef>
              <a:buFontTx/>
              <a:buNone/>
              <a:defRPr sz="1600">
                <a:solidFill>
                  <a:schemeClr val="bg1"/>
                </a:solidFill>
                <a:latin typeface="+mn-lt"/>
              </a:defRPr>
            </a:lvl4pPr>
            <a:lvl5pPr marL="1260000" indent="0">
              <a:spcBef>
                <a:spcPts val="1200"/>
              </a:spcBef>
              <a:buFontTx/>
              <a:buNone/>
              <a:defRPr sz="1600">
                <a:solidFill>
                  <a:schemeClr val="bg1"/>
                </a:solidFill>
                <a:latin typeface="+mn-lt"/>
              </a:defRPr>
            </a:lvl5pPr>
          </a:lstStyle>
          <a:p>
            <a:pPr lvl="0"/>
            <a:r>
              <a:rPr lang="nl-NL" dirty="0"/>
              <a:t>Naam spreker</a:t>
            </a:r>
          </a:p>
        </p:txBody>
      </p:sp>
      <p:sp>
        <p:nvSpPr>
          <p:cNvPr id="9" name="logoplaceholder"/>
          <p:cNvSpPr/>
          <p:nvPr userDrawn="1"/>
        </p:nvSpPr>
        <p:spPr>
          <a:xfrm>
            <a:off x="0" y="0"/>
            <a:ext cx="12192000" cy="178308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Tijdelijke aanduiding voor datum 1"/>
          <p:cNvSpPr>
            <a:spLocks noGrp="1"/>
          </p:cNvSpPr>
          <p:nvPr>
            <p:ph type="dt" sz="half" idx="12"/>
          </p:nvPr>
        </p:nvSpPr>
        <p:spPr>
          <a:xfrm>
            <a:off x="6552000" y="6311900"/>
            <a:ext cx="5003800" cy="264272"/>
          </a:xfrm>
        </p:spPr>
        <p:txBody>
          <a:bodyPr lIns="118800" tIns="46800"/>
          <a:lstStyle>
            <a:lvl1pPr marL="0">
              <a:lnSpc>
                <a:spcPct val="90000"/>
              </a:lnSpc>
              <a:spcBef>
                <a:spcPts val="1200"/>
              </a:spcBef>
              <a:defRPr sz="1600" baseline="0">
                <a:solidFill>
                  <a:srgbClr val="FFFFFF"/>
                </a:solidFill>
              </a:defRPr>
            </a:lvl1pPr>
          </a:lstStyle>
          <a:p>
            <a:r>
              <a:rPr lang="nl-NL" dirty="0"/>
              <a:t>2 maart 2021</a:t>
            </a:r>
          </a:p>
        </p:txBody>
      </p:sp>
    </p:spTree>
    <p:extLst>
      <p:ext uri="{BB962C8B-B14F-4D97-AF65-F5344CB8AC3E}">
        <p14:creationId xmlns:p14="http://schemas.microsoft.com/office/powerpoint/2010/main" val="10430919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dia afbeelding verticaal">
    <p:spTree>
      <p:nvGrpSpPr>
        <p:cNvPr id="1" name=""/>
        <p:cNvGrpSpPr/>
        <p:nvPr/>
      </p:nvGrpSpPr>
      <p:grpSpPr>
        <a:xfrm>
          <a:off x="0" y="0"/>
          <a:ext cx="0" cy="0"/>
          <a:chOff x="0" y="0"/>
          <a:chExt cx="0" cy="0"/>
        </a:xfrm>
      </p:grpSpPr>
      <p:sp>
        <p:nvSpPr>
          <p:cNvPr id="16" name="Rechthoek 15"/>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3" name="Afbeelding 1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24"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pic>
        <p:nvPicPr>
          <p:cNvPr id="14" name="Afbeelding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2192000" cy="1682495"/>
          </a:xfrm>
          <a:prstGeom prst="rect">
            <a:avLst/>
          </a:prstGeom>
        </p:spPr>
      </p:pic>
      <p:sp>
        <p:nvSpPr>
          <p:cNvPr id="11" name="Tijdelijke aanduiding voor datum 10"/>
          <p:cNvSpPr>
            <a:spLocks noGrp="1"/>
          </p:cNvSpPr>
          <p:nvPr>
            <p:ph type="dt" sz="half" idx="23"/>
          </p:nvPr>
        </p:nvSpPr>
        <p:spPr/>
        <p:txBody>
          <a:bodyPr/>
          <a:lstStyle/>
          <a:p>
            <a:endParaRPr lang="nl-NL" dirty="0"/>
          </a:p>
        </p:txBody>
      </p:sp>
      <p:sp>
        <p:nvSpPr>
          <p:cNvPr id="12" name="Tijdelijke aanduiding voor voettekst 11"/>
          <p:cNvSpPr>
            <a:spLocks noGrp="1"/>
          </p:cNvSpPr>
          <p:nvPr>
            <p:ph type="ftr" sz="quarter" idx="24"/>
          </p:nvPr>
        </p:nvSpPr>
        <p:spPr/>
        <p:txBody>
          <a:bodyPr/>
          <a:lstStyle/>
          <a:p>
            <a:endParaRPr lang="nl-NL" dirty="0"/>
          </a:p>
        </p:txBody>
      </p:sp>
      <p:sp>
        <p:nvSpPr>
          <p:cNvPr id="15" name="Tijdelijke aanduiding voor dianummer 14"/>
          <p:cNvSpPr>
            <a:spLocks noGrp="1"/>
          </p:cNvSpPr>
          <p:nvPr>
            <p:ph type="sldNum" sz="quarter" idx="25"/>
          </p:nvPr>
        </p:nvSpPr>
        <p:spPr/>
        <p:txBody>
          <a:bodyPr/>
          <a:lstStyle/>
          <a:p>
            <a:fld id="{10A0A6AF-03C5-477E-939A-E28F7E7F05EA}" type="slidenum">
              <a:rPr lang="nl-NL" smtClean="0"/>
              <a:pPr/>
              <a:t>‹nr.›</a:t>
            </a:fld>
            <a:endParaRPr lang="nl-NL" dirty="0"/>
          </a:p>
        </p:txBody>
      </p:sp>
      <p:sp>
        <p:nvSpPr>
          <p:cNvPr id="17" name="Titel 1"/>
          <p:cNvSpPr>
            <a:spLocks noGrp="1"/>
          </p:cNvSpPr>
          <p:nvPr>
            <p:ph type="ctrTitle"/>
          </p:nvPr>
        </p:nvSpPr>
        <p:spPr>
          <a:xfrm>
            <a:off x="6553200" y="1885467"/>
            <a:ext cx="5004000" cy="2336400"/>
          </a:xfrm>
        </p:spPr>
        <p:txBody>
          <a:bodyPr tIns="90000" bIns="90000" anchor="b">
            <a:normAutofit/>
          </a:bodyPr>
          <a:lstStyle>
            <a:lvl1pPr algn="l">
              <a:defRPr sz="3600">
                <a:solidFill>
                  <a:schemeClr val="bg1"/>
                </a:solidFill>
              </a:defRPr>
            </a:lvl1pPr>
          </a:lstStyle>
          <a:p>
            <a:r>
              <a:rPr lang="nl-NL"/>
              <a:t>Klik om de stijl te bewerken</a:t>
            </a:r>
            <a:endParaRPr lang="nl-NL" dirty="0"/>
          </a:p>
        </p:txBody>
      </p:sp>
      <p:sp>
        <p:nvSpPr>
          <p:cNvPr id="18" name="Ondertitel 2"/>
          <p:cNvSpPr>
            <a:spLocks noGrp="1"/>
          </p:cNvSpPr>
          <p:nvPr>
            <p:ph type="subTitle" idx="1"/>
          </p:nvPr>
        </p:nvSpPr>
        <p:spPr>
          <a:xfrm>
            <a:off x="6553200" y="4218267"/>
            <a:ext cx="5004000" cy="1613786"/>
          </a:xfrm>
        </p:spPr>
        <p:txBody>
          <a:bodyPr lIns="104400" tIns="90000" rIns="90000" bIns="468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0" name="Tijdelijke aanduiding voor afbeelding 19">
            <a:extLst>
              <a:ext uri="{FF2B5EF4-FFF2-40B4-BE49-F238E27FC236}">
                <a16:creationId xmlns:a16="http://schemas.microsoft.com/office/drawing/2014/main" id="{85292067-D04E-EE40-B16F-5668AD7590FE}"/>
              </a:ext>
            </a:extLst>
          </p:cNvPr>
          <p:cNvSpPr>
            <a:spLocks noGrp="1"/>
          </p:cNvSpPr>
          <p:nvPr>
            <p:ph type="pic" sz="quarter" idx="22"/>
          </p:nvPr>
        </p:nvSpPr>
        <p:spPr>
          <a:xfrm>
            <a:off x="-3175" y="0"/>
            <a:ext cx="6101229" cy="6858000"/>
          </a:xfrm>
          <a:custGeom>
            <a:avLst/>
            <a:gdLst>
              <a:gd name="connsiteX0" fmla="*/ 0 w 6099175"/>
              <a:gd name="connsiteY0" fmla="*/ 0 h 6858000"/>
              <a:gd name="connsiteX1" fmla="*/ 5773588 w 6099175"/>
              <a:gd name="connsiteY1" fmla="*/ 0 h 6858000"/>
              <a:gd name="connsiteX2" fmla="*/ 5773588 w 6099175"/>
              <a:gd name="connsiteY2" fmla="*/ 1152000 h 6858000"/>
              <a:gd name="connsiteX3" fmla="*/ 6099175 w 6099175"/>
              <a:gd name="connsiteY3" fmla="*/ 1152000 h 6858000"/>
              <a:gd name="connsiteX4" fmla="*/ 6099175 w 6099175"/>
              <a:gd name="connsiteY4" fmla="*/ 6858000 h 6858000"/>
              <a:gd name="connsiteX5" fmla="*/ 0 w 6099175"/>
              <a:gd name="connsiteY5" fmla="*/ 6858000 h 6858000"/>
              <a:gd name="connsiteX0" fmla="*/ 0 w 6099175"/>
              <a:gd name="connsiteY0" fmla="*/ 0 h 6858000"/>
              <a:gd name="connsiteX1" fmla="*/ 5773588 w 6099175"/>
              <a:gd name="connsiteY1" fmla="*/ 0 h 6858000"/>
              <a:gd name="connsiteX2" fmla="*/ 5773588 w 6099175"/>
              <a:gd name="connsiteY2" fmla="*/ 1276287 h 6858000"/>
              <a:gd name="connsiteX3" fmla="*/ 6099175 w 6099175"/>
              <a:gd name="connsiteY3" fmla="*/ 1152000 h 6858000"/>
              <a:gd name="connsiteX4" fmla="*/ 6099175 w 6099175"/>
              <a:gd name="connsiteY4" fmla="*/ 6858000 h 6858000"/>
              <a:gd name="connsiteX5" fmla="*/ 0 w 6099175"/>
              <a:gd name="connsiteY5" fmla="*/ 6858000 h 6858000"/>
              <a:gd name="connsiteX6" fmla="*/ 0 w 6099175"/>
              <a:gd name="connsiteY6" fmla="*/ 0 h 6858000"/>
              <a:gd name="connsiteX0" fmla="*/ 0 w 6108053"/>
              <a:gd name="connsiteY0" fmla="*/ 0 h 6858000"/>
              <a:gd name="connsiteX1" fmla="*/ 5773588 w 6108053"/>
              <a:gd name="connsiteY1" fmla="*/ 0 h 6858000"/>
              <a:gd name="connsiteX2" fmla="*/ 5773588 w 6108053"/>
              <a:gd name="connsiteY2" fmla="*/ 1276287 h 6858000"/>
              <a:gd name="connsiteX3" fmla="*/ 6108053 w 6108053"/>
              <a:gd name="connsiteY3" fmla="*/ 1240776 h 6858000"/>
              <a:gd name="connsiteX4" fmla="*/ 6099175 w 6108053"/>
              <a:gd name="connsiteY4" fmla="*/ 6858000 h 6858000"/>
              <a:gd name="connsiteX5" fmla="*/ 0 w 6108053"/>
              <a:gd name="connsiteY5" fmla="*/ 6858000 h 6858000"/>
              <a:gd name="connsiteX6" fmla="*/ 0 w 6108053"/>
              <a:gd name="connsiteY6" fmla="*/ 0 h 6858000"/>
              <a:gd name="connsiteX0" fmla="*/ 0 w 6101229"/>
              <a:gd name="connsiteY0" fmla="*/ 0 h 6858000"/>
              <a:gd name="connsiteX1" fmla="*/ 5773588 w 6101229"/>
              <a:gd name="connsiteY1" fmla="*/ 0 h 6858000"/>
              <a:gd name="connsiteX2" fmla="*/ 5773588 w 6101229"/>
              <a:gd name="connsiteY2" fmla="*/ 1276287 h 6858000"/>
              <a:gd name="connsiteX3" fmla="*/ 6101229 w 6101229"/>
              <a:gd name="connsiteY3" fmla="*/ 1274896 h 6858000"/>
              <a:gd name="connsiteX4" fmla="*/ 6099175 w 6101229"/>
              <a:gd name="connsiteY4" fmla="*/ 6858000 h 6858000"/>
              <a:gd name="connsiteX5" fmla="*/ 0 w 6101229"/>
              <a:gd name="connsiteY5" fmla="*/ 6858000 h 6858000"/>
              <a:gd name="connsiteX6" fmla="*/ 0 w 6101229"/>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1229" h="6858000">
                <a:moveTo>
                  <a:pt x="0" y="0"/>
                </a:moveTo>
                <a:lnTo>
                  <a:pt x="5773588" y="0"/>
                </a:lnTo>
                <a:lnTo>
                  <a:pt x="5773588" y="1276287"/>
                </a:lnTo>
                <a:lnTo>
                  <a:pt x="6101229" y="1274896"/>
                </a:lnTo>
                <a:cubicBezTo>
                  <a:pt x="6098270" y="3147304"/>
                  <a:pt x="6102134" y="4985592"/>
                  <a:pt x="6099175" y="6858000"/>
                </a:cubicBezTo>
                <a:lnTo>
                  <a:pt x="0" y="6858000"/>
                </a:lnTo>
                <a:lnTo>
                  <a:pt x="0" y="0"/>
                </a:lnTo>
                <a:close/>
              </a:path>
            </a:pathLst>
          </a:custGeom>
          <a:noFill/>
        </p:spPr>
        <p:txBody>
          <a:bodyPr wrap="square" lIns="612000" anchor="ctr" anchorCtr="0">
            <a:noAutofit/>
          </a:bodyPr>
          <a:lstStyle/>
          <a:p>
            <a:r>
              <a:rPr lang="nl-NL"/>
              <a:t>Klik op het pictogram als u een afbeelding wilt toevoegen</a:t>
            </a:r>
          </a:p>
        </p:txBody>
      </p:sp>
    </p:spTree>
    <p:extLst>
      <p:ext uri="{BB962C8B-B14F-4D97-AF65-F5344CB8AC3E}">
        <p14:creationId xmlns:p14="http://schemas.microsoft.com/office/powerpoint/2010/main" val="6262234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fbeelding">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67795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Afbeelding met titel">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el 4"/>
          <p:cNvSpPr>
            <a:spLocks noGrp="1"/>
          </p:cNvSpPr>
          <p:nvPr>
            <p:ph type="title"/>
          </p:nvPr>
        </p:nvSpPr>
        <p:spPr>
          <a:xfrm>
            <a:off x="0" y="5153776"/>
            <a:ext cx="12192000" cy="576000"/>
          </a:xfrm>
          <a:solidFill>
            <a:schemeClr val="tx2"/>
          </a:solidFill>
        </p:spPr>
        <p:txBody>
          <a:bodyPr lIns="756000" anchor="ctr" anchorCtr="0">
            <a:noAutofit/>
          </a:bodyPr>
          <a:lstStyle>
            <a:lvl1pPr algn="l">
              <a:defRPr sz="3200">
                <a:solidFill>
                  <a:schemeClr val="bg1"/>
                </a:solidFill>
              </a:defRPr>
            </a:lvl1pPr>
          </a:lstStyle>
          <a:p>
            <a:r>
              <a:rPr lang="nl-NL"/>
              <a:t>Klik om de stijl te bewerken</a:t>
            </a:r>
            <a:endParaRPr lang="nl-NL" dirty="0"/>
          </a:p>
        </p:txBody>
      </p:sp>
      <p:sp>
        <p:nvSpPr>
          <p:cNvPr id="3" name="Tijdelijke aanduiding voor tekst 2"/>
          <p:cNvSpPr>
            <a:spLocks noGrp="1"/>
          </p:cNvSpPr>
          <p:nvPr>
            <p:ph type="body" sz="quarter" idx="10"/>
          </p:nvPr>
        </p:nvSpPr>
        <p:spPr>
          <a:xfrm>
            <a:off x="0" y="5825413"/>
            <a:ext cx="12192000" cy="396000"/>
          </a:xfrm>
          <a:solidFill>
            <a:schemeClr val="bg1"/>
          </a:solidFill>
        </p:spPr>
        <p:txBody>
          <a:bodyPr lIns="756000" anchor="ctr" anchorCtr="0">
            <a:normAutofit/>
          </a:bodyPr>
          <a:lstStyle>
            <a:lvl1pPr marL="0" indent="0">
              <a:buNone/>
              <a:defRPr sz="2000" i="0">
                <a:solidFill>
                  <a:schemeClr val="tx1"/>
                </a:solidFill>
              </a:defRPr>
            </a:lvl1pPr>
            <a:lvl2pPr marL="313200" indent="0">
              <a:buNone/>
              <a:defRPr/>
            </a:lvl2pPr>
            <a:lvl3pPr marL="630000" indent="0">
              <a:buNone/>
              <a:defRPr/>
            </a:lvl3pPr>
            <a:lvl4pPr marL="943200" indent="0">
              <a:buNone/>
              <a:defRPr/>
            </a:lvl4pPr>
            <a:lvl5pPr marL="1260000" indent="0">
              <a:buNone/>
              <a:defRPr/>
            </a:lvl5pPr>
          </a:lstStyle>
          <a:p>
            <a:pPr lvl="0"/>
            <a:r>
              <a:rPr lang="nl-NL"/>
              <a:t>Tekststijl van het model bewerken</a:t>
            </a:r>
          </a:p>
        </p:txBody>
      </p:sp>
      <p:pic>
        <p:nvPicPr>
          <p:cNvPr id="4" name="Afbeelding 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Tree>
    <p:extLst>
      <p:ext uri="{BB962C8B-B14F-4D97-AF65-F5344CB8AC3E}">
        <p14:creationId xmlns:p14="http://schemas.microsoft.com/office/powerpoint/2010/main" val="9924026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abel/grafiek">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nl-NL"/>
              <a:t>Klik om de stijl te bewerken</a:t>
            </a:r>
            <a:endParaRPr lang="nl-NL" dirty="0"/>
          </a:p>
        </p:txBody>
      </p:sp>
      <p:sp>
        <p:nvSpPr>
          <p:cNvPr id="3" name="Tijdelijke aanduiding voor inhoud 2"/>
          <p:cNvSpPr>
            <a:spLocks noGrp="1"/>
          </p:cNvSpPr>
          <p:nvPr>
            <p:ph sz="quarter" idx="13"/>
          </p:nvPr>
        </p:nvSpPr>
        <p:spPr>
          <a:xfrm>
            <a:off x="635000" y="2276475"/>
            <a:ext cx="10923588" cy="39449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0" name="Tijdelijke aanduiding voor datum 9"/>
          <p:cNvSpPr>
            <a:spLocks noGrp="1"/>
          </p:cNvSpPr>
          <p:nvPr>
            <p:ph type="dt" sz="half" idx="14"/>
          </p:nvPr>
        </p:nvSpPr>
        <p:spPr/>
        <p:txBody>
          <a:bodyPr/>
          <a:lstStyle/>
          <a:p>
            <a:endParaRPr lang="nl-NL" dirty="0"/>
          </a:p>
        </p:txBody>
      </p:sp>
      <p:sp>
        <p:nvSpPr>
          <p:cNvPr id="11" name="Tijdelijke aanduiding voor voettekst 10"/>
          <p:cNvSpPr>
            <a:spLocks noGrp="1"/>
          </p:cNvSpPr>
          <p:nvPr>
            <p:ph type="ftr" sz="quarter" idx="15"/>
          </p:nvPr>
        </p:nvSpPr>
        <p:spPr/>
        <p:txBody>
          <a:bodyPr/>
          <a:lstStyle/>
          <a:p>
            <a:endParaRPr lang="nl-NL" dirty="0"/>
          </a:p>
        </p:txBody>
      </p:sp>
      <p:sp>
        <p:nvSpPr>
          <p:cNvPr id="12" name="Tijdelijke aanduiding voor dianummer 11"/>
          <p:cNvSpPr>
            <a:spLocks noGrp="1"/>
          </p:cNvSpPr>
          <p:nvPr>
            <p:ph type="sldNum" sz="quarter" idx="16"/>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590003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abel/grafiek met bijschrift">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nl-NL"/>
              <a:t>Klik om de stijl te bewerken</a:t>
            </a:r>
          </a:p>
        </p:txBody>
      </p:sp>
      <p:sp>
        <p:nvSpPr>
          <p:cNvPr id="3" name="Tijdelijke aanduiding voor tekst 2"/>
          <p:cNvSpPr>
            <a:spLocks noGrp="1"/>
          </p:cNvSpPr>
          <p:nvPr>
            <p:ph type="body" sz="quarter" idx="14"/>
          </p:nvPr>
        </p:nvSpPr>
        <p:spPr>
          <a:xfrm>
            <a:off x="7958859" y="2276475"/>
            <a:ext cx="3600000" cy="3937000"/>
          </a:xfrm>
        </p:spPr>
        <p:txBody>
          <a:bodyPr/>
          <a:lstStyle>
            <a:lvl1pPr marL="0" indent="0">
              <a:buNone/>
              <a:defRPr sz="2000"/>
            </a:lvl1pPr>
            <a:lvl2pPr marL="313200" indent="0">
              <a:buNone/>
              <a:defRPr sz="1800"/>
            </a:lvl2pPr>
            <a:lvl3pPr marL="630000" indent="0">
              <a:buNone/>
              <a:defRPr sz="1600"/>
            </a:lvl3pPr>
            <a:lvl4pPr marL="943200" indent="0">
              <a:buNone/>
              <a:defRPr sz="1600"/>
            </a:lvl4pPr>
            <a:lvl5pPr marL="1260000" indent="0">
              <a:buNone/>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9" name="Tijdelijke aanduiding voor inhoud 8"/>
          <p:cNvSpPr>
            <a:spLocks noGrp="1"/>
          </p:cNvSpPr>
          <p:nvPr>
            <p:ph sz="quarter" idx="15"/>
          </p:nvPr>
        </p:nvSpPr>
        <p:spPr>
          <a:xfrm>
            <a:off x="635000" y="2276475"/>
            <a:ext cx="7178964" cy="39449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1" name="Tijdelijke aanduiding voor datum 10"/>
          <p:cNvSpPr>
            <a:spLocks noGrp="1"/>
          </p:cNvSpPr>
          <p:nvPr>
            <p:ph type="dt" sz="half" idx="16"/>
          </p:nvPr>
        </p:nvSpPr>
        <p:spPr/>
        <p:txBody>
          <a:bodyPr/>
          <a:lstStyle/>
          <a:p>
            <a:endParaRPr lang="nl-NL" dirty="0"/>
          </a:p>
        </p:txBody>
      </p:sp>
      <p:sp>
        <p:nvSpPr>
          <p:cNvPr id="12" name="Tijdelijke aanduiding voor voettekst 11"/>
          <p:cNvSpPr>
            <a:spLocks noGrp="1"/>
          </p:cNvSpPr>
          <p:nvPr>
            <p:ph type="ftr" sz="quarter" idx="17"/>
          </p:nvPr>
        </p:nvSpPr>
        <p:spPr/>
        <p:txBody>
          <a:bodyPr/>
          <a:lstStyle/>
          <a:p>
            <a:endParaRPr lang="nl-NL" dirty="0"/>
          </a:p>
        </p:txBody>
      </p:sp>
      <p:sp>
        <p:nvSpPr>
          <p:cNvPr id="13" name="Tijdelijke aanduiding voor dianummer 12"/>
          <p:cNvSpPr>
            <a:spLocks noGrp="1"/>
          </p:cNvSpPr>
          <p:nvPr>
            <p:ph type="sldNum" sz="quarter" idx="18"/>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20868889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abel/grafiek verticaal">
    <p:spTree>
      <p:nvGrpSpPr>
        <p:cNvPr id="1" name=""/>
        <p:cNvGrpSpPr/>
        <p:nvPr/>
      </p:nvGrpSpPr>
      <p:grpSpPr>
        <a:xfrm>
          <a:off x="0" y="0"/>
          <a:ext cx="0" cy="0"/>
          <a:chOff x="0" y="0"/>
          <a:chExt cx="0" cy="0"/>
        </a:xfrm>
      </p:grpSpPr>
      <p:sp>
        <p:nvSpPr>
          <p:cNvPr id="7" name="Rechthoek 6"/>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jdelijke aanduiding voor tekst 9"/>
          <p:cNvSpPr>
            <a:spLocks noGrp="1"/>
          </p:cNvSpPr>
          <p:nvPr>
            <p:ph type="body" sz="quarter" idx="14"/>
          </p:nvPr>
        </p:nvSpPr>
        <p:spPr>
          <a:xfrm>
            <a:off x="6550024" y="2289599"/>
            <a:ext cx="5004000" cy="3931813"/>
          </a:xfrm>
        </p:spPr>
        <p:txBody>
          <a:bodyPr anchor="t" anchorCtr="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defRPr>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2" name="Titel 1"/>
          <p:cNvSpPr>
            <a:spLocks noGrp="1"/>
          </p:cNvSpPr>
          <p:nvPr>
            <p:ph type="title"/>
          </p:nvPr>
        </p:nvSpPr>
        <p:spPr>
          <a:xfrm>
            <a:off x="6550024" y="1051200"/>
            <a:ext cx="5004000" cy="948047"/>
          </a:xfrm>
        </p:spPr>
        <p:txBody>
          <a:bodyPr/>
          <a:lstStyle>
            <a:lvl1pPr>
              <a:defRPr>
                <a:solidFill>
                  <a:schemeClr val="bg1"/>
                </a:solidFill>
              </a:defRPr>
            </a:lvl1pPr>
          </a:lstStyle>
          <a:p>
            <a:r>
              <a:rPr lang="nl-NL"/>
              <a:t>Klik om de stijl te bewerken</a:t>
            </a:r>
            <a:endParaRPr lang="nl-NL" dirty="0"/>
          </a:p>
        </p:txBody>
      </p:sp>
      <p:sp>
        <p:nvSpPr>
          <p:cNvPr id="9" name="Tijdelijke aanduiding voor inhoud 8"/>
          <p:cNvSpPr>
            <a:spLocks noGrp="1"/>
          </p:cNvSpPr>
          <p:nvPr>
            <p:ph sz="quarter" idx="19"/>
          </p:nvPr>
        </p:nvSpPr>
        <p:spPr>
          <a:xfrm>
            <a:off x="635000" y="1066799"/>
            <a:ext cx="5003800" cy="5154613"/>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4" name="Tijdelijke aanduiding voor datum 13"/>
          <p:cNvSpPr>
            <a:spLocks noGrp="1"/>
          </p:cNvSpPr>
          <p:nvPr>
            <p:ph type="dt" sz="half" idx="20"/>
          </p:nvPr>
        </p:nvSpPr>
        <p:spPr/>
        <p:txBody>
          <a:bodyPr/>
          <a:lstStyle/>
          <a:p>
            <a:endParaRPr lang="nl-NL" dirty="0"/>
          </a:p>
        </p:txBody>
      </p:sp>
      <p:sp>
        <p:nvSpPr>
          <p:cNvPr id="15" name="Tijdelijke aanduiding voor voettekst 14"/>
          <p:cNvSpPr>
            <a:spLocks noGrp="1"/>
          </p:cNvSpPr>
          <p:nvPr>
            <p:ph type="ftr" sz="quarter" idx="21"/>
          </p:nvPr>
        </p:nvSpPr>
        <p:spPr/>
        <p:txBody>
          <a:bodyPr/>
          <a:lstStyle/>
          <a:p>
            <a:endParaRPr lang="nl-NL" dirty="0"/>
          </a:p>
        </p:txBody>
      </p:sp>
      <p:sp>
        <p:nvSpPr>
          <p:cNvPr id="16" name="Tijdelijke aanduiding voor dianummer 15"/>
          <p:cNvSpPr>
            <a:spLocks noGrp="1"/>
          </p:cNvSpPr>
          <p:nvPr>
            <p:ph type="sldNum" sz="quarter" idx="22"/>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904443803"/>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Contact A">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hasCustomPrompt="1"/>
          </p:nvPr>
        </p:nvSpPr>
        <p:spPr>
          <a:xfrm>
            <a:off x="635000" y="1875617"/>
            <a:ext cx="10923588" cy="1551796"/>
          </a:xfrm>
        </p:spPr>
        <p:txBody>
          <a:bodyPr anchor="ctr" anchorCtr="0">
            <a:normAutofit/>
          </a:bodyPr>
          <a:lstStyle>
            <a:lvl1pPr>
              <a:defRPr sz="4800">
                <a:solidFill>
                  <a:schemeClr val="bg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5156753" y="3846022"/>
            <a:ext cx="4680000"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5156753" y="4639509"/>
            <a:ext cx="4680000"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5156753" y="5405528"/>
            <a:ext cx="4680000"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21" name="Tijdelijke aanduiding voor afbeelding 3"/>
          <p:cNvSpPr>
            <a:spLocks noGrp="1" noChangeAspect="1"/>
          </p:cNvSpPr>
          <p:nvPr>
            <p:ph type="pic" sz="quarter" idx="19"/>
          </p:nvPr>
        </p:nvSpPr>
        <p:spPr>
          <a:xfrm>
            <a:off x="4544781" y="3921366"/>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4544781" y="4707382"/>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4544781" y="5480872"/>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pic>
        <p:nvPicPr>
          <p:cNvPr id="12" name="Afbeelding 1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7419"/>
            <a:ext cx="12192000" cy="1682495"/>
          </a:xfrm>
          <a:prstGeom prst="rect">
            <a:avLst/>
          </a:prstGeom>
        </p:spPr>
      </p:pic>
      <p:sp>
        <p:nvSpPr>
          <p:cNvPr id="7" name="Tijdelijke aanduiding voor datum 6"/>
          <p:cNvSpPr>
            <a:spLocks noGrp="1"/>
          </p:cNvSpPr>
          <p:nvPr>
            <p:ph type="dt" sz="half" idx="22"/>
          </p:nvPr>
        </p:nvSpPr>
        <p:spPr/>
        <p:txBody>
          <a:bodyPr/>
          <a:lstStyle/>
          <a:p>
            <a:endParaRPr lang="nl-NL" dirty="0"/>
          </a:p>
        </p:txBody>
      </p:sp>
      <p:sp>
        <p:nvSpPr>
          <p:cNvPr id="8" name="Tijdelijke aanduiding voor voettekst 7"/>
          <p:cNvSpPr>
            <a:spLocks noGrp="1"/>
          </p:cNvSpPr>
          <p:nvPr>
            <p:ph type="ftr" sz="quarter" idx="23"/>
          </p:nvPr>
        </p:nvSpPr>
        <p:spPr/>
        <p:txBody>
          <a:bodyPr/>
          <a:lstStyle/>
          <a:p>
            <a:endParaRPr lang="nl-NL" dirty="0"/>
          </a:p>
        </p:txBody>
      </p:sp>
      <p:sp>
        <p:nvSpPr>
          <p:cNvPr id="9" name="Tijdelijke aanduiding voor dianummer 8"/>
          <p:cNvSpPr>
            <a:spLocks noGrp="1"/>
          </p:cNvSpPr>
          <p:nvPr>
            <p:ph type="sldNum" sz="quarter" idx="24"/>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8280097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Contact B">
    <p:spTree>
      <p:nvGrpSpPr>
        <p:cNvPr id="1" name=""/>
        <p:cNvGrpSpPr/>
        <p:nvPr/>
      </p:nvGrpSpPr>
      <p:grpSpPr>
        <a:xfrm>
          <a:off x="0" y="0"/>
          <a:ext cx="0" cy="0"/>
          <a:chOff x="0" y="0"/>
          <a:chExt cx="0" cy="0"/>
        </a:xfrm>
      </p:grpSpPr>
      <p:sp>
        <p:nvSpPr>
          <p:cNvPr id="6" name="Rechthoek 5"/>
          <p:cNvSpPr/>
          <p:nvPr userDrawn="1"/>
        </p:nvSpPr>
        <p:spPr>
          <a:xfrm>
            <a:off x="0" y="-1"/>
            <a:ext cx="6096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hasCustomPrompt="1"/>
          </p:nvPr>
        </p:nvSpPr>
        <p:spPr>
          <a:xfrm>
            <a:off x="635000" y="2565400"/>
            <a:ext cx="5003800" cy="1727200"/>
          </a:xfrm>
        </p:spPr>
        <p:txBody>
          <a:bodyPr anchor="ctr" anchorCtr="0">
            <a:normAutofit/>
          </a:bodyPr>
          <a:lstStyle>
            <a:lvl1pPr>
              <a:defRPr sz="4800">
                <a:solidFill>
                  <a:schemeClr val="bg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7176285" y="2286000"/>
            <a:ext cx="4382303"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7176285" y="3079487"/>
            <a:ext cx="4382303"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7176285" y="3845506"/>
            <a:ext cx="4382303"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21" name="Tijdelijke aanduiding voor afbeelding 3"/>
          <p:cNvSpPr>
            <a:spLocks noGrp="1" noChangeAspect="1"/>
          </p:cNvSpPr>
          <p:nvPr>
            <p:ph type="pic" sz="quarter" idx="19"/>
          </p:nvPr>
        </p:nvSpPr>
        <p:spPr>
          <a:xfrm>
            <a:off x="6564313" y="2361344"/>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6564313" y="3147360"/>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6564313" y="3920850"/>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pic>
        <p:nvPicPr>
          <p:cNvPr id="12" name="Afbeelding 1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1"/>
            <a:ext cx="12192000" cy="1682495"/>
          </a:xfrm>
          <a:prstGeom prst="rect">
            <a:avLst/>
          </a:prstGeom>
        </p:spPr>
      </p:pic>
      <p:sp>
        <p:nvSpPr>
          <p:cNvPr id="7" name="Tijdelijke aanduiding voor datum 6"/>
          <p:cNvSpPr>
            <a:spLocks noGrp="1"/>
          </p:cNvSpPr>
          <p:nvPr>
            <p:ph type="dt" sz="half" idx="22"/>
          </p:nvPr>
        </p:nvSpPr>
        <p:spPr/>
        <p:txBody>
          <a:bodyPr/>
          <a:lstStyle/>
          <a:p>
            <a:endParaRPr lang="nl-NL" dirty="0"/>
          </a:p>
        </p:txBody>
      </p:sp>
      <p:sp>
        <p:nvSpPr>
          <p:cNvPr id="8" name="Tijdelijke aanduiding voor voettekst 7"/>
          <p:cNvSpPr>
            <a:spLocks noGrp="1"/>
          </p:cNvSpPr>
          <p:nvPr>
            <p:ph type="ftr" sz="quarter" idx="23"/>
          </p:nvPr>
        </p:nvSpPr>
        <p:spPr/>
        <p:txBody>
          <a:bodyPr/>
          <a:lstStyle/>
          <a:p>
            <a:endParaRPr lang="nl-NL" dirty="0"/>
          </a:p>
        </p:txBody>
      </p:sp>
      <p:sp>
        <p:nvSpPr>
          <p:cNvPr id="9" name="Tijdelijke aanduiding voor dianummer 8"/>
          <p:cNvSpPr>
            <a:spLocks noGrp="1"/>
          </p:cNvSpPr>
          <p:nvPr>
            <p:ph type="sldNum" sz="quarter" idx="24"/>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35133205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Contact C">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35000" y="1875617"/>
            <a:ext cx="10923588" cy="1551795"/>
          </a:xfrm>
        </p:spPr>
        <p:txBody>
          <a:bodyPr anchor="ctr" anchorCtr="0">
            <a:normAutofit/>
          </a:bodyPr>
          <a:lstStyle>
            <a:lvl1pPr>
              <a:defRPr sz="4800">
                <a:solidFill>
                  <a:schemeClr val="tx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4224313" y="3846022"/>
            <a:ext cx="4680000"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4224313" y="4639509"/>
            <a:ext cx="4680000"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4224313" y="5405528"/>
            <a:ext cx="4680000"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21" name="Tijdelijke aanduiding voor afbeelding 3"/>
          <p:cNvSpPr>
            <a:spLocks noGrp="1" noChangeAspect="1"/>
          </p:cNvSpPr>
          <p:nvPr>
            <p:ph type="pic" sz="quarter" idx="19"/>
          </p:nvPr>
        </p:nvSpPr>
        <p:spPr>
          <a:xfrm>
            <a:off x="3612341" y="3921366"/>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3612341" y="4707382"/>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3612341" y="5480872"/>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pic>
        <p:nvPicPr>
          <p:cNvPr id="11" name="Afbeelding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94" y="-7419"/>
            <a:ext cx="12192000" cy="1682495"/>
          </a:xfrm>
          <a:prstGeom prst="rect">
            <a:avLst/>
          </a:prstGeom>
        </p:spPr>
      </p:pic>
      <p:sp>
        <p:nvSpPr>
          <p:cNvPr id="6" name="Tijdelijke aanduiding voor datum 5"/>
          <p:cNvSpPr>
            <a:spLocks noGrp="1"/>
          </p:cNvSpPr>
          <p:nvPr>
            <p:ph type="dt" sz="half" idx="22"/>
          </p:nvPr>
        </p:nvSpPr>
        <p:spPr/>
        <p:txBody>
          <a:bodyPr/>
          <a:lstStyle>
            <a:lvl1pPr>
              <a:defRPr>
                <a:solidFill>
                  <a:schemeClr val="tx2"/>
                </a:solidFill>
              </a:defRPr>
            </a:lvl1pPr>
          </a:lstStyle>
          <a:p>
            <a:endParaRPr lang="nl-NL" dirty="0"/>
          </a:p>
        </p:txBody>
      </p:sp>
      <p:sp>
        <p:nvSpPr>
          <p:cNvPr id="7" name="Tijdelijke aanduiding voor voettekst 6"/>
          <p:cNvSpPr>
            <a:spLocks noGrp="1"/>
          </p:cNvSpPr>
          <p:nvPr>
            <p:ph type="ftr" sz="quarter" idx="23"/>
          </p:nvPr>
        </p:nvSpPr>
        <p:spPr/>
        <p:txBody>
          <a:bodyPr/>
          <a:lstStyle>
            <a:lvl1pPr>
              <a:defRPr>
                <a:solidFill>
                  <a:schemeClr val="tx2"/>
                </a:solidFill>
              </a:defRPr>
            </a:lvl1pPr>
          </a:lstStyle>
          <a:p>
            <a:endParaRPr lang="nl-NL" dirty="0"/>
          </a:p>
        </p:txBody>
      </p:sp>
      <p:sp>
        <p:nvSpPr>
          <p:cNvPr id="8" name="Tijdelijke aanduiding voor dianummer 7"/>
          <p:cNvSpPr>
            <a:spLocks noGrp="1"/>
          </p:cNvSpPr>
          <p:nvPr>
            <p:ph type="sldNum" sz="quarter" idx="24"/>
          </p:nvPr>
        </p:nvSpPr>
        <p:spPr/>
        <p:txBody>
          <a:bodyPr/>
          <a:lstStyle>
            <a:lvl1pPr>
              <a:defRPr>
                <a:solidFill>
                  <a:schemeClr val="tx2"/>
                </a:solidFill>
              </a:defRPr>
            </a:lvl1p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4177838381"/>
      </p:ext>
    </p:extLst>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 preserve="1">
  <p:cSld name="Titeldia">
    <p:bg>
      <p:bgRef idx="1001">
        <a:schemeClr val="bg2"/>
      </p:bgRef>
    </p:bg>
    <p:spTree>
      <p:nvGrpSpPr>
        <p:cNvPr id="1" name=""/>
        <p:cNvGrpSpPr/>
        <p:nvPr/>
      </p:nvGrpSpPr>
      <p:grpSpPr>
        <a:xfrm>
          <a:off x="0" y="0"/>
          <a:ext cx="0" cy="0"/>
          <a:chOff x="0" y="0"/>
          <a:chExt cx="0" cy="0"/>
        </a:xfrm>
      </p:grpSpPr>
      <p:sp>
        <p:nvSpPr>
          <p:cNvPr id="2" name="Titel 1"/>
          <p:cNvSpPr>
            <a:spLocks noGrp="1"/>
          </p:cNvSpPr>
          <p:nvPr>
            <p:ph type="ctrTitle"/>
          </p:nvPr>
        </p:nvSpPr>
        <p:spPr>
          <a:xfrm>
            <a:off x="6554588" y="1882800"/>
            <a:ext cx="5004000" cy="233640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sp>
        <p:nvSpPr>
          <p:cNvPr id="3" name="Ondertitel 2"/>
          <p:cNvSpPr>
            <a:spLocks noGrp="1"/>
          </p:cNvSpPr>
          <p:nvPr>
            <p:ph type="subTitle" idx="1"/>
          </p:nvPr>
        </p:nvSpPr>
        <p:spPr>
          <a:xfrm>
            <a:off x="6554588" y="4215600"/>
            <a:ext cx="5004000" cy="133920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140885410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3636">
          <p15:clr>
            <a:srgbClr val="FBAE40"/>
          </p15:clr>
        </p15:guide>
        <p15:guide id="2" pos="4044">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numCol="2" spcCol="46800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p:txBody>
          <a:bodyPr/>
          <a:lstStyle/>
          <a:p>
            <a:r>
              <a:rPr lang="nl-NL"/>
              <a:t>Klik om de stijl te bewerken</a:t>
            </a:r>
          </a:p>
        </p:txBody>
      </p:sp>
      <p:sp>
        <p:nvSpPr>
          <p:cNvPr id="13" name="Tijdelijke aanduiding voor datum 12"/>
          <p:cNvSpPr>
            <a:spLocks noGrp="1"/>
          </p:cNvSpPr>
          <p:nvPr>
            <p:ph type="dt" sz="half" idx="10"/>
          </p:nvPr>
        </p:nvSpPr>
        <p:spPr/>
        <p:txBody>
          <a:bodyPr/>
          <a:lstStyle/>
          <a:p>
            <a:endParaRPr lang="nl-NL" dirty="0"/>
          </a:p>
        </p:txBody>
      </p:sp>
      <p:sp>
        <p:nvSpPr>
          <p:cNvPr id="14" name="Tijdelijke aanduiding voor voettekst 13"/>
          <p:cNvSpPr>
            <a:spLocks noGrp="1"/>
          </p:cNvSpPr>
          <p:nvPr>
            <p:ph type="ftr" sz="quarter" idx="11"/>
          </p:nvPr>
        </p:nvSpPr>
        <p:spPr/>
        <p:txBody>
          <a:bodyPr/>
          <a:lstStyle/>
          <a:p>
            <a:endParaRPr lang="nl-NL" dirty="0"/>
          </a:p>
        </p:txBody>
      </p:sp>
      <p:sp>
        <p:nvSpPr>
          <p:cNvPr id="15" name="Tijdelijke aanduiding voor dianummer 14"/>
          <p:cNvSpPr>
            <a:spLocks noGrp="1"/>
          </p:cNvSpPr>
          <p:nvPr>
            <p:ph type="sldNum" sz="quarter" idx="12"/>
          </p:nvPr>
        </p:nvSpPr>
        <p:spPr/>
        <p:txBody>
          <a:bodyPr/>
          <a:lstStyle/>
          <a:p>
            <a:fld id="{10A0A6AF-03C5-477E-939A-E28F7E7F05EA}" type="slidenum">
              <a:rPr lang="nl-NL" smtClean="0"/>
              <a:pPr/>
              <a:t>‹nr.›</a:t>
            </a:fld>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8878"/>
            <a:ext cx="12192000" cy="1682496"/>
          </a:xfrm>
          <a:prstGeom prst="rect">
            <a:avLst/>
          </a:prstGeom>
        </p:spPr>
      </p:pic>
    </p:spTree>
    <p:extLst>
      <p:ext uri="{BB962C8B-B14F-4D97-AF65-F5344CB8AC3E}">
        <p14:creationId xmlns:p14="http://schemas.microsoft.com/office/powerpoint/2010/main" val="26153348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eldia afbeelding horizontaal">
    <p:bg>
      <p:bgRef idx="1001">
        <a:schemeClr val="bg2"/>
      </p:bgRef>
    </p:bg>
    <p:spTree>
      <p:nvGrpSpPr>
        <p:cNvPr id="1" name=""/>
        <p:cNvGrpSpPr/>
        <p:nvPr/>
      </p:nvGrpSpPr>
      <p:grpSpPr>
        <a:xfrm>
          <a:off x="0" y="0"/>
          <a:ext cx="0" cy="0"/>
          <a:chOff x="0" y="0"/>
          <a:chExt cx="0" cy="0"/>
        </a:xfrm>
      </p:grpSpPr>
      <p:sp>
        <p:nvSpPr>
          <p:cNvPr id="2" name="Titel 1"/>
          <p:cNvSpPr>
            <a:spLocks noGrp="1"/>
          </p:cNvSpPr>
          <p:nvPr>
            <p:ph type="ctrTitle"/>
          </p:nvPr>
        </p:nvSpPr>
        <p:spPr>
          <a:xfrm>
            <a:off x="634682" y="3427412"/>
            <a:ext cx="10923906" cy="1726479"/>
          </a:xfrm>
        </p:spPr>
        <p:txBody>
          <a:bodyPr lIns="57600" tIns="90000" bIns="90000" anchor="b">
            <a:normAutofit/>
          </a:bodyPr>
          <a:lstStyle>
            <a:lvl1pPr algn="l">
              <a:defRPr sz="3600" b="0">
                <a:solidFill>
                  <a:schemeClr val="tx1"/>
                </a:solidFill>
              </a:defRPr>
            </a:lvl1pPr>
          </a:lstStyle>
          <a:p>
            <a:r>
              <a:rPr lang="nl-NL"/>
              <a:t>Klik om de stijl te bewerken</a:t>
            </a:r>
            <a:endParaRPr lang="nl-NL" dirty="0"/>
          </a:p>
        </p:txBody>
      </p:sp>
      <p:sp>
        <p:nvSpPr>
          <p:cNvPr id="3" name="Ondertitel 2"/>
          <p:cNvSpPr>
            <a:spLocks noGrp="1"/>
          </p:cNvSpPr>
          <p:nvPr>
            <p:ph type="subTitle" idx="1"/>
          </p:nvPr>
        </p:nvSpPr>
        <p:spPr>
          <a:xfrm>
            <a:off x="634682" y="5162400"/>
            <a:ext cx="10923906" cy="664319"/>
          </a:xfrm>
        </p:spPr>
        <p:txBody>
          <a:bodyPr lIns="72000" tIns="90000">
            <a:norm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17" name="Tijdelijke aanduiding voor tekst 16"/>
          <p:cNvSpPr>
            <a:spLocks noGrp="1"/>
          </p:cNvSpPr>
          <p:nvPr>
            <p:ph type="body" sz="quarter" idx="10" hasCustomPrompt="1"/>
          </p:nvPr>
        </p:nvSpPr>
        <p:spPr>
          <a:xfrm>
            <a:off x="633412" y="5829386"/>
            <a:ext cx="5138738" cy="389360"/>
          </a:xfrm>
        </p:spPr>
        <p:txBody>
          <a:bodyPr lIns="86400" anchor="b" anchorCtr="0">
            <a:noAutofit/>
          </a:bodyPr>
          <a:lstStyle>
            <a:lvl1pPr marL="0" indent="0" algn="l">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682495"/>
          </a:xfrm>
          <a:prstGeom prst="rect">
            <a:avLst/>
          </a:prstGeom>
          <a:solidFill>
            <a:schemeClr val="bg2"/>
          </a:solidFill>
        </p:spPr>
      </p:pic>
      <p:sp>
        <p:nvSpPr>
          <p:cNvPr id="16" name="Tijdelijke aanduiding voor afbeelding 15"/>
          <p:cNvSpPr>
            <a:spLocks noGrp="1"/>
          </p:cNvSpPr>
          <p:nvPr>
            <p:ph type="pic" sz="quarter" idx="11"/>
          </p:nvPr>
        </p:nvSpPr>
        <p:spPr>
          <a:xfrm>
            <a:off x="0" y="14105"/>
            <a:ext cx="12192000" cy="3427413"/>
          </a:xfrm>
          <a:custGeom>
            <a:avLst/>
            <a:gdLst>
              <a:gd name="connsiteX0" fmla="*/ 5772000 w 12192000"/>
              <a:gd name="connsiteY0" fmla="*/ 1 h 3427413"/>
              <a:gd name="connsiteX1" fmla="*/ 5772000 w 12192000"/>
              <a:gd name="connsiteY1" fmla="*/ 1144801 h 3427413"/>
              <a:gd name="connsiteX2" fmla="*/ 6420000 w 12192000"/>
              <a:gd name="connsiteY2" fmla="*/ 1144801 h 3427413"/>
              <a:gd name="connsiteX3" fmla="*/ 6420000 w 12192000"/>
              <a:gd name="connsiteY3" fmla="*/ 1 h 3427413"/>
              <a:gd name="connsiteX4" fmla="*/ 0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 name="connsiteX0" fmla="*/ 5772000 w 12192000"/>
              <a:gd name="connsiteY0" fmla="*/ 1 h 3427413"/>
              <a:gd name="connsiteX1" fmla="*/ 5780877 w 12192000"/>
              <a:gd name="connsiteY1" fmla="*/ 1277966 h 3427413"/>
              <a:gd name="connsiteX2" fmla="*/ 6420000 w 12192000"/>
              <a:gd name="connsiteY2" fmla="*/ 1144801 h 3427413"/>
              <a:gd name="connsiteX3" fmla="*/ 6420000 w 12192000"/>
              <a:gd name="connsiteY3" fmla="*/ 1 h 3427413"/>
              <a:gd name="connsiteX4" fmla="*/ 5772000 w 12192000"/>
              <a:gd name="connsiteY4" fmla="*/ 1 h 3427413"/>
              <a:gd name="connsiteX5" fmla="*/ 0 w 12192000"/>
              <a:gd name="connsiteY5" fmla="*/ 0 h 3427413"/>
              <a:gd name="connsiteX6" fmla="*/ 12192000 w 12192000"/>
              <a:gd name="connsiteY6" fmla="*/ 0 h 3427413"/>
              <a:gd name="connsiteX7" fmla="*/ 12192000 w 12192000"/>
              <a:gd name="connsiteY7" fmla="*/ 3427413 h 3427413"/>
              <a:gd name="connsiteX8" fmla="*/ 0 w 12192000"/>
              <a:gd name="connsiteY8" fmla="*/ 3427413 h 3427413"/>
              <a:gd name="connsiteX9" fmla="*/ 0 w 12192000"/>
              <a:gd name="connsiteY9" fmla="*/ 0 h 3427413"/>
              <a:gd name="connsiteX0" fmla="*/ 5772000 w 12192000"/>
              <a:gd name="connsiteY0" fmla="*/ 1 h 3427413"/>
              <a:gd name="connsiteX1" fmla="*/ 5780877 w 12192000"/>
              <a:gd name="connsiteY1" fmla="*/ 1277966 h 3427413"/>
              <a:gd name="connsiteX2" fmla="*/ 6420000 w 12192000"/>
              <a:gd name="connsiteY2" fmla="*/ 1269088 h 3427413"/>
              <a:gd name="connsiteX3" fmla="*/ 6420000 w 12192000"/>
              <a:gd name="connsiteY3" fmla="*/ 1 h 3427413"/>
              <a:gd name="connsiteX4" fmla="*/ 5772000 w 12192000"/>
              <a:gd name="connsiteY4" fmla="*/ 1 h 3427413"/>
              <a:gd name="connsiteX5" fmla="*/ 0 w 12192000"/>
              <a:gd name="connsiteY5" fmla="*/ 0 h 3427413"/>
              <a:gd name="connsiteX6" fmla="*/ 12192000 w 12192000"/>
              <a:gd name="connsiteY6" fmla="*/ 0 h 3427413"/>
              <a:gd name="connsiteX7" fmla="*/ 12192000 w 12192000"/>
              <a:gd name="connsiteY7" fmla="*/ 3427413 h 3427413"/>
              <a:gd name="connsiteX8" fmla="*/ 0 w 12192000"/>
              <a:gd name="connsiteY8" fmla="*/ 3427413 h 3427413"/>
              <a:gd name="connsiteX9" fmla="*/ 0 w 12192000"/>
              <a:gd name="connsiteY9" fmla="*/ 0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3427413">
                <a:moveTo>
                  <a:pt x="5772000" y="1"/>
                </a:moveTo>
                <a:lnTo>
                  <a:pt x="5780877" y="1277966"/>
                </a:lnTo>
                <a:lnTo>
                  <a:pt x="6420000" y="1269088"/>
                </a:lnTo>
                <a:lnTo>
                  <a:pt x="6420000" y="1"/>
                </a:lnTo>
                <a:lnTo>
                  <a:pt x="5772000" y="1"/>
                </a:lnTo>
                <a:close/>
                <a:moveTo>
                  <a:pt x="0" y="0"/>
                </a:moveTo>
                <a:lnTo>
                  <a:pt x="12192000" y="0"/>
                </a:lnTo>
                <a:lnTo>
                  <a:pt x="12192000" y="3427413"/>
                </a:lnTo>
                <a:lnTo>
                  <a:pt x="0" y="3427413"/>
                </a:lnTo>
                <a:lnTo>
                  <a:pt x="0" y="0"/>
                </a:lnTo>
                <a:close/>
              </a:path>
            </a:pathLst>
          </a:custGeom>
          <a:noFill/>
        </p:spPr>
        <p:txBody>
          <a:bodyPr wrap="square" lIns="648000" anchor="ctr" anchorCtr="0">
            <a:noAutofit/>
          </a:bodyPr>
          <a:lstStyle>
            <a:lvl1pPr>
              <a:buClr>
                <a:schemeClr val="bg2"/>
              </a:buClr>
              <a:defRPr>
                <a:solidFill>
                  <a:schemeClr val="bg1"/>
                </a:solidFill>
              </a:defRPr>
            </a:lvl1pPr>
          </a:lstStyle>
          <a:p>
            <a:r>
              <a:rPr lang="nl-NL"/>
              <a:t>Klik op het pictogram als u een afbeelding wilt toevoegen</a:t>
            </a:r>
            <a:endParaRPr lang="nl-NL" dirty="0"/>
          </a:p>
        </p:txBody>
      </p:sp>
      <p:sp>
        <p:nvSpPr>
          <p:cNvPr id="7" name="Tijdelijke aanduiding voor datum 6"/>
          <p:cNvSpPr>
            <a:spLocks noGrp="1"/>
          </p:cNvSpPr>
          <p:nvPr>
            <p:ph type="dt" sz="half" idx="12"/>
          </p:nvPr>
        </p:nvSpPr>
        <p:spPr/>
        <p:txBody>
          <a:bodyPr/>
          <a:lstStyle>
            <a:lvl1pPr>
              <a:defRPr>
                <a:solidFill>
                  <a:schemeClr val="tx2"/>
                </a:solidFill>
              </a:defRPr>
            </a:lvl1pPr>
          </a:lstStyle>
          <a:p>
            <a:endParaRPr lang="nl-NL" dirty="0"/>
          </a:p>
        </p:txBody>
      </p:sp>
      <p:sp>
        <p:nvSpPr>
          <p:cNvPr id="9" name="Tijdelijke aanduiding voor voettekst 8"/>
          <p:cNvSpPr>
            <a:spLocks noGrp="1"/>
          </p:cNvSpPr>
          <p:nvPr>
            <p:ph type="ftr" sz="quarter" idx="13"/>
          </p:nvPr>
        </p:nvSpPr>
        <p:spPr/>
        <p:txBody>
          <a:bodyPr/>
          <a:lstStyle>
            <a:lvl1pPr>
              <a:defRPr>
                <a:solidFill>
                  <a:schemeClr val="tx2"/>
                </a:solidFill>
              </a:defRPr>
            </a:lvl1pPr>
          </a:lstStyle>
          <a:p>
            <a:endParaRPr lang="nl-NL" dirty="0"/>
          </a:p>
        </p:txBody>
      </p:sp>
      <p:sp>
        <p:nvSpPr>
          <p:cNvPr id="10" name="Tijdelijke aanduiding voor dianummer 9"/>
          <p:cNvSpPr>
            <a:spLocks noGrp="1"/>
          </p:cNvSpPr>
          <p:nvPr>
            <p:ph type="sldNum" sz="quarter" idx="14"/>
          </p:nvPr>
        </p:nvSpPr>
        <p:spPr/>
        <p:txBody>
          <a:bodyPr/>
          <a:lstStyle>
            <a:lvl1pPr>
              <a:defRPr>
                <a:solidFill>
                  <a:schemeClr val="tx2"/>
                </a:solidFill>
              </a:defRPr>
            </a:lvl1p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01100383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1185">
          <p15:clr>
            <a:srgbClr val="FBAE40"/>
          </p15:clr>
        </p15:guide>
        <p15:guide id="2" orient="horz" pos="2656">
          <p15:clr>
            <a:srgbClr val="FBAE40"/>
          </p15:clr>
        </p15:guide>
        <p15:guide id="3" pos="4044">
          <p15:clr>
            <a:srgbClr val="FBAE40"/>
          </p15:clr>
        </p15:guide>
        <p15:guide id="4" pos="3636">
          <p15:clr>
            <a:srgbClr val="FBAE40"/>
          </p15:clr>
        </p15:guide>
        <p15:guide id="5" orient="horz" pos="3135"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iteldia afbeelding verticaal">
    <p:spTree>
      <p:nvGrpSpPr>
        <p:cNvPr id="1" name=""/>
        <p:cNvGrpSpPr/>
        <p:nvPr/>
      </p:nvGrpSpPr>
      <p:grpSpPr>
        <a:xfrm>
          <a:off x="0" y="0"/>
          <a:ext cx="0" cy="0"/>
          <a:chOff x="0" y="0"/>
          <a:chExt cx="0" cy="0"/>
        </a:xfrm>
      </p:grpSpPr>
      <p:sp>
        <p:nvSpPr>
          <p:cNvPr id="16" name="Rechthoek 15"/>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3" name="Afbeelding 1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24"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11" name="Tijdelijke aanduiding voor datum 10"/>
          <p:cNvSpPr>
            <a:spLocks noGrp="1"/>
          </p:cNvSpPr>
          <p:nvPr>
            <p:ph type="dt" sz="half" idx="23"/>
          </p:nvPr>
        </p:nvSpPr>
        <p:spPr/>
        <p:txBody>
          <a:bodyPr/>
          <a:lstStyle/>
          <a:p>
            <a:endParaRPr lang="nl-NL" dirty="0"/>
          </a:p>
        </p:txBody>
      </p:sp>
      <p:sp>
        <p:nvSpPr>
          <p:cNvPr id="12" name="Tijdelijke aanduiding voor voettekst 11"/>
          <p:cNvSpPr>
            <a:spLocks noGrp="1"/>
          </p:cNvSpPr>
          <p:nvPr>
            <p:ph type="ftr" sz="quarter" idx="24"/>
          </p:nvPr>
        </p:nvSpPr>
        <p:spPr/>
        <p:txBody>
          <a:bodyPr/>
          <a:lstStyle/>
          <a:p>
            <a:endParaRPr lang="nl-NL" dirty="0"/>
          </a:p>
        </p:txBody>
      </p:sp>
      <p:sp>
        <p:nvSpPr>
          <p:cNvPr id="15" name="Tijdelijke aanduiding voor dianummer 14"/>
          <p:cNvSpPr>
            <a:spLocks noGrp="1"/>
          </p:cNvSpPr>
          <p:nvPr>
            <p:ph type="sldNum" sz="quarter" idx="25"/>
          </p:nvPr>
        </p:nvSpPr>
        <p:spPr/>
        <p:txBody>
          <a:bodyPr/>
          <a:lstStyle/>
          <a:p>
            <a:fld id="{10A0A6AF-03C5-477E-939A-E28F7E7F05EA}" type="slidenum">
              <a:rPr lang="nl-NL" smtClean="0"/>
              <a:pPr/>
              <a:t>‹nr.›</a:t>
            </a:fld>
            <a:endParaRPr lang="nl-NL" dirty="0"/>
          </a:p>
        </p:txBody>
      </p:sp>
      <p:sp>
        <p:nvSpPr>
          <p:cNvPr id="17" name="Titel 1"/>
          <p:cNvSpPr>
            <a:spLocks noGrp="1"/>
          </p:cNvSpPr>
          <p:nvPr>
            <p:ph type="ctrTitle"/>
          </p:nvPr>
        </p:nvSpPr>
        <p:spPr>
          <a:xfrm>
            <a:off x="6553200" y="1885467"/>
            <a:ext cx="5004000" cy="2336400"/>
          </a:xfrm>
        </p:spPr>
        <p:txBody>
          <a:bodyPr tIns="90000" bIns="90000" anchor="b">
            <a:normAutofit/>
          </a:bodyPr>
          <a:lstStyle>
            <a:lvl1pPr algn="l">
              <a:defRPr sz="3600">
                <a:solidFill>
                  <a:schemeClr val="bg1"/>
                </a:solidFill>
              </a:defRPr>
            </a:lvl1pPr>
          </a:lstStyle>
          <a:p>
            <a:r>
              <a:rPr lang="nl-NL"/>
              <a:t>Klik om de stijl te bewerken</a:t>
            </a:r>
            <a:endParaRPr lang="nl-NL" dirty="0"/>
          </a:p>
        </p:txBody>
      </p:sp>
      <p:sp>
        <p:nvSpPr>
          <p:cNvPr id="18" name="Ondertitel 2"/>
          <p:cNvSpPr>
            <a:spLocks noGrp="1"/>
          </p:cNvSpPr>
          <p:nvPr>
            <p:ph type="subTitle" idx="1"/>
          </p:nvPr>
        </p:nvSpPr>
        <p:spPr>
          <a:xfrm>
            <a:off x="6553200" y="4218267"/>
            <a:ext cx="5004000" cy="1613786"/>
          </a:xfrm>
        </p:spPr>
        <p:txBody>
          <a:bodyPr lIns="104400" tIns="90000" rIns="90000" bIns="468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0" name="Tijdelijke aanduiding voor afbeelding 19">
            <a:extLst>
              <a:ext uri="{FF2B5EF4-FFF2-40B4-BE49-F238E27FC236}">
                <a16:creationId xmlns:a16="http://schemas.microsoft.com/office/drawing/2014/main" id="{85292067-D04E-EE40-B16F-5668AD7590FE}"/>
              </a:ext>
            </a:extLst>
          </p:cNvPr>
          <p:cNvSpPr>
            <a:spLocks noGrp="1"/>
          </p:cNvSpPr>
          <p:nvPr>
            <p:ph type="pic" sz="quarter" idx="22"/>
          </p:nvPr>
        </p:nvSpPr>
        <p:spPr>
          <a:xfrm>
            <a:off x="-3175" y="0"/>
            <a:ext cx="6101229" cy="6858000"/>
          </a:xfrm>
          <a:custGeom>
            <a:avLst/>
            <a:gdLst>
              <a:gd name="connsiteX0" fmla="*/ 0 w 6099175"/>
              <a:gd name="connsiteY0" fmla="*/ 0 h 6858000"/>
              <a:gd name="connsiteX1" fmla="*/ 5773588 w 6099175"/>
              <a:gd name="connsiteY1" fmla="*/ 0 h 6858000"/>
              <a:gd name="connsiteX2" fmla="*/ 5773588 w 6099175"/>
              <a:gd name="connsiteY2" fmla="*/ 1152000 h 6858000"/>
              <a:gd name="connsiteX3" fmla="*/ 6099175 w 6099175"/>
              <a:gd name="connsiteY3" fmla="*/ 1152000 h 6858000"/>
              <a:gd name="connsiteX4" fmla="*/ 6099175 w 6099175"/>
              <a:gd name="connsiteY4" fmla="*/ 6858000 h 6858000"/>
              <a:gd name="connsiteX5" fmla="*/ 0 w 6099175"/>
              <a:gd name="connsiteY5" fmla="*/ 6858000 h 6858000"/>
              <a:gd name="connsiteX0" fmla="*/ 0 w 6099175"/>
              <a:gd name="connsiteY0" fmla="*/ 0 h 6858000"/>
              <a:gd name="connsiteX1" fmla="*/ 5773588 w 6099175"/>
              <a:gd name="connsiteY1" fmla="*/ 0 h 6858000"/>
              <a:gd name="connsiteX2" fmla="*/ 5773588 w 6099175"/>
              <a:gd name="connsiteY2" fmla="*/ 1276287 h 6858000"/>
              <a:gd name="connsiteX3" fmla="*/ 6099175 w 6099175"/>
              <a:gd name="connsiteY3" fmla="*/ 1152000 h 6858000"/>
              <a:gd name="connsiteX4" fmla="*/ 6099175 w 6099175"/>
              <a:gd name="connsiteY4" fmla="*/ 6858000 h 6858000"/>
              <a:gd name="connsiteX5" fmla="*/ 0 w 6099175"/>
              <a:gd name="connsiteY5" fmla="*/ 6858000 h 6858000"/>
              <a:gd name="connsiteX6" fmla="*/ 0 w 6099175"/>
              <a:gd name="connsiteY6" fmla="*/ 0 h 6858000"/>
              <a:gd name="connsiteX0" fmla="*/ 0 w 6108053"/>
              <a:gd name="connsiteY0" fmla="*/ 0 h 6858000"/>
              <a:gd name="connsiteX1" fmla="*/ 5773588 w 6108053"/>
              <a:gd name="connsiteY1" fmla="*/ 0 h 6858000"/>
              <a:gd name="connsiteX2" fmla="*/ 5773588 w 6108053"/>
              <a:gd name="connsiteY2" fmla="*/ 1276287 h 6858000"/>
              <a:gd name="connsiteX3" fmla="*/ 6108053 w 6108053"/>
              <a:gd name="connsiteY3" fmla="*/ 1240776 h 6858000"/>
              <a:gd name="connsiteX4" fmla="*/ 6099175 w 6108053"/>
              <a:gd name="connsiteY4" fmla="*/ 6858000 h 6858000"/>
              <a:gd name="connsiteX5" fmla="*/ 0 w 6108053"/>
              <a:gd name="connsiteY5" fmla="*/ 6858000 h 6858000"/>
              <a:gd name="connsiteX6" fmla="*/ 0 w 6108053"/>
              <a:gd name="connsiteY6" fmla="*/ 0 h 6858000"/>
              <a:gd name="connsiteX0" fmla="*/ 0 w 6101229"/>
              <a:gd name="connsiteY0" fmla="*/ 0 h 6858000"/>
              <a:gd name="connsiteX1" fmla="*/ 5773588 w 6101229"/>
              <a:gd name="connsiteY1" fmla="*/ 0 h 6858000"/>
              <a:gd name="connsiteX2" fmla="*/ 5773588 w 6101229"/>
              <a:gd name="connsiteY2" fmla="*/ 1276287 h 6858000"/>
              <a:gd name="connsiteX3" fmla="*/ 6101229 w 6101229"/>
              <a:gd name="connsiteY3" fmla="*/ 1274896 h 6858000"/>
              <a:gd name="connsiteX4" fmla="*/ 6099175 w 6101229"/>
              <a:gd name="connsiteY4" fmla="*/ 6858000 h 6858000"/>
              <a:gd name="connsiteX5" fmla="*/ 0 w 6101229"/>
              <a:gd name="connsiteY5" fmla="*/ 6858000 h 6858000"/>
              <a:gd name="connsiteX6" fmla="*/ 0 w 6101229"/>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1229" h="6858000">
                <a:moveTo>
                  <a:pt x="0" y="0"/>
                </a:moveTo>
                <a:lnTo>
                  <a:pt x="5773588" y="0"/>
                </a:lnTo>
                <a:lnTo>
                  <a:pt x="5773588" y="1276287"/>
                </a:lnTo>
                <a:lnTo>
                  <a:pt x="6101229" y="1274896"/>
                </a:lnTo>
                <a:cubicBezTo>
                  <a:pt x="6098270" y="3147304"/>
                  <a:pt x="6102134" y="4985592"/>
                  <a:pt x="6099175" y="6858000"/>
                </a:cubicBezTo>
                <a:lnTo>
                  <a:pt x="0" y="6858000"/>
                </a:lnTo>
                <a:lnTo>
                  <a:pt x="0" y="0"/>
                </a:lnTo>
                <a:close/>
              </a:path>
            </a:pathLst>
          </a:custGeom>
          <a:noFill/>
        </p:spPr>
        <p:txBody>
          <a:bodyPr wrap="square" lIns="612000" anchor="ctr" anchorCtr="0">
            <a:noAutofit/>
          </a:bodyPr>
          <a:lstStyle/>
          <a:p>
            <a:r>
              <a:rPr lang="nl-NL"/>
              <a:t>Klik op het pictogram als u een afbeelding wilt toevoegen</a:t>
            </a:r>
          </a:p>
        </p:txBody>
      </p:sp>
      <p:pic>
        <p:nvPicPr>
          <p:cNvPr id="19" name="Afbeelding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46245996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Titeldia afbeelding horizontaal">
    <p:bg>
      <p:bgRef idx="1001">
        <a:schemeClr val="bg2"/>
      </p:bgRef>
    </p:bg>
    <p:spTree>
      <p:nvGrpSpPr>
        <p:cNvPr id="1" name=""/>
        <p:cNvGrpSpPr/>
        <p:nvPr/>
      </p:nvGrpSpPr>
      <p:grpSpPr>
        <a:xfrm>
          <a:off x="0" y="0"/>
          <a:ext cx="0" cy="0"/>
          <a:chOff x="0" y="0"/>
          <a:chExt cx="0" cy="0"/>
        </a:xfrm>
      </p:grpSpPr>
      <p:sp>
        <p:nvSpPr>
          <p:cNvPr id="2" name="Titel 1"/>
          <p:cNvSpPr>
            <a:spLocks noGrp="1"/>
          </p:cNvSpPr>
          <p:nvPr>
            <p:ph type="ctrTitle"/>
          </p:nvPr>
        </p:nvSpPr>
        <p:spPr>
          <a:xfrm>
            <a:off x="634682" y="3427412"/>
            <a:ext cx="10923906" cy="1726479"/>
          </a:xfrm>
        </p:spPr>
        <p:txBody>
          <a:bodyPr lIns="57600" tIns="90000" bIns="90000" anchor="b">
            <a:normAutofit/>
          </a:bodyPr>
          <a:lstStyle>
            <a:lvl1pPr algn="l">
              <a:defRPr sz="3600" b="0">
                <a:solidFill>
                  <a:schemeClr val="tx1"/>
                </a:solidFill>
              </a:defRPr>
            </a:lvl1pPr>
          </a:lstStyle>
          <a:p>
            <a:r>
              <a:rPr lang="nl-NL"/>
              <a:t>Klik om de stijl te bewerken</a:t>
            </a:r>
            <a:endParaRPr lang="nl-NL" dirty="0"/>
          </a:p>
        </p:txBody>
      </p:sp>
      <p:sp>
        <p:nvSpPr>
          <p:cNvPr id="3" name="Ondertitel 2"/>
          <p:cNvSpPr>
            <a:spLocks noGrp="1"/>
          </p:cNvSpPr>
          <p:nvPr>
            <p:ph type="subTitle" idx="1"/>
          </p:nvPr>
        </p:nvSpPr>
        <p:spPr>
          <a:xfrm>
            <a:off x="634682" y="5162400"/>
            <a:ext cx="10923906" cy="664319"/>
          </a:xfrm>
        </p:spPr>
        <p:txBody>
          <a:bodyPr lIns="72000" tIns="90000">
            <a:norm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17" name="Tijdelijke aanduiding voor tekst 16"/>
          <p:cNvSpPr>
            <a:spLocks noGrp="1"/>
          </p:cNvSpPr>
          <p:nvPr>
            <p:ph type="body" sz="quarter" idx="10" hasCustomPrompt="1"/>
          </p:nvPr>
        </p:nvSpPr>
        <p:spPr>
          <a:xfrm>
            <a:off x="633412" y="5829386"/>
            <a:ext cx="5138738" cy="389360"/>
          </a:xfrm>
        </p:spPr>
        <p:txBody>
          <a:bodyPr lIns="86400" anchor="b" anchorCtr="0">
            <a:noAutofit/>
          </a:bodyPr>
          <a:lstStyle>
            <a:lvl1pPr marL="0" indent="0" algn="l">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16" name="Tijdelijke aanduiding voor afbeelding 15"/>
          <p:cNvSpPr>
            <a:spLocks noGrp="1"/>
          </p:cNvSpPr>
          <p:nvPr>
            <p:ph type="pic" sz="quarter" idx="11"/>
          </p:nvPr>
        </p:nvSpPr>
        <p:spPr>
          <a:xfrm>
            <a:off x="0" y="0"/>
            <a:ext cx="12192000" cy="3427413"/>
          </a:xfrm>
          <a:custGeom>
            <a:avLst/>
            <a:gdLst>
              <a:gd name="connsiteX0" fmla="*/ 5772000 w 12192000"/>
              <a:gd name="connsiteY0" fmla="*/ 1 h 3427413"/>
              <a:gd name="connsiteX1" fmla="*/ 5772000 w 12192000"/>
              <a:gd name="connsiteY1" fmla="*/ 1144801 h 3427413"/>
              <a:gd name="connsiteX2" fmla="*/ 6420000 w 12192000"/>
              <a:gd name="connsiteY2" fmla="*/ 1144801 h 3427413"/>
              <a:gd name="connsiteX3" fmla="*/ 6420000 w 12192000"/>
              <a:gd name="connsiteY3" fmla="*/ 1 h 3427413"/>
              <a:gd name="connsiteX4" fmla="*/ 0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 name="connsiteX0" fmla="*/ 5772000 w 12192000"/>
              <a:gd name="connsiteY0" fmla="*/ 1 h 3427413"/>
              <a:gd name="connsiteX1" fmla="*/ 5772000 w 12192000"/>
              <a:gd name="connsiteY1" fmla="*/ 1291105 h 3427413"/>
              <a:gd name="connsiteX2" fmla="*/ 6420000 w 12192000"/>
              <a:gd name="connsiteY2" fmla="*/ 1144801 h 3427413"/>
              <a:gd name="connsiteX3" fmla="*/ 6420000 w 12192000"/>
              <a:gd name="connsiteY3" fmla="*/ 1 h 3427413"/>
              <a:gd name="connsiteX4" fmla="*/ 5772000 w 12192000"/>
              <a:gd name="connsiteY4" fmla="*/ 1 h 3427413"/>
              <a:gd name="connsiteX5" fmla="*/ 0 w 12192000"/>
              <a:gd name="connsiteY5" fmla="*/ 0 h 3427413"/>
              <a:gd name="connsiteX6" fmla="*/ 12192000 w 12192000"/>
              <a:gd name="connsiteY6" fmla="*/ 0 h 3427413"/>
              <a:gd name="connsiteX7" fmla="*/ 12192000 w 12192000"/>
              <a:gd name="connsiteY7" fmla="*/ 3427413 h 3427413"/>
              <a:gd name="connsiteX8" fmla="*/ 0 w 12192000"/>
              <a:gd name="connsiteY8" fmla="*/ 3427413 h 3427413"/>
              <a:gd name="connsiteX9" fmla="*/ 0 w 12192000"/>
              <a:gd name="connsiteY9" fmla="*/ 0 h 3427413"/>
              <a:gd name="connsiteX0" fmla="*/ 5772000 w 12192000"/>
              <a:gd name="connsiteY0" fmla="*/ 1 h 3427413"/>
              <a:gd name="connsiteX1" fmla="*/ 5772000 w 12192000"/>
              <a:gd name="connsiteY1" fmla="*/ 1291105 h 3427413"/>
              <a:gd name="connsiteX2" fmla="*/ 6410856 w 12192000"/>
              <a:gd name="connsiteY2" fmla="*/ 1291105 h 3427413"/>
              <a:gd name="connsiteX3" fmla="*/ 6420000 w 12192000"/>
              <a:gd name="connsiteY3" fmla="*/ 1 h 3427413"/>
              <a:gd name="connsiteX4" fmla="*/ 5772000 w 12192000"/>
              <a:gd name="connsiteY4" fmla="*/ 1 h 3427413"/>
              <a:gd name="connsiteX5" fmla="*/ 0 w 12192000"/>
              <a:gd name="connsiteY5" fmla="*/ 0 h 3427413"/>
              <a:gd name="connsiteX6" fmla="*/ 12192000 w 12192000"/>
              <a:gd name="connsiteY6" fmla="*/ 0 h 3427413"/>
              <a:gd name="connsiteX7" fmla="*/ 12192000 w 12192000"/>
              <a:gd name="connsiteY7" fmla="*/ 3427413 h 3427413"/>
              <a:gd name="connsiteX8" fmla="*/ 0 w 12192000"/>
              <a:gd name="connsiteY8" fmla="*/ 3427413 h 3427413"/>
              <a:gd name="connsiteX9" fmla="*/ 0 w 12192000"/>
              <a:gd name="connsiteY9" fmla="*/ 0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3427413">
                <a:moveTo>
                  <a:pt x="5772000" y="1"/>
                </a:moveTo>
                <a:lnTo>
                  <a:pt x="5772000" y="1291105"/>
                </a:lnTo>
                <a:lnTo>
                  <a:pt x="6410856" y="1291105"/>
                </a:lnTo>
                <a:lnTo>
                  <a:pt x="6420000" y="1"/>
                </a:lnTo>
                <a:lnTo>
                  <a:pt x="5772000" y="1"/>
                </a:lnTo>
                <a:close/>
                <a:moveTo>
                  <a:pt x="0" y="0"/>
                </a:moveTo>
                <a:lnTo>
                  <a:pt x="12192000" y="0"/>
                </a:lnTo>
                <a:lnTo>
                  <a:pt x="12192000" y="3427413"/>
                </a:lnTo>
                <a:lnTo>
                  <a:pt x="0" y="3427413"/>
                </a:lnTo>
                <a:lnTo>
                  <a:pt x="0" y="0"/>
                </a:lnTo>
                <a:close/>
              </a:path>
            </a:pathLst>
          </a:custGeom>
          <a:noFill/>
        </p:spPr>
        <p:txBody>
          <a:bodyPr wrap="square" lIns="648000" anchor="ctr" anchorCtr="0">
            <a:noAutofit/>
          </a:bodyPr>
          <a:lstStyle>
            <a:lvl1pPr>
              <a:buClr>
                <a:schemeClr val="bg2"/>
              </a:buClr>
              <a:defRPr>
                <a:solidFill>
                  <a:schemeClr val="bg1"/>
                </a:solidFill>
              </a:defRPr>
            </a:lvl1pPr>
          </a:lstStyle>
          <a:p>
            <a:r>
              <a:rPr lang="nl-NL"/>
              <a:t>Klik op het pictogram als u een afbeelding wilt toevoegen</a:t>
            </a:r>
            <a:endParaRPr lang="nl-NL" dirty="0"/>
          </a:p>
        </p:txBody>
      </p:sp>
      <p:sp>
        <p:nvSpPr>
          <p:cNvPr id="7" name="Tijdelijke aanduiding voor datum 6"/>
          <p:cNvSpPr>
            <a:spLocks noGrp="1"/>
          </p:cNvSpPr>
          <p:nvPr>
            <p:ph type="dt" sz="half" idx="12"/>
          </p:nvPr>
        </p:nvSpPr>
        <p:spPr/>
        <p:txBody>
          <a:bodyPr/>
          <a:lstStyle>
            <a:lvl1pPr>
              <a:defRPr>
                <a:solidFill>
                  <a:schemeClr val="tx2"/>
                </a:solidFill>
              </a:defRPr>
            </a:lvl1pPr>
          </a:lstStyle>
          <a:p>
            <a:endParaRPr lang="nl-NL" dirty="0"/>
          </a:p>
        </p:txBody>
      </p:sp>
      <p:sp>
        <p:nvSpPr>
          <p:cNvPr id="9" name="Tijdelijke aanduiding voor voettekst 8"/>
          <p:cNvSpPr>
            <a:spLocks noGrp="1"/>
          </p:cNvSpPr>
          <p:nvPr>
            <p:ph type="ftr" sz="quarter" idx="13"/>
          </p:nvPr>
        </p:nvSpPr>
        <p:spPr/>
        <p:txBody>
          <a:bodyPr/>
          <a:lstStyle>
            <a:lvl1pPr>
              <a:defRPr>
                <a:solidFill>
                  <a:schemeClr val="tx2"/>
                </a:solidFill>
              </a:defRPr>
            </a:lvl1pPr>
          </a:lstStyle>
          <a:p>
            <a:endParaRPr lang="nl-NL" dirty="0"/>
          </a:p>
        </p:txBody>
      </p:sp>
      <p:sp>
        <p:nvSpPr>
          <p:cNvPr id="10" name="Tijdelijke aanduiding voor dianummer 9"/>
          <p:cNvSpPr>
            <a:spLocks noGrp="1"/>
          </p:cNvSpPr>
          <p:nvPr>
            <p:ph type="sldNum" sz="quarter" idx="14"/>
          </p:nvPr>
        </p:nvSpPr>
        <p:spPr/>
        <p:txBody>
          <a:bodyPr/>
          <a:lstStyle>
            <a:lvl1pPr>
              <a:defRPr>
                <a:solidFill>
                  <a:schemeClr val="tx2"/>
                </a:solidFill>
              </a:defRPr>
            </a:lvl1pPr>
          </a:lstStyle>
          <a:p>
            <a:fld id="{10A0A6AF-03C5-477E-939A-E28F7E7F05EA}" type="slidenum">
              <a:rPr lang="nl-NL" smtClean="0"/>
              <a:pPr/>
              <a:t>‹nr.›</a:t>
            </a:fld>
            <a:endParaRPr lang="nl-NL" dirty="0"/>
          </a:p>
        </p:txBody>
      </p:sp>
      <p:pic>
        <p:nvPicPr>
          <p:cNvPr id="11" name="Afbeelding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343597619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1185">
          <p15:clr>
            <a:srgbClr val="FBAE40"/>
          </p15:clr>
        </p15:guide>
        <p15:guide id="2" orient="horz" pos="2656">
          <p15:clr>
            <a:srgbClr val="FBAE40"/>
          </p15:clr>
        </p15:guide>
        <p15:guide id="3" pos="4044">
          <p15:clr>
            <a:srgbClr val="FBAE40"/>
          </p15:clr>
        </p15:guide>
        <p15:guide id="4" pos="3636">
          <p15:clr>
            <a:srgbClr val="FBAE40"/>
          </p15:clr>
        </p15:guide>
        <p15:guide id="5" orient="horz" pos="3135">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eldia verticaal">
    <p:spTree>
      <p:nvGrpSpPr>
        <p:cNvPr id="1" name=""/>
        <p:cNvGrpSpPr/>
        <p:nvPr/>
      </p:nvGrpSpPr>
      <p:grpSpPr>
        <a:xfrm>
          <a:off x="0" y="0"/>
          <a:ext cx="0" cy="0"/>
          <a:chOff x="0" y="0"/>
          <a:chExt cx="0" cy="0"/>
        </a:xfrm>
      </p:grpSpPr>
      <p:sp>
        <p:nvSpPr>
          <p:cNvPr id="13" name="Rechthoek 12"/>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4" name="Afbeelding 1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8" name="Tijdelijke aanduiding voor datum 17"/>
          <p:cNvSpPr>
            <a:spLocks noGrp="1"/>
          </p:cNvSpPr>
          <p:nvPr>
            <p:ph type="dt" sz="half" idx="17"/>
          </p:nvPr>
        </p:nvSpPr>
        <p:spPr/>
        <p:txBody>
          <a:bodyPr/>
          <a:lstStyle/>
          <a:p>
            <a:endParaRPr lang="nl-NL" dirty="0"/>
          </a:p>
        </p:txBody>
      </p:sp>
      <p:sp>
        <p:nvSpPr>
          <p:cNvPr id="19" name="Tijdelijke aanduiding voor voettekst 18"/>
          <p:cNvSpPr>
            <a:spLocks noGrp="1"/>
          </p:cNvSpPr>
          <p:nvPr>
            <p:ph type="ftr" sz="quarter" idx="18"/>
          </p:nvPr>
        </p:nvSpPr>
        <p:spPr/>
        <p:txBody>
          <a:bodyPr/>
          <a:lstStyle/>
          <a:p>
            <a:endParaRPr lang="nl-NL" dirty="0"/>
          </a:p>
        </p:txBody>
      </p:sp>
      <p:sp>
        <p:nvSpPr>
          <p:cNvPr id="20" name="Tijdelijke aanduiding voor dianummer 19"/>
          <p:cNvSpPr>
            <a:spLocks noGrp="1"/>
          </p:cNvSpPr>
          <p:nvPr>
            <p:ph type="sldNum" sz="quarter" idx="19"/>
          </p:nvPr>
        </p:nvSpPr>
        <p:spPr/>
        <p:txBody>
          <a:bodyPr/>
          <a:lstStyle/>
          <a:p>
            <a:fld id="{10A0A6AF-03C5-477E-939A-E28F7E7F05EA}" type="slidenum">
              <a:rPr lang="nl-NL" smtClean="0"/>
              <a:pPr/>
              <a:t>‹nr.›</a:t>
            </a:fld>
            <a:endParaRPr lang="nl-NL" dirty="0"/>
          </a:p>
        </p:txBody>
      </p:sp>
      <p:sp>
        <p:nvSpPr>
          <p:cNvPr id="24"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5"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bg1"/>
                </a:solidFill>
              </a:defRPr>
            </a:lvl1pPr>
          </a:lstStyle>
          <a:p>
            <a:r>
              <a:rPr lang="nl-NL"/>
              <a:t>Klik om de stijl te bewerken</a:t>
            </a:r>
            <a:endParaRPr lang="nl-NL" dirty="0"/>
          </a:p>
        </p:txBody>
      </p:sp>
      <p:pic>
        <p:nvPicPr>
          <p:cNvPr id="11" name="Afbeelding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33041131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eldia horizontaal">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5000" y="1879600"/>
            <a:ext cx="10923588" cy="1547813"/>
          </a:xfrm>
        </p:spPr>
        <p:txBody>
          <a:bodyPr anchor="ctr" anchorCtr="0">
            <a:normAutofit/>
          </a:bodyPr>
          <a:lstStyle>
            <a:lvl1pPr>
              <a:defRPr sz="4800">
                <a:solidFill>
                  <a:schemeClr val="bg1"/>
                </a:solidFill>
              </a:defRPr>
            </a:lvl1pPr>
          </a:lstStyle>
          <a:p>
            <a:r>
              <a:rPr lang="nl-NL"/>
              <a:t>Klik om de stijl te bewerken</a:t>
            </a:r>
            <a:endParaRPr lang="nl-NL" dirty="0"/>
          </a:p>
        </p:txBody>
      </p:sp>
      <p:pic>
        <p:nvPicPr>
          <p:cNvPr id="7" name="Afbeelding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5" name="Tijdelijke aanduiding voor datum 14"/>
          <p:cNvSpPr>
            <a:spLocks noGrp="1"/>
          </p:cNvSpPr>
          <p:nvPr>
            <p:ph type="dt" sz="half" idx="14"/>
          </p:nvPr>
        </p:nvSpPr>
        <p:spPr/>
        <p:txBody>
          <a:bodyPr/>
          <a:lstStyle/>
          <a:p>
            <a:endParaRPr lang="nl-NL" dirty="0"/>
          </a:p>
        </p:txBody>
      </p:sp>
      <p:sp>
        <p:nvSpPr>
          <p:cNvPr id="16" name="Tijdelijke aanduiding voor voettekst 15"/>
          <p:cNvSpPr>
            <a:spLocks noGrp="1"/>
          </p:cNvSpPr>
          <p:nvPr>
            <p:ph type="ftr" sz="quarter" idx="15"/>
          </p:nvPr>
        </p:nvSpPr>
        <p:spPr/>
        <p:txBody>
          <a:bodyPr/>
          <a:lstStyle/>
          <a:p>
            <a:endParaRPr lang="nl-NL" dirty="0"/>
          </a:p>
        </p:txBody>
      </p:sp>
      <p:sp>
        <p:nvSpPr>
          <p:cNvPr id="17" name="Tijdelijke aanduiding voor dianummer 16"/>
          <p:cNvSpPr>
            <a:spLocks noGrp="1"/>
          </p:cNvSpPr>
          <p:nvPr>
            <p:ph type="sldNum" sz="quarter" idx="16"/>
          </p:nvPr>
        </p:nvSpPr>
        <p:spPr/>
        <p:txBody>
          <a:bodyPr/>
          <a:lstStyle/>
          <a:p>
            <a:fld id="{10A0A6AF-03C5-477E-939A-E28F7E7F05EA}" type="slidenum">
              <a:rPr lang="nl-NL" smtClean="0"/>
              <a:pPr/>
              <a:t>‹nr.›</a:t>
            </a:fld>
            <a:endParaRPr lang="nl-NL" dirty="0"/>
          </a:p>
        </p:txBody>
      </p:sp>
      <p:sp>
        <p:nvSpPr>
          <p:cNvPr id="9" name="Ondertitel 2"/>
          <p:cNvSpPr>
            <a:spLocks noGrp="1"/>
          </p:cNvSpPr>
          <p:nvPr>
            <p:ph type="subTitle" idx="1"/>
          </p:nvPr>
        </p:nvSpPr>
        <p:spPr>
          <a:xfrm>
            <a:off x="635000" y="3749487"/>
            <a:ext cx="10925176" cy="2077232"/>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10" name="Tijdelijke aanduiding voor tekst 16"/>
          <p:cNvSpPr>
            <a:spLocks noGrp="1"/>
          </p:cNvSpPr>
          <p:nvPr>
            <p:ph type="body" sz="quarter" idx="10" hasCustomPrompt="1"/>
          </p:nvPr>
        </p:nvSpPr>
        <p:spPr>
          <a:xfrm>
            <a:off x="633412" y="5829386"/>
            <a:ext cx="5005388" cy="389360"/>
          </a:xfrm>
        </p:spPr>
        <p:txBody>
          <a:bodyPr lIns="86400" anchor="b" anchorCtr="0">
            <a:noAutofit/>
          </a:bodyPr>
          <a:lstStyle>
            <a:lvl1pPr marL="0" indent="0" algn="l">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pic>
        <p:nvPicPr>
          <p:cNvPr id="12" name="Afbeelding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375995903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nhoudsopgave">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Titel 1"/>
          <p:cNvSpPr>
            <a:spLocks noGrp="1"/>
          </p:cNvSpPr>
          <p:nvPr>
            <p:ph type="title"/>
          </p:nvPr>
        </p:nvSpPr>
        <p:spPr>
          <a:xfrm>
            <a:off x="634999" y="2636838"/>
            <a:ext cx="5003801" cy="1584325"/>
          </a:xfrm>
        </p:spPr>
        <p:txBody>
          <a:bodyPr anchor="ctr" anchorCtr="0">
            <a:normAutofit/>
          </a:bodyPr>
          <a:lstStyle>
            <a:lvl1pPr algn="r">
              <a:defRPr sz="3600">
                <a:solidFill>
                  <a:schemeClr val="bg1"/>
                </a:solidFill>
              </a:defRPr>
            </a:lvl1pPr>
          </a:lstStyle>
          <a:p>
            <a:r>
              <a:rPr lang="nl-NL"/>
              <a:t>Klik om de stijl te bewerken</a:t>
            </a:r>
            <a:endParaRPr lang="nl-NL" dirty="0"/>
          </a:p>
        </p:txBody>
      </p:sp>
      <p:sp>
        <p:nvSpPr>
          <p:cNvPr id="13" name="Tijdelijke aanduiding voor tekst 4"/>
          <p:cNvSpPr>
            <a:spLocks noGrp="1"/>
          </p:cNvSpPr>
          <p:nvPr>
            <p:ph type="body" sz="quarter" idx="15"/>
          </p:nvPr>
        </p:nvSpPr>
        <p:spPr>
          <a:xfrm>
            <a:off x="7791732" y="916926"/>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Tekststijl van het model bewerken</a:t>
            </a:r>
          </a:p>
        </p:txBody>
      </p:sp>
      <p:sp>
        <p:nvSpPr>
          <p:cNvPr id="14" name="Tijdelijke aanduiding voor tekst 4"/>
          <p:cNvSpPr>
            <a:spLocks noGrp="1"/>
          </p:cNvSpPr>
          <p:nvPr>
            <p:ph type="body" sz="quarter" idx="16"/>
          </p:nvPr>
        </p:nvSpPr>
        <p:spPr>
          <a:xfrm>
            <a:off x="7791732" y="2061911"/>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Tekststijl van het model bewerken</a:t>
            </a:r>
          </a:p>
        </p:txBody>
      </p:sp>
      <p:sp>
        <p:nvSpPr>
          <p:cNvPr id="15" name="Tijdelijke aanduiding voor tekst 4"/>
          <p:cNvSpPr>
            <a:spLocks noGrp="1"/>
          </p:cNvSpPr>
          <p:nvPr>
            <p:ph type="body" sz="quarter" idx="17"/>
          </p:nvPr>
        </p:nvSpPr>
        <p:spPr>
          <a:xfrm>
            <a:off x="7791732" y="32112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Tekststijl van het model bewerken</a:t>
            </a:r>
          </a:p>
        </p:txBody>
      </p:sp>
      <p:sp>
        <p:nvSpPr>
          <p:cNvPr id="16" name="Tijdelijke aanduiding voor tekst 4"/>
          <p:cNvSpPr>
            <a:spLocks noGrp="1"/>
          </p:cNvSpPr>
          <p:nvPr>
            <p:ph type="body" sz="quarter" idx="18"/>
          </p:nvPr>
        </p:nvSpPr>
        <p:spPr>
          <a:xfrm>
            <a:off x="7791732" y="43524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Tekststijl van het model bewerken</a:t>
            </a:r>
          </a:p>
        </p:txBody>
      </p:sp>
      <p:sp>
        <p:nvSpPr>
          <p:cNvPr id="17" name="Tijdelijke aanduiding voor tekst 4"/>
          <p:cNvSpPr>
            <a:spLocks noGrp="1"/>
          </p:cNvSpPr>
          <p:nvPr>
            <p:ph type="body" sz="quarter" idx="19"/>
          </p:nvPr>
        </p:nvSpPr>
        <p:spPr>
          <a:xfrm>
            <a:off x="7791732" y="54972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Tekststijl van het model bewerken</a:t>
            </a:r>
          </a:p>
        </p:txBody>
      </p:sp>
      <p:pic>
        <p:nvPicPr>
          <p:cNvPr id="19" name="Afbeelding 1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5" name="Tijdelijke aanduiding voor datum 4"/>
          <p:cNvSpPr>
            <a:spLocks noGrp="1"/>
          </p:cNvSpPr>
          <p:nvPr>
            <p:ph type="dt" sz="half" idx="20"/>
          </p:nvPr>
        </p:nvSpPr>
        <p:spPr/>
        <p:txBody>
          <a:bodyPr/>
          <a:lstStyle/>
          <a:p>
            <a:endParaRPr lang="nl-NL" dirty="0"/>
          </a:p>
        </p:txBody>
      </p:sp>
      <p:sp>
        <p:nvSpPr>
          <p:cNvPr id="9" name="Tijdelijke aanduiding voor voettekst 8"/>
          <p:cNvSpPr>
            <a:spLocks noGrp="1"/>
          </p:cNvSpPr>
          <p:nvPr>
            <p:ph type="ftr" sz="quarter" idx="21"/>
          </p:nvPr>
        </p:nvSpPr>
        <p:spPr/>
        <p:txBody>
          <a:bodyPr/>
          <a:lstStyle/>
          <a:p>
            <a:endParaRPr lang="nl-NL" dirty="0"/>
          </a:p>
        </p:txBody>
      </p:sp>
      <p:sp>
        <p:nvSpPr>
          <p:cNvPr id="18" name="Tijdelijke aanduiding voor dianummer 17"/>
          <p:cNvSpPr>
            <a:spLocks noGrp="1"/>
          </p:cNvSpPr>
          <p:nvPr>
            <p:ph type="sldNum" sz="quarter" idx="22"/>
          </p:nvPr>
        </p:nvSpPr>
        <p:spPr/>
        <p:txBody>
          <a:bodyPr/>
          <a:lstStyle/>
          <a:p>
            <a:fld id="{10A0A6AF-03C5-477E-939A-E28F7E7F05EA}" type="slidenum">
              <a:rPr lang="nl-NL" smtClean="0"/>
              <a:pPr/>
              <a:t>‹nr.›</a:t>
            </a:fld>
            <a:endParaRPr lang="nl-NL" dirty="0"/>
          </a:p>
        </p:txBody>
      </p:sp>
      <p:sp>
        <p:nvSpPr>
          <p:cNvPr id="22" name="Tijdelijke aanduiding voor tekst 2"/>
          <p:cNvSpPr>
            <a:spLocks noGrp="1"/>
          </p:cNvSpPr>
          <p:nvPr>
            <p:ph type="body" sz="quarter" idx="10" hasCustomPrompt="1"/>
          </p:nvPr>
        </p:nvSpPr>
        <p:spPr>
          <a:xfrm>
            <a:off x="6418727" y="998445"/>
            <a:ext cx="1373005" cy="817563"/>
          </a:xfrm>
        </p:spPr>
        <p:txBody>
          <a:bodyPr bIns="46800" anchor="b" anchorCtr="0">
            <a:normAutofit/>
          </a:bodyPr>
          <a:lstStyle>
            <a:lvl1pPr marL="0" indent="0" algn="r">
              <a:buNone/>
              <a:defRPr sz="4800">
                <a:solidFill>
                  <a:schemeClr val="tx2"/>
                </a:solidFill>
              </a:defRPr>
            </a:lvl1pPr>
          </a:lstStyle>
          <a:p>
            <a:pPr lvl="0"/>
            <a:r>
              <a:rPr lang="nl-NL" dirty="0"/>
              <a:t>#</a:t>
            </a:r>
          </a:p>
        </p:txBody>
      </p:sp>
      <p:sp>
        <p:nvSpPr>
          <p:cNvPr id="23" name="Tijdelijke aanduiding voor tekst 2"/>
          <p:cNvSpPr>
            <a:spLocks noGrp="1"/>
          </p:cNvSpPr>
          <p:nvPr>
            <p:ph type="body" sz="quarter" idx="11" hasCustomPrompt="1"/>
          </p:nvPr>
        </p:nvSpPr>
        <p:spPr>
          <a:xfrm>
            <a:off x="6418727" y="2143674"/>
            <a:ext cx="1373005" cy="817563"/>
          </a:xfrm>
        </p:spPr>
        <p:txBody>
          <a:bodyPr bIns="46800" anchor="b" anchorCtr="0">
            <a:normAutofit/>
          </a:bodyPr>
          <a:lstStyle>
            <a:lvl1pPr marL="0" indent="0" algn="r">
              <a:buNone/>
              <a:defRPr sz="4800">
                <a:solidFill>
                  <a:schemeClr val="tx2"/>
                </a:solidFill>
              </a:defRPr>
            </a:lvl1pPr>
          </a:lstStyle>
          <a:p>
            <a:pPr lvl="0"/>
            <a:r>
              <a:rPr lang="nl-NL" dirty="0"/>
              <a:t>#</a:t>
            </a:r>
          </a:p>
        </p:txBody>
      </p:sp>
      <p:sp>
        <p:nvSpPr>
          <p:cNvPr id="24" name="Tijdelijke aanduiding voor tekst 2"/>
          <p:cNvSpPr>
            <a:spLocks noGrp="1"/>
          </p:cNvSpPr>
          <p:nvPr>
            <p:ph type="body" sz="quarter" idx="12" hasCustomPrompt="1"/>
          </p:nvPr>
        </p:nvSpPr>
        <p:spPr>
          <a:xfrm>
            <a:off x="6418727" y="3288903"/>
            <a:ext cx="1373005" cy="817563"/>
          </a:xfrm>
        </p:spPr>
        <p:txBody>
          <a:bodyPr bIns="46800" anchor="b" anchorCtr="0">
            <a:normAutofit/>
          </a:bodyPr>
          <a:lstStyle>
            <a:lvl1pPr marL="0" indent="0" algn="r">
              <a:buNone/>
              <a:defRPr sz="4800">
                <a:solidFill>
                  <a:schemeClr val="tx2"/>
                </a:solidFill>
              </a:defRPr>
            </a:lvl1pPr>
          </a:lstStyle>
          <a:p>
            <a:pPr lvl="0"/>
            <a:r>
              <a:rPr lang="nl-NL" dirty="0"/>
              <a:t>#</a:t>
            </a:r>
          </a:p>
        </p:txBody>
      </p:sp>
      <p:sp>
        <p:nvSpPr>
          <p:cNvPr id="25" name="Tijdelijke aanduiding voor tekst 2"/>
          <p:cNvSpPr>
            <a:spLocks noGrp="1"/>
          </p:cNvSpPr>
          <p:nvPr>
            <p:ph type="body" sz="quarter" idx="13" hasCustomPrompt="1"/>
          </p:nvPr>
        </p:nvSpPr>
        <p:spPr>
          <a:xfrm>
            <a:off x="6418727" y="4434132"/>
            <a:ext cx="1373005" cy="817563"/>
          </a:xfrm>
        </p:spPr>
        <p:txBody>
          <a:bodyPr bIns="46800" anchor="b" anchorCtr="0">
            <a:normAutofit/>
          </a:bodyPr>
          <a:lstStyle>
            <a:lvl1pPr marL="0" indent="0" algn="r">
              <a:buNone/>
              <a:defRPr sz="4800">
                <a:solidFill>
                  <a:schemeClr val="tx2"/>
                </a:solidFill>
              </a:defRPr>
            </a:lvl1pPr>
          </a:lstStyle>
          <a:p>
            <a:pPr lvl="0"/>
            <a:r>
              <a:rPr lang="nl-NL" dirty="0"/>
              <a:t>#</a:t>
            </a:r>
          </a:p>
        </p:txBody>
      </p:sp>
      <p:sp>
        <p:nvSpPr>
          <p:cNvPr id="26" name="Tijdelijke aanduiding voor tekst 2"/>
          <p:cNvSpPr>
            <a:spLocks noGrp="1"/>
          </p:cNvSpPr>
          <p:nvPr>
            <p:ph type="body" sz="quarter" idx="14" hasCustomPrompt="1"/>
          </p:nvPr>
        </p:nvSpPr>
        <p:spPr>
          <a:xfrm>
            <a:off x="6418727" y="5579361"/>
            <a:ext cx="1373005" cy="817563"/>
          </a:xfrm>
        </p:spPr>
        <p:txBody>
          <a:bodyPr bIns="46800" anchor="b" anchorCtr="0">
            <a:normAutofit/>
          </a:bodyPr>
          <a:lstStyle>
            <a:lvl1pPr marL="0" indent="0" algn="r">
              <a:buNone/>
              <a:defRPr sz="4800">
                <a:solidFill>
                  <a:schemeClr val="tx2"/>
                </a:solidFill>
              </a:defRPr>
            </a:lvl1pPr>
          </a:lstStyle>
          <a:p>
            <a:pPr lvl="0"/>
            <a:r>
              <a:rPr lang="nl-NL" dirty="0"/>
              <a:t>#</a:t>
            </a:r>
          </a:p>
        </p:txBody>
      </p:sp>
    </p:spTree>
    <p:extLst>
      <p:ext uri="{BB962C8B-B14F-4D97-AF65-F5344CB8AC3E}">
        <p14:creationId xmlns:p14="http://schemas.microsoft.com/office/powerpoint/2010/main" val="2289023028"/>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nhoudsopgave met afbeelding">
    <p:spTree>
      <p:nvGrpSpPr>
        <p:cNvPr id="1" name=""/>
        <p:cNvGrpSpPr/>
        <p:nvPr/>
      </p:nvGrpSpPr>
      <p:grpSpPr>
        <a:xfrm>
          <a:off x="0" y="0"/>
          <a:ext cx="0" cy="0"/>
          <a:chOff x="0" y="0"/>
          <a:chExt cx="0" cy="0"/>
        </a:xfrm>
      </p:grpSpPr>
      <p:sp>
        <p:nvSpPr>
          <p:cNvPr id="5" name="Rechthoek 4"/>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Tijdelijke aanduiding voor tekst 11"/>
          <p:cNvSpPr>
            <a:spLocks noGrp="1"/>
          </p:cNvSpPr>
          <p:nvPr>
            <p:ph type="body" sz="quarter" idx="13"/>
          </p:nvPr>
        </p:nvSpPr>
        <p:spPr>
          <a:xfrm>
            <a:off x="6553200" y="2289600"/>
            <a:ext cx="5004000" cy="3931813"/>
          </a:xfrm>
        </p:spPr>
        <p:txBody>
          <a:bodyPr/>
          <a:lstStyle>
            <a:lvl1pPr marL="457200" indent="-457200">
              <a:buClr>
                <a:schemeClr val="bg1"/>
              </a:buClr>
              <a:buFont typeface="+mj-lt"/>
              <a:buAutoNum type="arabicPeriod"/>
              <a:defRPr>
                <a:solidFill>
                  <a:schemeClr val="bg1"/>
                </a:solidFill>
              </a:defRPr>
            </a:lvl1pPr>
            <a:lvl2pPr marL="684000" indent="-216000">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Tx/>
              <a:defRPr>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13" name="Afbeelding 1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6" name="Titel 5"/>
          <p:cNvSpPr>
            <a:spLocks noGrp="1"/>
          </p:cNvSpPr>
          <p:nvPr>
            <p:ph type="title"/>
          </p:nvPr>
        </p:nvSpPr>
        <p:spPr>
          <a:xfrm>
            <a:off x="6553200" y="1051200"/>
            <a:ext cx="5004000" cy="948047"/>
          </a:xfrm>
        </p:spPr>
        <p:txBody>
          <a:bodyPr/>
          <a:lstStyle>
            <a:lvl1pPr>
              <a:defRPr>
                <a:solidFill>
                  <a:schemeClr val="bg1"/>
                </a:solidFill>
              </a:defRPr>
            </a:lvl1pPr>
          </a:lstStyle>
          <a:p>
            <a:r>
              <a:rPr lang="nl-NL"/>
              <a:t>Klik om de stijl te bewerken</a:t>
            </a:r>
            <a:endParaRPr lang="nl-NL" dirty="0"/>
          </a:p>
        </p:txBody>
      </p:sp>
      <p:sp>
        <p:nvSpPr>
          <p:cNvPr id="17" name="Tijdelijke aanduiding voor datum 16"/>
          <p:cNvSpPr>
            <a:spLocks noGrp="1"/>
          </p:cNvSpPr>
          <p:nvPr>
            <p:ph type="dt" sz="half" idx="14"/>
          </p:nvPr>
        </p:nvSpPr>
        <p:spPr/>
        <p:txBody>
          <a:bodyPr/>
          <a:lstStyle/>
          <a:p>
            <a:endParaRPr lang="nl-NL" dirty="0"/>
          </a:p>
        </p:txBody>
      </p:sp>
      <p:sp>
        <p:nvSpPr>
          <p:cNvPr id="18" name="Tijdelijke aanduiding voor voettekst 17"/>
          <p:cNvSpPr>
            <a:spLocks noGrp="1"/>
          </p:cNvSpPr>
          <p:nvPr>
            <p:ph type="ftr" sz="quarter" idx="15"/>
          </p:nvPr>
        </p:nvSpPr>
        <p:spPr/>
        <p:txBody>
          <a:bodyPr/>
          <a:lstStyle/>
          <a:p>
            <a:endParaRPr lang="nl-NL" dirty="0"/>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pPr/>
              <a:t>‹nr.›</a:t>
            </a:fld>
            <a:endParaRPr lang="nl-NL" dirty="0"/>
          </a:p>
        </p:txBody>
      </p:sp>
      <p:sp>
        <p:nvSpPr>
          <p:cNvPr id="12" name="Tijdelijke aanduiding voor afbeelding 11">
            <a:extLst>
              <a:ext uri="{FF2B5EF4-FFF2-40B4-BE49-F238E27FC236}">
                <a16:creationId xmlns:a16="http://schemas.microsoft.com/office/drawing/2014/main" id="{65CDA938-34ED-EC47-B19D-D582D052909F}"/>
              </a:ext>
            </a:extLst>
          </p:cNvPr>
          <p:cNvSpPr>
            <a:spLocks noGrp="1"/>
          </p:cNvSpPr>
          <p:nvPr>
            <p:ph type="pic" sz="quarter" idx="10"/>
          </p:nvPr>
        </p:nvSpPr>
        <p:spPr>
          <a:xfrm>
            <a:off x="0" y="0"/>
            <a:ext cx="6098242" cy="6858000"/>
          </a:xfrm>
          <a:custGeom>
            <a:avLst/>
            <a:gdLst>
              <a:gd name="connsiteX0" fmla="*/ 0 w 6098242"/>
              <a:gd name="connsiteY0" fmla="*/ 0 h 6858000"/>
              <a:gd name="connsiteX1" fmla="*/ 5860200 w 6098242"/>
              <a:gd name="connsiteY1" fmla="*/ 0 h 6858000"/>
              <a:gd name="connsiteX2" fmla="*/ 5860200 w 6098242"/>
              <a:gd name="connsiteY2" fmla="*/ 712800 h 6858000"/>
              <a:gd name="connsiteX3" fmla="*/ 6098242 w 6098242"/>
              <a:gd name="connsiteY3" fmla="*/ 712800 h 6858000"/>
              <a:gd name="connsiteX4" fmla="*/ 6098242 w 6098242"/>
              <a:gd name="connsiteY4" fmla="*/ 6858000 h 6858000"/>
              <a:gd name="connsiteX5" fmla="*/ 0 w 6098242"/>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8242" h="6858000">
                <a:moveTo>
                  <a:pt x="0" y="0"/>
                </a:moveTo>
                <a:lnTo>
                  <a:pt x="5860200" y="0"/>
                </a:lnTo>
                <a:lnTo>
                  <a:pt x="5860200" y="712800"/>
                </a:lnTo>
                <a:lnTo>
                  <a:pt x="6098242" y="712800"/>
                </a:lnTo>
                <a:lnTo>
                  <a:pt x="6098242" y="6858000"/>
                </a:lnTo>
                <a:lnTo>
                  <a:pt x="0" y="6858000"/>
                </a:lnTo>
                <a:close/>
              </a:path>
            </a:pathLst>
          </a:custGeom>
          <a:noFill/>
        </p:spPr>
        <p:txBody>
          <a:bodyPr wrap="square" lIns="612000" anchor="ctr" anchorCtr="0">
            <a:noAutofit/>
          </a:bodyPr>
          <a:lstStyle>
            <a:lvl1pPr algn="l">
              <a:defRPr>
                <a:solidFill>
                  <a:schemeClr val="tx1"/>
                </a:solidFill>
              </a:defRPr>
            </a:lvl1pPr>
          </a:lstStyle>
          <a:p>
            <a:r>
              <a:rPr lang="nl-NL"/>
              <a:t>Klik op het pictogram als u een afbeelding wilt toevoegen</a:t>
            </a:r>
            <a:endParaRPr lang="nl-NL" dirty="0"/>
          </a:p>
        </p:txBody>
      </p:sp>
    </p:spTree>
    <p:extLst>
      <p:ext uri="{BB962C8B-B14F-4D97-AF65-F5344CB8AC3E}">
        <p14:creationId xmlns:p14="http://schemas.microsoft.com/office/powerpoint/2010/main" val="318938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ectiekop">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4999" y="2636837"/>
            <a:ext cx="5003801" cy="1584325"/>
          </a:xfrm>
        </p:spPr>
        <p:txBody>
          <a:bodyPr anchor="b">
            <a:normAutofit/>
          </a:bodyPr>
          <a:lstStyle>
            <a:lvl1pPr algn="r">
              <a:defRPr sz="3600">
                <a:solidFill>
                  <a:schemeClr val="bg1"/>
                </a:solidFill>
              </a:defRPr>
            </a:lvl1pPr>
          </a:lstStyle>
          <a:p>
            <a:r>
              <a:rPr lang="nl-NL"/>
              <a:t>Klik om de stijl te bewerken</a:t>
            </a:r>
            <a:endParaRPr lang="nl-NL" dirty="0"/>
          </a:p>
        </p:txBody>
      </p:sp>
      <p:sp>
        <p:nvSpPr>
          <p:cNvPr id="3" name="Tijdelijke aanduiding voor tekst 2"/>
          <p:cNvSpPr>
            <a:spLocks noGrp="1"/>
          </p:cNvSpPr>
          <p:nvPr>
            <p:ph type="body" idx="1"/>
          </p:nvPr>
        </p:nvSpPr>
        <p:spPr>
          <a:xfrm>
            <a:off x="634999" y="4221162"/>
            <a:ext cx="5003801" cy="2000251"/>
          </a:xfrm>
        </p:spPr>
        <p:txBody>
          <a:bodyPr tIns="90000" rIns="100800"/>
          <a:lstStyle>
            <a:lvl1pPr marL="0" indent="0" algn="r">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Tekststijl van het model bewerken</a:t>
            </a:r>
          </a:p>
        </p:txBody>
      </p:sp>
      <p:sp>
        <p:nvSpPr>
          <p:cNvPr id="9" name="Tijdelijke aanduiding voor tekst 8"/>
          <p:cNvSpPr>
            <a:spLocks noGrp="1"/>
          </p:cNvSpPr>
          <p:nvPr>
            <p:ph type="body" sz="quarter" idx="13" hasCustomPrompt="1"/>
          </p:nvPr>
        </p:nvSpPr>
        <p:spPr>
          <a:xfrm>
            <a:off x="634999" y="1171575"/>
            <a:ext cx="5003801" cy="1463674"/>
          </a:xfrm>
        </p:spPr>
        <p:txBody>
          <a:bodyPr rIns="0" anchor="b" anchorCtr="0">
            <a:normAutofit/>
          </a:bodyPr>
          <a:lstStyle>
            <a:lvl1pPr marL="0" indent="0" algn="r">
              <a:buNone/>
              <a:defRPr sz="9600" b="1" i="0">
                <a:solidFill>
                  <a:schemeClr val="bg1"/>
                </a:solidFill>
              </a:defRPr>
            </a:lvl1pPr>
            <a:lvl2pPr marL="313200" indent="0" algn="r">
              <a:buNone/>
              <a:defRPr/>
            </a:lvl2pPr>
            <a:lvl3pPr marL="630000" indent="0" algn="r">
              <a:buNone/>
              <a:defRPr/>
            </a:lvl3pPr>
            <a:lvl4pPr marL="943200" indent="0" algn="r">
              <a:buNone/>
              <a:defRPr/>
            </a:lvl4pPr>
            <a:lvl5pPr marL="1260000" indent="0" algn="r">
              <a:buNone/>
              <a:defRPr/>
            </a:lvl5pPr>
          </a:lstStyle>
          <a:p>
            <a:pPr lvl="0"/>
            <a:r>
              <a:rPr lang="nl-NL" dirty="0"/>
              <a:t>#</a:t>
            </a:r>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0" name="Tijdelijke aanduiding voor datum 9"/>
          <p:cNvSpPr>
            <a:spLocks noGrp="1"/>
          </p:cNvSpPr>
          <p:nvPr>
            <p:ph type="dt" sz="half" idx="14"/>
          </p:nvPr>
        </p:nvSpPr>
        <p:spPr/>
        <p:txBody>
          <a:bodyPr/>
          <a:lstStyle/>
          <a:p>
            <a:endParaRPr lang="nl-NL" dirty="0"/>
          </a:p>
        </p:txBody>
      </p:sp>
      <p:sp>
        <p:nvSpPr>
          <p:cNvPr id="12" name="Tijdelijke aanduiding voor voettekst 11"/>
          <p:cNvSpPr>
            <a:spLocks noGrp="1"/>
          </p:cNvSpPr>
          <p:nvPr>
            <p:ph type="ftr" sz="quarter" idx="15"/>
          </p:nvPr>
        </p:nvSpPr>
        <p:spPr/>
        <p:txBody>
          <a:bodyPr/>
          <a:lstStyle/>
          <a:p>
            <a:endParaRPr lang="nl-NL" dirty="0"/>
          </a:p>
        </p:txBody>
      </p:sp>
      <p:sp>
        <p:nvSpPr>
          <p:cNvPr id="13" name="Tijdelijke aanduiding voor dianummer 12"/>
          <p:cNvSpPr>
            <a:spLocks noGrp="1"/>
          </p:cNvSpPr>
          <p:nvPr>
            <p:ph type="sldNum" sz="quarter" idx="16"/>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165436009"/>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ee objecten">
    <p:spTree>
      <p:nvGrpSpPr>
        <p:cNvPr id="1" name=""/>
        <p:cNvGrpSpPr/>
        <p:nvPr/>
      </p:nvGrpSpPr>
      <p:grpSpPr>
        <a:xfrm>
          <a:off x="0" y="0"/>
          <a:ext cx="0" cy="0"/>
          <a:chOff x="0" y="0"/>
          <a:chExt cx="0" cy="0"/>
        </a:xfrm>
      </p:grpSpPr>
      <p:sp>
        <p:nvSpPr>
          <p:cNvPr id="3" name="Tijdelijke aanduiding voor inhoud 2"/>
          <p:cNvSpPr>
            <a:spLocks noGrp="1"/>
          </p:cNvSpPr>
          <p:nvPr>
            <p:ph sz="half" idx="1"/>
          </p:nvPr>
        </p:nvSpPr>
        <p:spPr>
          <a:xfrm>
            <a:off x="635000" y="2276475"/>
            <a:ext cx="5226050" cy="39449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553199" y="2276475"/>
            <a:ext cx="5004000" cy="39449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p:txBody>
          <a:bodyPr/>
          <a:lstStyle/>
          <a:p>
            <a:r>
              <a:rPr lang="nl-NL"/>
              <a:t>Klik om de stijl te bewerken</a:t>
            </a:r>
          </a:p>
        </p:txBody>
      </p:sp>
      <p:sp>
        <p:nvSpPr>
          <p:cNvPr id="14" name="Tijdelijke aanduiding voor datum 13"/>
          <p:cNvSpPr>
            <a:spLocks noGrp="1"/>
          </p:cNvSpPr>
          <p:nvPr>
            <p:ph type="dt" sz="half" idx="10"/>
          </p:nvPr>
        </p:nvSpPr>
        <p:spPr/>
        <p:txBody>
          <a:bodyPr/>
          <a:lstStyle/>
          <a:p>
            <a:endParaRPr lang="nl-NL" dirty="0"/>
          </a:p>
        </p:txBody>
      </p:sp>
      <p:sp>
        <p:nvSpPr>
          <p:cNvPr id="15" name="Tijdelijke aanduiding voor voettekst 14"/>
          <p:cNvSpPr>
            <a:spLocks noGrp="1"/>
          </p:cNvSpPr>
          <p:nvPr>
            <p:ph type="ftr" sz="quarter" idx="11"/>
          </p:nvPr>
        </p:nvSpPr>
        <p:spPr/>
        <p:txBody>
          <a:bodyPr/>
          <a:lstStyle/>
          <a:p>
            <a:endParaRPr lang="nl-NL" dirty="0"/>
          </a:p>
        </p:txBody>
      </p:sp>
      <p:sp>
        <p:nvSpPr>
          <p:cNvPr id="16" name="Tijdelijke aanduiding voor dianummer 15"/>
          <p:cNvSpPr>
            <a:spLocks noGrp="1"/>
          </p:cNvSpPr>
          <p:nvPr>
            <p:ph type="sldNum" sz="quarter" idx="12"/>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3310126233"/>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Vergelijking">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635001" y="2306037"/>
            <a:ext cx="5004000" cy="648000"/>
          </a:xfrm>
          <a:noFill/>
        </p:spPr>
        <p:txBody>
          <a:bodyPr lIns="180000" tIns="180000" rIns="180000" bIns="72000" anchor="b">
            <a:noAutofit/>
          </a:bodyPr>
          <a:lstStyle>
            <a:lvl1pPr marL="0" indent="0">
              <a:buNone/>
              <a:defRPr sz="1800" b="1"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Tijdelijke aanduiding voor inhoud 3"/>
          <p:cNvSpPr>
            <a:spLocks noGrp="1"/>
          </p:cNvSpPr>
          <p:nvPr>
            <p:ph sz="half" idx="2"/>
          </p:nvPr>
        </p:nvSpPr>
        <p:spPr>
          <a:xfrm>
            <a:off x="635001" y="2953738"/>
            <a:ext cx="5004000" cy="3267676"/>
          </a:xfrm>
          <a:noFill/>
        </p:spPr>
        <p:txBody>
          <a:bodyPr lIns="180000" tIns="180000" rIns="180000" bIns="7200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5" name="Tijdelijke aanduiding voor tekst 4"/>
          <p:cNvSpPr>
            <a:spLocks noGrp="1"/>
          </p:cNvSpPr>
          <p:nvPr>
            <p:ph type="body" sz="quarter" idx="3"/>
          </p:nvPr>
        </p:nvSpPr>
        <p:spPr>
          <a:xfrm>
            <a:off x="6553200" y="2306037"/>
            <a:ext cx="5004000" cy="647228"/>
          </a:xfrm>
          <a:noFill/>
        </p:spPr>
        <p:txBody>
          <a:bodyPr lIns="180000" tIns="180000" rIns="180000" bIns="72000" anchor="b">
            <a:noAutofit/>
          </a:bodyPr>
          <a:lstStyle>
            <a:lvl1pPr marL="0" indent="0">
              <a:buNone/>
              <a:defRPr sz="1800" b="1"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Tijdelijke aanduiding voor inhoud 5"/>
          <p:cNvSpPr>
            <a:spLocks noGrp="1"/>
          </p:cNvSpPr>
          <p:nvPr>
            <p:ph sz="quarter" idx="4"/>
          </p:nvPr>
        </p:nvSpPr>
        <p:spPr>
          <a:xfrm>
            <a:off x="6553200" y="2953738"/>
            <a:ext cx="5005388" cy="3267676"/>
          </a:xfrm>
          <a:noFill/>
        </p:spPr>
        <p:txBody>
          <a:bodyPr lIns="180000" tIns="180000" rIns="180000" bIns="7200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0" name="Titel 9"/>
          <p:cNvSpPr>
            <a:spLocks noGrp="1"/>
          </p:cNvSpPr>
          <p:nvPr>
            <p:ph type="title"/>
          </p:nvPr>
        </p:nvSpPr>
        <p:spPr/>
        <p:txBody>
          <a:bodyPr/>
          <a:lstStyle/>
          <a:p>
            <a:r>
              <a:rPr lang="nl-NL"/>
              <a:t>Klik om de stijl te bewerken</a:t>
            </a:r>
            <a:endParaRPr lang="nl-NL" dirty="0"/>
          </a:p>
        </p:txBody>
      </p:sp>
      <p:sp>
        <p:nvSpPr>
          <p:cNvPr id="16" name="Tijdelijke aanduiding voor datum 15"/>
          <p:cNvSpPr>
            <a:spLocks noGrp="1"/>
          </p:cNvSpPr>
          <p:nvPr>
            <p:ph type="dt" sz="half" idx="10"/>
          </p:nvPr>
        </p:nvSpPr>
        <p:spPr/>
        <p:txBody>
          <a:bodyPr/>
          <a:lstStyle/>
          <a:p>
            <a:endParaRPr lang="nl-NL" dirty="0"/>
          </a:p>
        </p:txBody>
      </p:sp>
      <p:sp>
        <p:nvSpPr>
          <p:cNvPr id="17" name="Tijdelijke aanduiding voor voettekst 16"/>
          <p:cNvSpPr>
            <a:spLocks noGrp="1"/>
          </p:cNvSpPr>
          <p:nvPr>
            <p:ph type="ftr" sz="quarter" idx="11"/>
          </p:nvPr>
        </p:nvSpPr>
        <p:spPr/>
        <p:txBody>
          <a:bodyPr/>
          <a:lstStyle/>
          <a:p>
            <a:endParaRPr lang="nl-NL" dirty="0"/>
          </a:p>
        </p:txBody>
      </p:sp>
      <p:sp>
        <p:nvSpPr>
          <p:cNvPr id="18" name="Tijdelijke aanduiding voor dianummer 17"/>
          <p:cNvSpPr>
            <a:spLocks noGrp="1"/>
          </p:cNvSpPr>
          <p:nvPr>
            <p:ph type="sldNum" sz="quarter" idx="12"/>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7666798"/>
      </p:ext>
    </p:extLst>
  </p:cSld>
  <p:clrMapOvr>
    <a:masterClrMapping/>
  </p:clrMapOvr>
  <p:extLst>
    <p:ext uri="{DCECCB84-F9BA-43D5-87BE-67443E8EF086}">
      <p15:sldGuideLst xmlns:p15="http://schemas.microsoft.com/office/powerpoint/2012/main">
        <p15:guide id="1" pos="3988">
          <p15:clr>
            <a:srgbClr val="FBAE40"/>
          </p15:clr>
        </p15:guide>
        <p15:guide id="2" pos="3693">
          <p15:clr>
            <a:srgbClr val="FBAE40"/>
          </p15:clr>
        </p15:guide>
        <p15:guide id="3" orient="horz" pos="1661">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nl-NL" dirty="0"/>
          </a:p>
        </p:txBody>
      </p:sp>
      <p:sp>
        <p:nvSpPr>
          <p:cNvPr id="12" name="Tijdelijke aanduiding voor datum 11"/>
          <p:cNvSpPr>
            <a:spLocks noGrp="1"/>
          </p:cNvSpPr>
          <p:nvPr>
            <p:ph type="dt" sz="half" idx="10"/>
          </p:nvPr>
        </p:nvSpPr>
        <p:spPr/>
        <p:txBody>
          <a:bodyPr/>
          <a:lstStyle/>
          <a:p>
            <a:endParaRPr lang="nl-NL" dirty="0"/>
          </a:p>
        </p:txBody>
      </p:sp>
      <p:sp>
        <p:nvSpPr>
          <p:cNvPr id="13" name="Tijdelijke aanduiding voor voettekst 12"/>
          <p:cNvSpPr>
            <a:spLocks noGrp="1"/>
          </p:cNvSpPr>
          <p:nvPr>
            <p:ph type="ftr" sz="quarter" idx="11"/>
          </p:nvPr>
        </p:nvSpPr>
        <p:spPr/>
        <p:txBody>
          <a:bodyPr/>
          <a:lstStyle/>
          <a:p>
            <a:endParaRPr lang="nl-NL" dirty="0"/>
          </a:p>
        </p:txBody>
      </p:sp>
      <p:sp>
        <p:nvSpPr>
          <p:cNvPr id="14" name="Tijdelijke aanduiding voor dianummer 13"/>
          <p:cNvSpPr>
            <a:spLocks noGrp="1"/>
          </p:cNvSpPr>
          <p:nvPr>
            <p:ph type="sldNum" sz="quarter" idx="12"/>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618135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eldia verticaal">
    <p:spTree>
      <p:nvGrpSpPr>
        <p:cNvPr id="1" name=""/>
        <p:cNvGrpSpPr/>
        <p:nvPr/>
      </p:nvGrpSpPr>
      <p:grpSpPr>
        <a:xfrm>
          <a:off x="0" y="0"/>
          <a:ext cx="0" cy="0"/>
          <a:chOff x="0" y="0"/>
          <a:chExt cx="0" cy="0"/>
        </a:xfrm>
      </p:grpSpPr>
      <p:sp>
        <p:nvSpPr>
          <p:cNvPr id="13" name="Rechthoek 12"/>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4" name="Afbeelding 1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pic>
        <p:nvPicPr>
          <p:cNvPr id="16" name="Afbeelding 1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9504"/>
            <a:ext cx="12192000" cy="1682495"/>
          </a:xfrm>
          <a:prstGeom prst="rect">
            <a:avLst/>
          </a:prstGeom>
        </p:spPr>
      </p:pic>
      <p:sp>
        <p:nvSpPr>
          <p:cNvPr id="18" name="Tijdelijke aanduiding voor datum 17"/>
          <p:cNvSpPr>
            <a:spLocks noGrp="1"/>
          </p:cNvSpPr>
          <p:nvPr>
            <p:ph type="dt" sz="half" idx="17"/>
          </p:nvPr>
        </p:nvSpPr>
        <p:spPr/>
        <p:txBody>
          <a:bodyPr/>
          <a:lstStyle/>
          <a:p>
            <a:endParaRPr lang="nl-NL" dirty="0"/>
          </a:p>
        </p:txBody>
      </p:sp>
      <p:sp>
        <p:nvSpPr>
          <p:cNvPr id="19" name="Tijdelijke aanduiding voor voettekst 18"/>
          <p:cNvSpPr>
            <a:spLocks noGrp="1"/>
          </p:cNvSpPr>
          <p:nvPr>
            <p:ph type="ftr" sz="quarter" idx="18"/>
          </p:nvPr>
        </p:nvSpPr>
        <p:spPr/>
        <p:txBody>
          <a:bodyPr/>
          <a:lstStyle/>
          <a:p>
            <a:endParaRPr lang="nl-NL" dirty="0"/>
          </a:p>
        </p:txBody>
      </p:sp>
      <p:sp>
        <p:nvSpPr>
          <p:cNvPr id="20" name="Tijdelijke aanduiding voor dianummer 19"/>
          <p:cNvSpPr>
            <a:spLocks noGrp="1"/>
          </p:cNvSpPr>
          <p:nvPr>
            <p:ph type="sldNum" sz="quarter" idx="19"/>
          </p:nvPr>
        </p:nvSpPr>
        <p:spPr/>
        <p:txBody>
          <a:bodyPr/>
          <a:lstStyle/>
          <a:p>
            <a:fld id="{10A0A6AF-03C5-477E-939A-E28F7E7F05EA}" type="slidenum">
              <a:rPr lang="nl-NL" smtClean="0"/>
              <a:pPr/>
              <a:t>‹nr.›</a:t>
            </a:fld>
            <a:endParaRPr lang="nl-NL" dirty="0"/>
          </a:p>
        </p:txBody>
      </p:sp>
      <p:sp>
        <p:nvSpPr>
          <p:cNvPr id="24"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5"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bg1"/>
                </a:solidFill>
              </a:defRPr>
            </a:lvl1pPr>
          </a:lstStyle>
          <a:p>
            <a:r>
              <a:rPr lang="nl-NL"/>
              <a:t>Klik om de stijl te bewerken</a:t>
            </a:r>
            <a:endParaRPr lang="nl-NL" dirty="0"/>
          </a:p>
        </p:txBody>
      </p:sp>
    </p:spTree>
    <p:extLst>
      <p:ext uri="{BB962C8B-B14F-4D97-AF65-F5344CB8AC3E}">
        <p14:creationId xmlns:p14="http://schemas.microsoft.com/office/powerpoint/2010/main" val="106597364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11" name="Tijdelijke aanduiding voor datum 10"/>
          <p:cNvSpPr>
            <a:spLocks noGrp="1"/>
          </p:cNvSpPr>
          <p:nvPr>
            <p:ph type="dt" sz="half" idx="10"/>
          </p:nvPr>
        </p:nvSpPr>
        <p:spPr/>
        <p:txBody>
          <a:bodyPr/>
          <a:lstStyle/>
          <a:p>
            <a:endParaRPr lang="nl-NL" dirty="0"/>
          </a:p>
        </p:txBody>
      </p:sp>
      <p:sp>
        <p:nvSpPr>
          <p:cNvPr id="12" name="Tijdelijke aanduiding voor voettekst 11"/>
          <p:cNvSpPr>
            <a:spLocks noGrp="1"/>
          </p:cNvSpPr>
          <p:nvPr>
            <p:ph type="ftr" sz="quarter" idx="11"/>
          </p:nvPr>
        </p:nvSpPr>
        <p:spPr/>
        <p:txBody>
          <a:bodyPr/>
          <a:lstStyle/>
          <a:p>
            <a:endParaRPr lang="nl-NL" dirty="0"/>
          </a:p>
        </p:txBody>
      </p:sp>
      <p:sp>
        <p:nvSpPr>
          <p:cNvPr id="13" name="Tijdelijke aanduiding voor dianummer 12"/>
          <p:cNvSpPr>
            <a:spLocks noGrp="1"/>
          </p:cNvSpPr>
          <p:nvPr>
            <p:ph type="sldNum" sz="quarter" idx="12"/>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31875899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nhoud met bijschrift">
    <p:spTree>
      <p:nvGrpSpPr>
        <p:cNvPr id="1" name=""/>
        <p:cNvGrpSpPr/>
        <p:nvPr/>
      </p:nvGrpSpPr>
      <p:grpSpPr>
        <a:xfrm>
          <a:off x="0" y="0"/>
          <a:ext cx="0" cy="0"/>
          <a:chOff x="0" y="0"/>
          <a:chExt cx="0" cy="0"/>
        </a:xfrm>
      </p:grpSpPr>
      <p:sp>
        <p:nvSpPr>
          <p:cNvPr id="4" name="Tijdelijke aanduiding voor tekst 3"/>
          <p:cNvSpPr>
            <a:spLocks noGrp="1"/>
          </p:cNvSpPr>
          <p:nvPr>
            <p:ph type="body" sz="half" idx="2"/>
          </p:nvPr>
        </p:nvSpPr>
        <p:spPr>
          <a:xfrm>
            <a:off x="635000" y="3427413"/>
            <a:ext cx="5003800" cy="2793999"/>
          </a:xfrm>
        </p:spPr>
        <p:txBody>
          <a:bodyPr anchor="t" anchorCtr="0">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10" name="Tijdelijke aanduiding voor inhoud 9"/>
          <p:cNvSpPr>
            <a:spLocks noGrp="1"/>
          </p:cNvSpPr>
          <p:nvPr>
            <p:ph sz="quarter" idx="13"/>
          </p:nvPr>
        </p:nvSpPr>
        <p:spPr>
          <a:xfrm>
            <a:off x="6554588" y="1052513"/>
            <a:ext cx="5004000" cy="5168900"/>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3" name="Titel 2"/>
          <p:cNvSpPr>
            <a:spLocks noGrp="1"/>
          </p:cNvSpPr>
          <p:nvPr>
            <p:ph type="title"/>
          </p:nvPr>
        </p:nvSpPr>
        <p:spPr>
          <a:xfrm>
            <a:off x="635000" y="1052513"/>
            <a:ext cx="5003800" cy="948047"/>
          </a:xfrm>
        </p:spPr>
        <p:txBody>
          <a:bodyPr/>
          <a:lstStyle/>
          <a:p>
            <a:r>
              <a:rPr lang="nl-NL"/>
              <a:t>Klik om de stijl te bewerken</a:t>
            </a:r>
            <a:endParaRPr lang="nl-NL" dirty="0"/>
          </a:p>
        </p:txBody>
      </p:sp>
      <p:sp>
        <p:nvSpPr>
          <p:cNvPr id="17" name="Tijdelijke aanduiding voor datum 16"/>
          <p:cNvSpPr>
            <a:spLocks noGrp="1"/>
          </p:cNvSpPr>
          <p:nvPr>
            <p:ph type="dt" sz="half" idx="14"/>
          </p:nvPr>
        </p:nvSpPr>
        <p:spPr/>
        <p:txBody>
          <a:bodyPr/>
          <a:lstStyle/>
          <a:p>
            <a:endParaRPr lang="nl-NL" dirty="0"/>
          </a:p>
        </p:txBody>
      </p:sp>
      <p:sp>
        <p:nvSpPr>
          <p:cNvPr id="18" name="Tijdelijke aanduiding voor voettekst 17"/>
          <p:cNvSpPr>
            <a:spLocks noGrp="1"/>
          </p:cNvSpPr>
          <p:nvPr>
            <p:ph type="ftr" sz="quarter" idx="15"/>
          </p:nvPr>
        </p:nvSpPr>
        <p:spPr/>
        <p:txBody>
          <a:bodyPr/>
          <a:lstStyle/>
          <a:p>
            <a:endParaRPr lang="nl-NL" dirty="0"/>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43225089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Grote tekst A">
    <p:bg>
      <p:bgRef idx="1001">
        <a:schemeClr val="bg2"/>
      </p:bgRef>
    </p:bg>
    <p:spTree>
      <p:nvGrpSpPr>
        <p:cNvPr id="1" name=""/>
        <p:cNvGrpSpPr/>
        <p:nvPr/>
      </p:nvGrpSpPr>
      <p:grpSpPr>
        <a:xfrm>
          <a:off x="0" y="0"/>
          <a:ext cx="0" cy="0"/>
          <a:chOff x="0" y="0"/>
          <a:chExt cx="0" cy="0"/>
        </a:xfrm>
      </p:grpSpPr>
      <p:sp>
        <p:nvSpPr>
          <p:cNvPr id="20" name="Titel 1"/>
          <p:cNvSpPr>
            <a:spLocks noGrp="1"/>
          </p:cNvSpPr>
          <p:nvPr>
            <p:ph type="title"/>
          </p:nvPr>
        </p:nvSpPr>
        <p:spPr>
          <a:xfrm>
            <a:off x="635000" y="1052514"/>
            <a:ext cx="10923588" cy="4024800"/>
          </a:xfrm>
        </p:spPr>
        <p:txBody>
          <a:bodyPr anchor="b" anchorCtr="0">
            <a:normAutofit/>
          </a:bodyPr>
          <a:lstStyle>
            <a:lvl1pPr algn="l">
              <a:defRPr sz="8000" b="0">
                <a:solidFill>
                  <a:schemeClr val="tx1"/>
                </a:solidFill>
              </a:defRPr>
            </a:lvl1pPr>
          </a:lstStyle>
          <a:p>
            <a:r>
              <a:rPr lang="nl-NL"/>
              <a:t>Klik om de stijl te bewerken</a:t>
            </a:r>
            <a:endParaRPr lang="nl-NL" dirty="0"/>
          </a:p>
        </p:txBody>
      </p:sp>
      <p:sp>
        <p:nvSpPr>
          <p:cNvPr id="4" name="Ondertitel 2"/>
          <p:cNvSpPr>
            <a:spLocks noGrp="1"/>
          </p:cNvSpPr>
          <p:nvPr>
            <p:ph type="subTitle" idx="1"/>
          </p:nvPr>
        </p:nvSpPr>
        <p:spPr>
          <a:xfrm>
            <a:off x="635000" y="5077315"/>
            <a:ext cx="5461000" cy="1144098"/>
          </a:xfrm>
        </p:spPr>
        <p:txBody>
          <a:bodyPr lIns="162000" tIns="90000" rIns="90000">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9" name="Tijdelijke aanduiding voor datum 8"/>
          <p:cNvSpPr>
            <a:spLocks noGrp="1"/>
          </p:cNvSpPr>
          <p:nvPr>
            <p:ph type="dt" sz="half" idx="10"/>
          </p:nvPr>
        </p:nvSpPr>
        <p:spPr/>
        <p:txBody>
          <a:bodyPr/>
          <a:lstStyle>
            <a:lvl1pPr>
              <a:defRPr>
                <a:solidFill>
                  <a:schemeClr val="tx2"/>
                </a:solidFill>
              </a:defRPr>
            </a:lvl1pPr>
          </a:lstStyle>
          <a:p>
            <a:endParaRPr lang="nl-NL" dirty="0"/>
          </a:p>
        </p:txBody>
      </p:sp>
      <p:sp>
        <p:nvSpPr>
          <p:cNvPr id="10" name="Tijdelijke aanduiding voor voettekst 9"/>
          <p:cNvSpPr>
            <a:spLocks noGrp="1"/>
          </p:cNvSpPr>
          <p:nvPr>
            <p:ph type="ftr" sz="quarter" idx="11"/>
          </p:nvPr>
        </p:nvSpPr>
        <p:spPr/>
        <p:txBody>
          <a:bodyPr/>
          <a:lstStyle>
            <a:lvl1pPr>
              <a:defRPr>
                <a:solidFill>
                  <a:schemeClr val="tx2"/>
                </a:solidFill>
              </a:defRPr>
            </a:lvl1pPr>
          </a:lstStyle>
          <a:p>
            <a:endParaRPr lang="nl-NL" dirty="0"/>
          </a:p>
        </p:txBody>
      </p:sp>
      <p:sp>
        <p:nvSpPr>
          <p:cNvPr id="11" name="Tijdelijke aanduiding voor dianummer 10"/>
          <p:cNvSpPr>
            <a:spLocks noGrp="1"/>
          </p:cNvSpPr>
          <p:nvPr>
            <p:ph type="sldNum" sz="quarter" idx="12"/>
          </p:nvPr>
        </p:nvSpPr>
        <p:spPr/>
        <p:txBody>
          <a:bodyPr/>
          <a:lstStyle>
            <a:lvl1pPr>
              <a:defRPr>
                <a:solidFill>
                  <a:schemeClr val="tx2"/>
                </a:solidFill>
              </a:defRPr>
            </a:lvl1p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27641344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2" orient="horz" pos="2659">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Grote tekst B">
    <p:bg>
      <p:bgRef idx="1001">
        <a:schemeClr val="bg1"/>
      </p:bgRef>
    </p:bg>
    <p:spTree>
      <p:nvGrpSpPr>
        <p:cNvPr id="1" name=""/>
        <p:cNvGrpSpPr/>
        <p:nvPr/>
      </p:nvGrpSpPr>
      <p:grpSpPr>
        <a:xfrm>
          <a:off x="0" y="0"/>
          <a:ext cx="0" cy="0"/>
          <a:chOff x="0" y="0"/>
          <a:chExt cx="0" cy="0"/>
        </a:xfrm>
      </p:grpSpPr>
      <p:sp>
        <p:nvSpPr>
          <p:cNvPr id="20" name="Titel 1"/>
          <p:cNvSpPr>
            <a:spLocks noGrp="1"/>
          </p:cNvSpPr>
          <p:nvPr>
            <p:ph type="title"/>
          </p:nvPr>
        </p:nvSpPr>
        <p:spPr>
          <a:xfrm>
            <a:off x="635000" y="1052514"/>
            <a:ext cx="10923588" cy="4024800"/>
          </a:xfrm>
        </p:spPr>
        <p:txBody>
          <a:bodyPr anchor="b" anchorCtr="0">
            <a:normAutofit/>
          </a:bodyPr>
          <a:lstStyle>
            <a:lvl1pPr algn="l">
              <a:defRPr sz="8000" b="0">
                <a:solidFill>
                  <a:schemeClr val="tx2"/>
                </a:solidFill>
              </a:defRPr>
            </a:lvl1pPr>
          </a:lstStyle>
          <a:p>
            <a:r>
              <a:rPr lang="nl-NL"/>
              <a:t>Klik om de stijl te bewerken</a:t>
            </a:r>
            <a:endParaRPr lang="nl-NL" dirty="0"/>
          </a:p>
        </p:txBody>
      </p:sp>
      <p:sp>
        <p:nvSpPr>
          <p:cNvPr id="4" name="Ondertitel 2"/>
          <p:cNvSpPr>
            <a:spLocks noGrp="1"/>
          </p:cNvSpPr>
          <p:nvPr>
            <p:ph type="subTitle" idx="1"/>
          </p:nvPr>
        </p:nvSpPr>
        <p:spPr>
          <a:xfrm>
            <a:off x="635000" y="5077314"/>
            <a:ext cx="5461000" cy="1144099"/>
          </a:xfrm>
        </p:spPr>
        <p:txBody>
          <a:bodyPr lIns="162000" tIns="90000">
            <a:norm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6" name="Tijdelijke aanduiding voor datum 5"/>
          <p:cNvSpPr>
            <a:spLocks noGrp="1"/>
          </p:cNvSpPr>
          <p:nvPr>
            <p:ph type="dt" sz="half" idx="10"/>
          </p:nvPr>
        </p:nvSpPr>
        <p:spPr/>
        <p:txBody>
          <a:bodyPr/>
          <a:lstStyle/>
          <a:p>
            <a:endParaRPr lang="nl-NL" dirty="0"/>
          </a:p>
        </p:txBody>
      </p:sp>
      <p:sp>
        <p:nvSpPr>
          <p:cNvPr id="7" name="Tijdelijke aanduiding voor voettekst 6"/>
          <p:cNvSpPr>
            <a:spLocks noGrp="1"/>
          </p:cNvSpPr>
          <p:nvPr>
            <p:ph type="ftr" sz="quarter" idx="11"/>
          </p:nvPr>
        </p:nvSpPr>
        <p:spPr/>
        <p:txBody>
          <a:bodyPr/>
          <a:lstStyle/>
          <a:p>
            <a:endParaRPr lang="nl-NL" dirty="0"/>
          </a:p>
        </p:txBody>
      </p:sp>
      <p:sp>
        <p:nvSpPr>
          <p:cNvPr id="8" name="Tijdelijke aanduiding voor dianummer 7"/>
          <p:cNvSpPr>
            <a:spLocks noGrp="1"/>
          </p:cNvSpPr>
          <p:nvPr>
            <p:ph type="sldNum" sz="quarter" idx="12"/>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50298273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orient="horz" pos="2659">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ekstvlak A">
    <p:spTree>
      <p:nvGrpSpPr>
        <p:cNvPr id="1" name=""/>
        <p:cNvGrpSpPr/>
        <p:nvPr/>
      </p:nvGrpSpPr>
      <p:grpSpPr>
        <a:xfrm>
          <a:off x="0" y="0"/>
          <a:ext cx="0" cy="0"/>
          <a:chOff x="0" y="0"/>
          <a:chExt cx="0" cy="0"/>
        </a:xfrm>
      </p:grpSpPr>
      <p:sp>
        <p:nvSpPr>
          <p:cNvPr id="7" name="Rechthoek 6"/>
          <p:cNvSpPr/>
          <p:nvPr userDrawn="1"/>
        </p:nvSpPr>
        <p:spPr>
          <a:xfrm>
            <a:off x="6096000" y="-1588"/>
            <a:ext cx="6096000" cy="68595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indent="0" algn="l">
              <a:buFont typeface="Arial" charset="0"/>
              <a:buNone/>
            </a:pPr>
            <a:endParaRPr lang="nl-NL" sz="1000">
              <a:solidFill>
                <a:schemeClr val="bg1"/>
              </a:solidFill>
            </a:endParaRPr>
          </a:p>
        </p:txBody>
      </p:sp>
      <p:sp>
        <p:nvSpPr>
          <p:cNvPr id="6" name="Titel 5"/>
          <p:cNvSpPr>
            <a:spLocks noGrp="1"/>
          </p:cNvSpPr>
          <p:nvPr>
            <p:ph type="title"/>
          </p:nvPr>
        </p:nvSpPr>
        <p:spPr>
          <a:xfrm>
            <a:off x="635000" y="2636838"/>
            <a:ext cx="5003799" cy="1584324"/>
          </a:xfrm>
        </p:spPr>
        <p:txBody>
          <a:bodyPr anchor="ctr" anchorCtr="0"/>
          <a:lstStyle>
            <a:lvl1pPr>
              <a:defRPr sz="4000">
                <a:solidFill>
                  <a:schemeClr val="tx2"/>
                </a:solidFill>
              </a:defRPr>
            </a:lvl1pPr>
          </a:lstStyle>
          <a:p>
            <a:r>
              <a:rPr lang="nl-NL"/>
              <a:t>Klik om de stijl te bewerken</a:t>
            </a:r>
            <a:endParaRPr lang="nl-NL" dirty="0"/>
          </a:p>
        </p:txBody>
      </p:sp>
      <p:pic>
        <p:nvPicPr>
          <p:cNvPr id="14" name="Afbeelding 1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3" name="Tijdelijke aanduiding voor tekst 2"/>
          <p:cNvSpPr>
            <a:spLocks noGrp="1"/>
          </p:cNvSpPr>
          <p:nvPr>
            <p:ph type="body" sz="quarter" idx="10"/>
          </p:nvPr>
        </p:nvSpPr>
        <p:spPr>
          <a:xfrm>
            <a:off x="6554588" y="1066800"/>
            <a:ext cx="5004000" cy="5154613"/>
          </a:xfrm>
        </p:spPr>
        <p:txBody>
          <a:bodyPr anchor="ct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defRPr>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1" name="Tijdelijke aanduiding voor datum 10"/>
          <p:cNvSpPr>
            <a:spLocks noGrp="1"/>
          </p:cNvSpPr>
          <p:nvPr>
            <p:ph type="dt" sz="half" idx="11"/>
          </p:nvPr>
        </p:nvSpPr>
        <p:spPr/>
        <p:txBody>
          <a:bodyPr/>
          <a:lstStyle/>
          <a:p>
            <a:endParaRPr lang="nl-NL" dirty="0"/>
          </a:p>
        </p:txBody>
      </p:sp>
      <p:sp>
        <p:nvSpPr>
          <p:cNvPr id="12" name="Tijdelijke aanduiding voor voettekst 11"/>
          <p:cNvSpPr>
            <a:spLocks noGrp="1"/>
          </p:cNvSpPr>
          <p:nvPr>
            <p:ph type="ftr" sz="quarter" idx="12"/>
          </p:nvPr>
        </p:nvSpPr>
        <p:spPr/>
        <p:txBody>
          <a:bodyPr/>
          <a:lstStyle/>
          <a:p>
            <a:endParaRPr lang="nl-NL" dirty="0"/>
          </a:p>
        </p:txBody>
      </p:sp>
      <p:sp>
        <p:nvSpPr>
          <p:cNvPr id="13" name="Tijdelijke aanduiding voor dianummer 12"/>
          <p:cNvSpPr>
            <a:spLocks noGrp="1"/>
          </p:cNvSpPr>
          <p:nvPr>
            <p:ph type="sldNum" sz="quarter" idx="13"/>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716881427"/>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guide id="3" pos="5609">
          <p15:clr>
            <a:srgbClr val="FBAE40"/>
          </p15:clr>
        </p15:guide>
        <p15:guide id="4" pos="5904">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ekstvlak B">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Titel 5"/>
          <p:cNvSpPr>
            <a:spLocks noGrp="1"/>
          </p:cNvSpPr>
          <p:nvPr>
            <p:ph type="title"/>
          </p:nvPr>
        </p:nvSpPr>
        <p:spPr>
          <a:xfrm>
            <a:off x="634999" y="2636839"/>
            <a:ext cx="5004000" cy="1584324"/>
          </a:xfrm>
        </p:spPr>
        <p:txBody>
          <a:bodyPr anchor="ctr" anchorCtr="0"/>
          <a:lstStyle>
            <a:lvl1pPr>
              <a:defRPr sz="4000">
                <a:solidFill>
                  <a:schemeClr val="bg1"/>
                </a:solidFill>
              </a:defRPr>
            </a:lvl1pPr>
          </a:lstStyle>
          <a:p>
            <a:r>
              <a:rPr lang="nl-NL"/>
              <a:t>Klik om de stijl te bewerken</a:t>
            </a:r>
            <a:endParaRPr lang="nl-NL" dirty="0"/>
          </a:p>
        </p:txBody>
      </p:sp>
      <p:sp>
        <p:nvSpPr>
          <p:cNvPr id="4" name="Tijdelijke aanduiding voor tekst 3"/>
          <p:cNvSpPr>
            <a:spLocks noGrp="1"/>
          </p:cNvSpPr>
          <p:nvPr>
            <p:ph type="body" sz="quarter" idx="10"/>
          </p:nvPr>
        </p:nvSpPr>
        <p:spPr>
          <a:xfrm>
            <a:off x="6553199" y="1052513"/>
            <a:ext cx="5004000" cy="5168900"/>
          </a:xfrm>
        </p:spPr>
        <p:txBody>
          <a:bodyPr anchor="ctr" anchorCtr="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3" name="Tijdelijke aanduiding voor datum 12"/>
          <p:cNvSpPr>
            <a:spLocks noGrp="1"/>
          </p:cNvSpPr>
          <p:nvPr>
            <p:ph type="dt" sz="half" idx="11"/>
          </p:nvPr>
        </p:nvSpPr>
        <p:spPr/>
        <p:txBody>
          <a:bodyPr/>
          <a:lstStyle/>
          <a:p>
            <a:endParaRPr lang="nl-NL" dirty="0"/>
          </a:p>
        </p:txBody>
      </p:sp>
      <p:sp>
        <p:nvSpPr>
          <p:cNvPr id="14" name="Tijdelijke aanduiding voor voettekst 13"/>
          <p:cNvSpPr>
            <a:spLocks noGrp="1"/>
          </p:cNvSpPr>
          <p:nvPr>
            <p:ph type="ftr" sz="quarter" idx="12"/>
          </p:nvPr>
        </p:nvSpPr>
        <p:spPr/>
        <p:txBody>
          <a:bodyPr/>
          <a:lstStyle/>
          <a:p>
            <a:endParaRPr lang="nl-NL" dirty="0"/>
          </a:p>
        </p:txBody>
      </p:sp>
      <p:sp>
        <p:nvSpPr>
          <p:cNvPr id="15" name="Tijdelijke aanduiding voor dianummer 14"/>
          <p:cNvSpPr>
            <a:spLocks noGrp="1"/>
          </p:cNvSpPr>
          <p:nvPr>
            <p:ph type="sldNum" sz="quarter" idx="13"/>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845400587"/>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Afbeelding met bijschrift">
    <p:spTree>
      <p:nvGrpSpPr>
        <p:cNvPr id="1" name=""/>
        <p:cNvGrpSpPr/>
        <p:nvPr/>
      </p:nvGrpSpPr>
      <p:grpSpPr>
        <a:xfrm>
          <a:off x="0" y="0"/>
          <a:ext cx="0" cy="0"/>
          <a:chOff x="0" y="0"/>
          <a:chExt cx="0" cy="0"/>
        </a:xfrm>
      </p:grpSpPr>
      <p:sp>
        <p:nvSpPr>
          <p:cNvPr id="4" name="Tijdelijke aanduiding voor tekst 3"/>
          <p:cNvSpPr>
            <a:spLocks noGrp="1"/>
          </p:cNvSpPr>
          <p:nvPr>
            <p:ph type="body" sz="half" idx="2"/>
          </p:nvPr>
        </p:nvSpPr>
        <p:spPr>
          <a:xfrm>
            <a:off x="635000" y="3427413"/>
            <a:ext cx="5003800" cy="2794000"/>
          </a:xfrm>
        </p:spPr>
        <p:txBody>
          <a:bodyPr anchor="t" anchorCtr="0">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9" name="Titel 8"/>
          <p:cNvSpPr>
            <a:spLocks noGrp="1"/>
          </p:cNvSpPr>
          <p:nvPr>
            <p:ph type="title"/>
          </p:nvPr>
        </p:nvSpPr>
        <p:spPr>
          <a:xfrm>
            <a:off x="635000" y="1052513"/>
            <a:ext cx="5003800" cy="948047"/>
          </a:xfrm>
        </p:spPr>
        <p:txBody>
          <a:bodyPr/>
          <a:lstStyle/>
          <a:p>
            <a:r>
              <a:rPr lang="nl-NL"/>
              <a:t>Klik om de stijl te bewerken</a:t>
            </a:r>
            <a:endParaRPr lang="nl-NL" dirty="0"/>
          </a:p>
        </p:txBody>
      </p:sp>
      <p:sp>
        <p:nvSpPr>
          <p:cNvPr id="11" name="Tijdelijke aanduiding voor datum 10"/>
          <p:cNvSpPr>
            <a:spLocks noGrp="1"/>
          </p:cNvSpPr>
          <p:nvPr>
            <p:ph type="dt" sz="half" idx="25"/>
          </p:nvPr>
        </p:nvSpPr>
        <p:spPr/>
        <p:txBody>
          <a:bodyPr/>
          <a:lstStyle/>
          <a:p>
            <a:endParaRPr lang="nl-NL" dirty="0"/>
          </a:p>
        </p:txBody>
      </p:sp>
      <p:sp>
        <p:nvSpPr>
          <p:cNvPr id="12" name="Tijdelijke aanduiding voor voettekst 11"/>
          <p:cNvSpPr>
            <a:spLocks noGrp="1"/>
          </p:cNvSpPr>
          <p:nvPr>
            <p:ph type="ftr" sz="quarter" idx="26"/>
          </p:nvPr>
        </p:nvSpPr>
        <p:spPr/>
        <p:txBody>
          <a:bodyPr/>
          <a:lstStyle/>
          <a:p>
            <a:endParaRPr lang="nl-NL" dirty="0"/>
          </a:p>
        </p:txBody>
      </p:sp>
      <p:sp>
        <p:nvSpPr>
          <p:cNvPr id="13" name="Tijdelijke aanduiding voor dianummer 12"/>
          <p:cNvSpPr>
            <a:spLocks noGrp="1"/>
          </p:cNvSpPr>
          <p:nvPr>
            <p:ph type="sldNum" sz="quarter" idx="27"/>
          </p:nvPr>
        </p:nvSpPr>
        <p:spPr/>
        <p:txBody>
          <a:bodyPr/>
          <a:lstStyle/>
          <a:p>
            <a:fld id="{10A0A6AF-03C5-477E-939A-E28F7E7F05EA}" type="slidenum">
              <a:rPr lang="nl-NL" smtClean="0"/>
              <a:pPr/>
              <a:t>‹nr.›</a:t>
            </a:fld>
            <a:endParaRPr lang="nl-NL" dirty="0"/>
          </a:p>
        </p:txBody>
      </p:sp>
      <p:sp>
        <p:nvSpPr>
          <p:cNvPr id="10" name="Tijdelijke aanduiding voor afbeelding 16">
            <a:extLst>
              <a:ext uri="{FF2B5EF4-FFF2-40B4-BE49-F238E27FC236}">
                <a16:creationId xmlns:a16="http://schemas.microsoft.com/office/drawing/2014/main" id="{BBCE35AD-A624-6445-84E4-C0AC03B155AD}"/>
              </a:ext>
            </a:extLst>
          </p:cNvPr>
          <p:cNvSpPr>
            <a:spLocks noGrp="1"/>
          </p:cNvSpPr>
          <p:nvPr>
            <p:ph type="pic" sz="quarter" idx="24"/>
          </p:nvPr>
        </p:nvSpPr>
        <p:spPr>
          <a:xfrm>
            <a:off x="6096000" y="-2381"/>
            <a:ext cx="6096000" cy="6860381"/>
          </a:xfrm>
          <a:custGeom>
            <a:avLst/>
            <a:gdLst>
              <a:gd name="connsiteX0" fmla="*/ 235800 w 6096000"/>
              <a:gd name="connsiteY0" fmla="*/ 0 h 6860381"/>
              <a:gd name="connsiteX1" fmla="*/ 6096000 w 6096000"/>
              <a:gd name="connsiteY1" fmla="*/ 0 h 6860381"/>
              <a:gd name="connsiteX2" fmla="*/ 6096000 w 6096000"/>
              <a:gd name="connsiteY2" fmla="*/ 6860381 h 6860381"/>
              <a:gd name="connsiteX3" fmla="*/ 0 w 6096000"/>
              <a:gd name="connsiteY3" fmla="*/ 6860381 h 6860381"/>
              <a:gd name="connsiteX4" fmla="*/ 0 w 6096000"/>
              <a:gd name="connsiteY4" fmla="*/ 711581 h 6860381"/>
              <a:gd name="connsiteX5" fmla="*/ 235800 w 6096000"/>
              <a:gd name="connsiteY5" fmla="*/ 711581 h 6860381"/>
              <a:gd name="connsiteX6" fmla="*/ 235800 w 6096000"/>
              <a:gd name="connsiteY6" fmla="*/ 2381 h 686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0" h="6860381">
                <a:moveTo>
                  <a:pt x="235800" y="0"/>
                </a:moveTo>
                <a:lnTo>
                  <a:pt x="6096000" y="0"/>
                </a:lnTo>
                <a:lnTo>
                  <a:pt x="6096000" y="6860381"/>
                </a:lnTo>
                <a:lnTo>
                  <a:pt x="0" y="6860381"/>
                </a:lnTo>
                <a:lnTo>
                  <a:pt x="0" y="711581"/>
                </a:lnTo>
                <a:lnTo>
                  <a:pt x="235800" y="711581"/>
                </a:lnTo>
                <a:lnTo>
                  <a:pt x="235800" y="2381"/>
                </a:lnTo>
                <a:close/>
              </a:path>
            </a:pathLst>
          </a:custGeom>
          <a:noFill/>
        </p:spPr>
        <p:txBody>
          <a:bodyPr wrap="square" anchor="ctr" anchorCtr="0">
            <a:noAutofit/>
          </a:bodyPr>
          <a:lstStyle/>
          <a:p>
            <a:r>
              <a:rPr lang="nl-NL"/>
              <a:t>Klik op het pictogram als u een afbeelding wilt toevoegen</a:t>
            </a:r>
            <a:endParaRPr lang="nl-NL" dirty="0"/>
          </a:p>
        </p:txBody>
      </p:sp>
    </p:spTree>
    <p:extLst>
      <p:ext uri="{BB962C8B-B14F-4D97-AF65-F5344CB8AC3E}">
        <p14:creationId xmlns:p14="http://schemas.microsoft.com/office/powerpoint/2010/main" val="6446134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Afbeelding verticaal kleur">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jdelijke aanduiding voor tekst 9"/>
          <p:cNvSpPr>
            <a:spLocks noGrp="1"/>
          </p:cNvSpPr>
          <p:nvPr>
            <p:ph type="body" sz="quarter" idx="15"/>
          </p:nvPr>
        </p:nvSpPr>
        <p:spPr>
          <a:xfrm>
            <a:off x="635000" y="2289600"/>
            <a:ext cx="5005388" cy="3935413"/>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defRPr>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12" name="Afbeelding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2" name="Titel 1"/>
          <p:cNvSpPr>
            <a:spLocks noGrp="1"/>
          </p:cNvSpPr>
          <p:nvPr>
            <p:ph type="title"/>
          </p:nvPr>
        </p:nvSpPr>
        <p:spPr>
          <a:xfrm>
            <a:off x="634206" y="1051200"/>
            <a:ext cx="5004594" cy="948047"/>
          </a:xfrm>
        </p:spPr>
        <p:txBody>
          <a:bodyPr/>
          <a:lstStyle>
            <a:lvl1pPr>
              <a:defRPr>
                <a:solidFill>
                  <a:schemeClr val="bg1"/>
                </a:solidFill>
              </a:defRPr>
            </a:lvl1pPr>
          </a:lstStyle>
          <a:p>
            <a:r>
              <a:rPr lang="nl-NL"/>
              <a:t>Klik om de stijl te bewerken</a:t>
            </a:r>
            <a:endParaRPr lang="nl-NL" dirty="0"/>
          </a:p>
        </p:txBody>
      </p:sp>
      <p:sp>
        <p:nvSpPr>
          <p:cNvPr id="20" name="Tijdelijke aanduiding voor datum 19"/>
          <p:cNvSpPr>
            <a:spLocks noGrp="1"/>
          </p:cNvSpPr>
          <p:nvPr>
            <p:ph type="dt" sz="half" idx="25"/>
          </p:nvPr>
        </p:nvSpPr>
        <p:spPr/>
        <p:txBody>
          <a:bodyPr/>
          <a:lstStyle/>
          <a:p>
            <a:endParaRPr lang="nl-NL" dirty="0"/>
          </a:p>
        </p:txBody>
      </p:sp>
      <p:sp>
        <p:nvSpPr>
          <p:cNvPr id="21" name="Tijdelijke aanduiding voor voettekst 20"/>
          <p:cNvSpPr>
            <a:spLocks noGrp="1"/>
          </p:cNvSpPr>
          <p:nvPr>
            <p:ph type="ftr" sz="quarter" idx="26"/>
          </p:nvPr>
        </p:nvSpPr>
        <p:spPr/>
        <p:txBody>
          <a:bodyPr/>
          <a:lstStyle/>
          <a:p>
            <a:endParaRPr lang="nl-NL" dirty="0"/>
          </a:p>
        </p:txBody>
      </p:sp>
      <p:sp>
        <p:nvSpPr>
          <p:cNvPr id="22" name="Tijdelijke aanduiding voor dianummer 21"/>
          <p:cNvSpPr>
            <a:spLocks noGrp="1"/>
          </p:cNvSpPr>
          <p:nvPr>
            <p:ph type="sldNum" sz="quarter" idx="27"/>
          </p:nvPr>
        </p:nvSpPr>
        <p:spPr/>
        <p:txBody>
          <a:bodyPr/>
          <a:lstStyle/>
          <a:p>
            <a:fld id="{10A0A6AF-03C5-477E-939A-E28F7E7F05EA}" type="slidenum">
              <a:rPr lang="nl-NL" smtClean="0"/>
              <a:pPr/>
              <a:t>‹nr.›</a:t>
            </a:fld>
            <a:endParaRPr lang="nl-NL" dirty="0"/>
          </a:p>
        </p:txBody>
      </p:sp>
      <p:sp>
        <p:nvSpPr>
          <p:cNvPr id="13" name="Tijdelijke aanduiding voor afbeelding 16">
            <a:extLst>
              <a:ext uri="{FF2B5EF4-FFF2-40B4-BE49-F238E27FC236}">
                <a16:creationId xmlns:a16="http://schemas.microsoft.com/office/drawing/2014/main" id="{BBCE35AD-A624-6445-84E4-C0AC03B155AD}"/>
              </a:ext>
            </a:extLst>
          </p:cNvPr>
          <p:cNvSpPr>
            <a:spLocks noGrp="1"/>
          </p:cNvSpPr>
          <p:nvPr>
            <p:ph type="pic" sz="quarter" idx="24"/>
          </p:nvPr>
        </p:nvSpPr>
        <p:spPr>
          <a:xfrm>
            <a:off x="6096000" y="-2381"/>
            <a:ext cx="6096000" cy="6860381"/>
          </a:xfrm>
          <a:custGeom>
            <a:avLst/>
            <a:gdLst>
              <a:gd name="connsiteX0" fmla="*/ 235800 w 6096000"/>
              <a:gd name="connsiteY0" fmla="*/ 0 h 6860381"/>
              <a:gd name="connsiteX1" fmla="*/ 6096000 w 6096000"/>
              <a:gd name="connsiteY1" fmla="*/ 0 h 6860381"/>
              <a:gd name="connsiteX2" fmla="*/ 6096000 w 6096000"/>
              <a:gd name="connsiteY2" fmla="*/ 6860381 h 6860381"/>
              <a:gd name="connsiteX3" fmla="*/ 0 w 6096000"/>
              <a:gd name="connsiteY3" fmla="*/ 6860381 h 6860381"/>
              <a:gd name="connsiteX4" fmla="*/ 0 w 6096000"/>
              <a:gd name="connsiteY4" fmla="*/ 711581 h 6860381"/>
              <a:gd name="connsiteX5" fmla="*/ 235800 w 6096000"/>
              <a:gd name="connsiteY5" fmla="*/ 711581 h 6860381"/>
              <a:gd name="connsiteX6" fmla="*/ 235800 w 6096000"/>
              <a:gd name="connsiteY6" fmla="*/ 2381 h 686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0" h="6860381">
                <a:moveTo>
                  <a:pt x="235800" y="0"/>
                </a:moveTo>
                <a:lnTo>
                  <a:pt x="6096000" y="0"/>
                </a:lnTo>
                <a:lnTo>
                  <a:pt x="6096000" y="6860381"/>
                </a:lnTo>
                <a:lnTo>
                  <a:pt x="0" y="6860381"/>
                </a:lnTo>
                <a:lnTo>
                  <a:pt x="0" y="711581"/>
                </a:lnTo>
                <a:lnTo>
                  <a:pt x="235800" y="711581"/>
                </a:lnTo>
                <a:lnTo>
                  <a:pt x="235800" y="2381"/>
                </a:lnTo>
                <a:close/>
              </a:path>
            </a:pathLst>
          </a:custGeom>
          <a:noFill/>
        </p:spPr>
        <p:txBody>
          <a:bodyPr wrap="square" anchor="ctr" anchorCtr="0">
            <a:noAutofit/>
          </a:bodyPr>
          <a:lstStyle/>
          <a:p>
            <a:r>
              <a:rPr lang="nl-NL"/>
              <a:t>Klik op het pictogram als u een afbeelding wilt toevoegen</a:t>
            </a:r>
            <a:endParaRPr lang="nl-NL" dirty="0"/>
          </a:p>
        </p:txBody>
      </p:sp>
    </p:spTree>
    <p:extLst>
      <p:ext uri="{BB962C8B-B14F-4D97-AF65-F5344CB8AC3E}">
        <p14:creationId xmlns:p14="http://schemas.microsoft.com/office/powerpoint/2010/main" val="438404231"/>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Afbeelding verticaal wit">
    <p:spTree>
      <p:nvGrpSpPr>
        <p:cNvPr id="1" name=""/>
        <p:cNvGrpSpPr/>
        <p:nvPr/>
      </p:nvGrpSpPr>
      <p:grpSpPr>
        <a:xfrm>
          <a:off x="0" y="0"/>
          <a:ext cx="0" cy="0"/>
          <a:chOff x="0" y="0"/>
          <a:chExt cx="0" cy="0"/>
        </a:xfrm>
      </p:grpSpPr>
      <p:sp>
        <p:nvSpPr>
          <p:cNvPr id="11" name="Tijdelijke aanduiding voor tekst 10"/>
          <p:cNvSpPr>
            <a:spLocks noGrp="1"/>
          </p:cNvSpPr>
          <p:nvPr>
            <p:ph type="body" sz="quarter" idx="16"/>
          </p:nvPr>
        </p:nvSpPr>
        <p:spPr>
          <a:xfrm>
            <a:off x="635000" y="2289600"/>
            <a:ext cx="5003800" cy="3931813"/>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a:xfrm>
            <a:off x="635000" y="1051200"/>
            <a:ext cx="5003800" cy="948047"/>
          </a:xfrm>
        </p:spPr>
        <p:txBody>
          <a:bodyPr/>
          <a:lstStyle/>
          <a:p>
            <a:r>
              <a:rPr lang="nl-NL"/>
              <a:t>Klik om de stijl te bewerken</a:t>
            </a:r>
            <a:endParaRPr lang="nl-NL" dirty="0"/>
          </a:p>
        </p:txBody>
      </p:sp>
      <p:sp>
        <p:nvSpPr>
          <p:cNvPr id="6" name="Tijdelijke aanduiding voor datum 5"/>
          <p:cNvSpPr>
            <a:spLocks noGrp="1"/>
          </p:cNvSpPr>
          <p:nvPr>
            <p:ph type="dt" sz="half" idx="25"/>
          </p:nvPr>
        </p:nvSpPr>
        <p:spPr/>
        <p:txBody>
          <a:bodyPr/>
          <a:lstStyle/>
          <a:p>
            <a:endParaRPr lang="nl-NL" dirty="0"/>
          </a:p>
        </p:txBody>
      </p:sp>
      <p:sp>
        <p:nvSpPr>
          <p:cNvPr id="12" name="Tijdelijke aanduiding voor voettekst 11"/>
          <p:cNvSpPr>
            <a:spLocks noGrp="1"/>
          </p:cNvSpPr>
          <p:nvPr>
            <p:ph type="ftr" sz="quarter" idx="26"/>
          </p:nvPr>
        </p:nvSpPr>
        <p:spPr/>
        <p:txBody>
          <a:bodyPr/>
          <a:lstStyle/>
          <a:p>
            <a:endParaRPr lang="nl-NL" dirty="0"/>
          </a:p>
        </p:txBody>
      </p:sp>
      <p:sp>
        <p:nvSpPr>
          <p:cNvPr id="13" name="Tijdelijke aanduiding voor dianummer 12"/>
          <p:cNvSpPr>
            <a:spLocks noGrp="1"/>
          </p:cNvSpPr>
          <p:nvPr>
            <p:ph type="sldNum" sz="quarter" idx="27"/>
          </p:nvPr>
        </p:nvSpPr>
        <p:spPr/>
        <p:txBody>
          <a:bodyPr/>
          <a:lstStyle/>
          <a:p>
            <a:fld id="{10A0A6AF-03C5-477E-939A-E28F7E7F05EA}" type="slidenum">
              <a:rPr lang="nl-NL" smtClean="0"/>
              <a:pPr/>
              <a:t>‹nr.›</a:t>
            </a:fld>
            <a:endParaRPr lang="nl-NL" dirty="0"/>
          </a:p>
        </p:txBody>
      </p:sp>
      <p:sp>
        <p:nvSpPr>
          <p:cNvPr id="8" name="Tijdelijke aanduiding voor afbeelding 16">
            <a:extLst>
              <a:ext uri="{FF2B5EF4-FFF2-40B4-BE49-F238E27FC236}">
                <a16:creationId xmlns:a16="http://schemas.microsoft.com/office/drawing/2014/main" id="{BBCE35AD-A624-6445-84E4-C0AC03B155AD}"/>
              </a:ext>
            </a:extLst>
          </p:cNvPr>
          <p:cNvSpPr>
            <a:spLocks noGrp="1"/>
          </p:cNvSpPr>
          <p:nvPr>
            <p:ph type="pic" sz="quarter" idx="24"/>
          </p:nvPr>
        </p:nvSpPr>
        <p:spPr>
          <a:xfrm>
            <a:off x="6096000" y="-2381"/>
            <a:ext cx="6096000" cy="6860381"/>
          </a:xfrm>
          <a:custGeom>
            <a:avLst/>
            <a:gdLst>
              <a:gd name="connsiteX0" fmla="*/ 235800 w 6096000"/>
              <a:gd name="connsiteY0" fmla="*/ 0 h 6860381"/>
              <a:gd name="connsiteX1" fmla="*/ 6096000 w 6096000"/>
              <a:gd name="connsiteY1" fmla="*/ 0 h 6860381"/>
              <a:gd name="connsiteX2" fmla="*/ 6096000 w 6096000"/>
              <a:gd name="connsiteY2" fmla="*/ 6860381 h 6860381"/>
              <a:gd name="connsiteX3" fmla="*/ 0 w 6096000"/>
              <a:gd name="connsiteY3" fmla="*/ 6860381 h 6860381"/>
              <a:gd name="connsiteX4" fmla="*/ 0 w 6096000"/>
              <a:gd name="connsiteY4" fmla="*/ 711581 h 6860381"/>
              <a:gd name="connsiteX5" fmla="*/ 235800 w 6096000"/>
              <a:gd name="connsiteY5" fmla="*/ 711581 h 6860381"/>
              <a:gd name="connsiteX6" fmla="*/ 235800 w 6096000"/>
              <a:gd name="connsiteY6" fmla="*/ 2381 h 686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0" h="6860381">
                <a:moveTo>
                  <a:pt x="235800" y="0"/>
                </a:moveTo>
                <a:lnTo>
                  <a:pt x="6096000" y="0"/>
                </a:lnTo>
                <a:lnTo>
                  <a:pt x="6096000" y="6860381"/>
                </a:lnTo>
                <a:lnTo>
                  <a:pt x="0" y="6860381"/>
                </a:lnTo>
                <a:lnTo>
                  <a:pt x="0" y="711581"/>
                </a:lnTo>
                <a:lnTo>
                  <a:pt x="235800" y="711581"/>
                </a:lnTo>
                <a:lnTo>
                  <a:pt x="235800" y="2381"/>
                </a:lnTo>
                <a:close/>
              </a:path>
            </a:pathLst>
          </a:custGeom>
          <a:noFill/>
        </p:spPr>
        <p:txBody>
          <a:bodyPr wrap="square" anchor="ctr" anchorCtr="0">
            <a:noAutofit/>
          </a:bodyPr>
          <a:lstStyle/>
          <a:p>
            <a:r>
              <a:rPr lang="nl-NL"/>
              <a:t>Klik op het pictogram als u een afbeelding wilt toevoegen</a:t>
            </a:r>
            <a:endParaRPr lang="nl-NL" dirty="0"/>
          </a:p>
        </p:txBody>
      </p:sp>
    </p:spTree>
    <p:extLst>
      <p:ext uri="{BB962C8B-B14F-4D97-AF65-F5344CB8AC3E}">
        <p14:creationId xmlns:p14="http://schemas.microsoft.com/office/powerpoint/2010/main" val="1721299177"/>
      </p:ext>
    </p:extLst>
  </p:cSld>
  <p:clrMapOvr>
    <a:masterClrMapping/>
  </p:clrMapOvr>
  <p:extLst>
    <p:ext uri="{DCECCB84-F9BA-43D5-87BE-67443E8EF086}">
      <p15:sldGuideLst xmlns:p15="http://schemas.microsoft.com/office/powerpoint/2012/main">
        <p15:guide id="1" pos="3977">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ekst horizontaal A">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5000" y="1052513"/>
            <a:ext cx="10923588" cy="2374900"/>
          </a:xfrm>
        </p:spPr>
        <p:txBody>
          <a:bodyPr anchor="ctr" anchorCtr="0">
            <a:normAutofit/>
          </a:bodyPr>
          <a:lstStyle>
            <a:lvl1pPr>
              <a:defRPr sz="4800">
                <a:solidFill>
                  <a:schemeClr val="bg1"/>
                </a:solidFill>
              </a:defRPr>
            </a:lvl1pPr>
          </a:lstStyle>
          <a:p>
            <a:r>
              <a:rPr lang="nl-NL"/>
              <a:t>Klik om de stijl te bewerken</a:t>
            </a:r>
            <a:endParaRPr lang="nl-NL" dirty="0"/>
          </a:p>
        </p:txBody>
      </p:sp>
      <p:sp>
        <p:nvSpPr>
          <p:cNvPr id="14" name="Tijdelijke aanduiding voor tekst 13"/>
          <p:cNvSpPr>
            <a:spLocks noGrp="1"/>
          </p:cNvSpPr>
          <p:nvPr>
            <p:ph type="body" sz="quarter" idx="13"/>
          </p:nvPr>
        </p:nvSpPr>
        <p:spPr>
          <a:xfrm>
            <a:off x="635000" y="3749487"/>
            <a:ext cx="10923588" cy="2471925"/>
          </a:xfrm>
        </p:spPr>
        <p:txBody>
          <a:bodyPr numCol="2" spcCol="46800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9" name="Afbeelding 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8" name="Tijdelijke aanduiding voor datum 7"/>
          <p:cNvSpPr>
            <a:spLocks noGrp="1"/>
          </p:cNvSpPr>
          <p:nvPr>
            <p:ph type="dt" sz="half" idx="14"/>
          </p:nvPr>
        </p:nvSpPr>
        <p:spPr/>
        <p:txBody>
          <a:bodyPr/>
          <a:lstStyle/>
          <a:p>
            <a:endParaRPr lang="nl-NL" dirty="0"/>
          </a:p>
        </p:txBody>
      </p:sp>
      <p:sp>
        <p:nvSpPr>
          <p:cNvPr id="10" name="Tijdelijke aanduiding voor voettekst 9"/>
          <p:cNvSpPr>
            <a:spLocks noGrp="1"/>
          </p:cNvSpPr>
          <p:nvPr>
            <p:ph type="ftr" sz="quarter" idx="15"/>
          </p:nvPr>
        </p:nvSpPr>
        <p:spPr/>
        <p:txBody>
          <a:bodyPr/>
          <a:lstStyle/>
          <a:p>
            <a:endParaRPr lang="nl-NL" dirty="0"/>
          </a:p>
        </p:txBody>
      </p:sp>
      <p:sp>
        <p:nvSpPr>
          <p:cNvPr id="11" name="Tijdelijke aanduiding voor dianummer 10"/>
          <p:cNvSpPr>
            <a:spLocks noGrp="1"/>
          </p:cNvSpPr>
          <p:nvPr>
            <p:ph type="sldNum" sz="quarter" idx="16"/>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7196210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eldia horizontaal">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5000" y="1879600"/>
            <a:ext cx="10923588" cy="1547813"/>
          </a:xfrm>
        </p:spPr>
        <p:txBody>
          <a:bodyPr anchor="ctr" anchorCtr="0">
            <a:normAutofit/>
          </a:bodyPr>
          <a:lstStyle>
            <a:lvl1pPr>
              <a:defRPr sz="4800">
                <a:solidFill>
                  <a:schemeClr val="bg1"/>
                </a:solidFill>
              </a:defRPr>
            </a:lvl1pPr>
          </a:lstStyle>
          <a:p>
            <a:r>
              <a:rPr lang="nl-NL"/>
              <a:t>Klik om de stijl te bewerken</a:t>
            </a:r>
            <a:endParaRPr lang="nl-NL" dirty="0"/>
          </a:p>
        </p:txBody>
      </p:sp>
      <p:pic>
        <p:nvPicPr>
          <p:cNvPr id="7" name="Afbeelding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5" name="Tijdelijke aanduiding voor datum 14"/>
          <p:cNvSpPr>
            <a:spLocks noGrp="1"/>
          </p:cNvSpPr>
          <p:nvPr>
            <p:ph type="dt" sz="half" idx="14"/>
          </p:nvPr>
        </p:nvSpPr>
        <p:spPr/>
        <p:txBody>
          <a:bodyPr/>
          <a:lstStyle/>
          <a:p>
            <a:endParaRPr lang="nl-NL" dirty="0"/>
          </a:p>
        </p:txBody>
      </p:sp>
      <p:sp>
        <p:nvSpPr>
          <p:cNvPr id="16" name="Tijdelijke aanduiding voor voettekst 15"/>
          <p:cNvSpPr>
            <a:spLocks noGrp="1"/>
          </p:cNvSpPr>
          <p:nvPr>
            <p:ph type="ftr" sz="quarter" idx="15"/>
          </p:nvPr>
        </p:nvSpPr>
        <p:spPr/>
        <p:txBody>
          <a:bodyPr/>
          <a:lstStyle/>
          <a:p>
            <a:endParaRPr lang="nl-NL" dirty="0"/>
          </a:p>
        </p:txBody>
      </p:sp>
      <p:sp>
        <p:nvSpPr>
          <p:cNvPr id="17" name="Tijdelijke aanduiding voor dianummer 16"/>
          <p:cNvSpPr>
            <a:spLocks noGrp="1"/>
          </p:cNvSpPr>
          <p:nvPr>
            <p:ph type="sldNum" sz="quarter" idx="16"/>
          </p:nvPr>
        </p:nvSpPr>
        <p:spPr/>
        <p:txBody>
          <a:bodyPr/>
          <a:lstStyle/>
          <a:p>
            <a:fld id="{10A0A6AF-03C5-477E-939A-E28F7E7F05EA}" type="slidenum">
              <a:rPr lang="nl-NL" smtClean="0"/>
              <a:pPr/>
              <a:t>‹nr.›</a:t>
            </a:fld>
            <a:endParaRPr lang="nl-NL" dirty="0"/>
          </a:p>
        </p:txBody>
      </p:sp>
      <p:sp>
        <p:nvSpPr>
          <p:cNvPr id="9" name="Ondertitel 2"/>
          <p:cNvSpPr>
            <a:spLocks noGrp="1"/>
          </p:cNvSpPr>
          <p:nvPr>
            <p:ph type="subTitle" idx="1"/>
          </p:nvPr>
        </p:nvSpPr>
        <p:spPr>
          <a:xfrm>
            <a:off x="635000" y="3749487"/>
            <a:ext cx="10925176" cy="2077232"/>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10" name="Tijdelijke aanduiding voor tekst 16"/>
          <p:cNvSpPr>
            <a:spLocks noGrp="1"/>
          </p:cNvSpPr>
          <p:nvPr>
            <p:ph type="body" sz="quarter" idx="10" hasCustomPrompt="1"/>
          </p:nvPr>
        </p:nvSpPr>
        <p:spPr>
          <a:xfrm>
            <a:off x="633412" y="5829386"/>
            <a:ext cx="5005388" cy="389360"/>
          </a:xfrm>
        </p:spPr>
        <p:txBody>
          <a:bodyPr lIns="86400" anchor="b" anchorCtr="0">
            <a:noAutofit/>
          </a:bodyPr>
          <a:lstStyle>
            <a:lvl1pPr marL="0" indent="0" algn="l">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pic>
        <p:nvPicPr>
          <p:cNvPr id="11" name="Afbeelding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2668"/>
            <a:ext cx="12192000" cy="1682495"/>
          </a:xfrm>
          <a:prstGeom prst="rect">
            <a:avLst/>
          </a:prstGeom>
        </p:spPr>
      </p:pic>
    </p:spTree>
    <p:extLst>
      <p:ext uri="{BB962C8B-B14F-4D97-AF65-F5344CB8AC3E}">
        <p14:creationId xmlns:p14="http://schemas.microsoft.com/office/powerpoint/2010/main" val="160994503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ekst horizontaal B">
    <p:spTree>
      <p:nvGrpSpPr>
        <p:cNvPr id="1" name=""/>
        <p:cNvGrpSpPr/>
        <p:nvPr/>
      </p:nvGrpSpPr>
      <p:grpSpPr>
        <a:xfrm>
          <a:off x="0" y="0"/>
          <a:ext cx="0" cy="0"/>
          <a:chOff x="0" y="0"/>
          <a:chExt cx="0" cy="0"/>
        </a:xfrm>
      </p:grpSpPr>
      <p:sp>
        <p:nvSpPr>
          <p:cNvPr id="6" name="Rechthoek 5"/>
          <p:cNvSpPr/>
          <p:nvPr userDrawn="1"/>
        </p:nvSpPr>
        <p:spPr>
          <a:xfrm>
            <a:off x="0" y="3430587"/>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5000" y="1052513"/>
            <a:ext cx="10923588" cy="2374900"/>
          </a:xfrm>
        </p:spPr>
        <p:txBody>
          <a:bodyPr anchor="ctr" anchorCtr="0">
            <a:normAutofit/>
          </a:bodyPr>
          <a:lstStyle>
            <a:lvl1pPr>
              <a:defRPr sz="4800">
                <a:solidFill>
                  <a:schemeClr val="tx2"/>
                </a:solidFill>
              </a:defRPr>
            </a:lvl1pPr>
          </a:lstStyle>
          <a:p>
            <a:r>
              <a:rPr lang="nl-NL"/>
              <a:t>Klik om de stijl te bewerken</a:t>
            </a:r>
            <a:endParaRPr lang="nl-NL" dirty="0"/>
          </a:p>
        </p:txBody>
      </p:sp>
      <p:sp>
        <p:nvSpPr>
          <p:cNvPr id="14" name="Tijdelijke aanduiding voor tekst 13"/>
          <p:cNvSpPr>
            <a:spLocks noGrp="1"/>
          </p:cNvSpPr>
          <p:nvPr>
            <p:ph type="body" sz="quarter" idx="13"/>
          </p:nvPr>
        </p:nvSpPr>
        <p:spPr>
          <a:xfrm>
            <a:off x="635000" y="3749487"/>
            <a:ext cx="10923588" cy="2471925"/>
          </a:xfrm>
        </p:spPr>
        <p:txBody>
          <a:bodyPr numCol="2" spcCol="46800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defRPr>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4"/>
          </p:nvPr>
        </p:nvSpPr>
        <p:spPr/>
        <p:txBody>
          <a:bodyPr/>
          <a:lstStyle/>
          <a:p>
            <a:endParaRPr lang="nl-NL" dirty="0"/>
          </a:p>
        </p:txBody>
      </p:sp>
      <p:sp>
        <p:nvSpPr>
          <p:cNvPr id="10" name="Tijdelijke aanduiding voor voettekst 9"/>
          <p:cNvSpPr>
            <a:spLocks noGrp="1"/>
          </p:cNvSpPr>
          <p:nvPr>
            <p:ph type="ftr" sz="quarter" idx="15"/>
          </p:nvPr>
        </p:nvSpPr>
        <p:spPr/>
        <p:txBody>
          <a:bodyPr/>
          <a:lstStyle/>
          <a:p>
            <a:endParaRPr lang="nl-NL" dirty="0"/>
          </a:p>
        </p:txBody>
      </p:sp>
      <p:sp>
        <p:nvSpPr>
          <p:cNvPr id="11" name="Tijdelijke aanduiding voor dianummer 10"/>
          <p:cNvSpPr>
            <a:spLocks noGrp="1"/>
          </p:cNvSpPr>
          <p:nvPr>
            <p:ph type="sldNum" sz="quarter" idx="16"/>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312962940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Afbeelding horizontaal kleur">
    <p:bg>
      <p:bgRef idx="1001">
        <a:schemeClr val="bg2"/>
      </p:bgRef>
    </p:bg>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noFill/>
        </p:spPr>
        <p:txBody>
          <a:bodyPr wrap="square" lIns="720000" tIns="1152000">
            <a:noAutofit/>
          </a:bodyPr>
          <a:lstStyle>
            <a:lvl1pPr>
              <a:buClr>
                <a:schemeClr val="bg2"/>
              </a:buClr>
              <a:tabLst>
                <a:tab pos="1619250" algn="l"/>
              </a:tabLst>
              <a:defRPr>
                <a:solidFill>
                  <a:schemeClr val="bg1"/>
                </a:solidFill>
              </a:defRPr>
            </a:lvl1pPr>
          </a:lstStyle>
          <a:p>
            <a:r>
              <a:rPr lang="nl-NL"/>
              <a:t>Klik op het pictogram als u een afbeelding wilt toevoegen</a:t>
            </a:r>
            <a:endParaRPr lang="nl-NL" dirty="0"/>
          </a:p>
        </p:txBody>
      </p:sp>
      <p:sp>
        <p:nvSpPr>
          <p:cNvPr id="2" name="Titel 1"/>
          <p:cNvSpPr>
            <a:spLocks noGrp="1"/>
          </p:cNvSpPr>
          <p:nvPr>
            <p:ph type="title"/>
          </p:nvPr>
        </p:nvSpPr>
        <p:spPr>
          <a:xfrm>
            <a:off x="634205" y="3888000"/>
            <a:ext cx="5004595" cy="2333413"/>
          </a:xfrm>
        </p:spPr>
        <p:txBody>
          <a:bodyPr anchor="t" anchorCtr="0"/>
          <a:lstStyle>
            <a:lvl1pPr>
              <a:defRPr>
                <a:solidFill>
                  <a:schemeClr val="tx1"/>
                </a:solidFill>
              </a:defRPr>
            </a:lvl1pPr>
          </a:lstStyle>
          <a:p>
            <a:r>
              <a:rPr lang="nl-NL"/>
              <a:t>Klik om de stijl te bewerken</a:t>
            </a:r>
            <a:endParaRPr lang="nl-NL" dirty="0"/>
          </a:p>
        </p:txBody>
      </p:sp>
      <p:sp>
        <p:nvSpPr>
          <p:cNvPr id="6" name="Tijdelijke aanduiding voor tekst 13"/>
          <p:cNvSpPr>
            <a:spLocks noGrp="1"/>
          </p:cNvSpPr>
          <p:nvPr>
            <p:ph type="body" sz="quarter" idx="13"/>
          </p:nvPr>
        </p:nvSpPr>
        <p:spPr>
          <a:xfrm>
            <a:off x="6554588" y="3888000"/>
            <a:ext cx="5004000" cy="2333413"/>
          </a:xfrm>
        </p:spPr>
        <p:txBody>
          <a:bodyPr tIns="50400" numCol="1" spcCol="468000" anchor="t" anchorCtr="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0" name="Tijdelijke aanduiding voor datum 9"/>
          <p:cNvSpPr>
            <a:spLocks noGrp="1"/>
          </p:cNvSpPr>
          <p:nvPr>
            <p:ph type="dt" sz="half" idx="15"/>
          </p:nvPr>
        </p:nvSpPr>
        <p:spPr/>
        <p:txBody>
          <a:bodyPr/>
          <a:lstStyle>
            <a:lvl1pPr>
              <a:defRPr>
                <a:solidFill>
                  <a:schemeClr val="tx2"/>
                </a:solidFill>
              </a:defRPr>
            </a:lvl1pPr>
          </a:lstStyle>
          <a:p>
            <a:endParaRPr lang="nl-NL" dirty="0"/>
          </a:p>
        </p:txBody>
      </p:sp>
      <p:sp>
        <p:nvSpPr>
          <p:cNvPr id="11" name="Tijdelijke aanduiding voor voettekst 10"/>
          <p:cNvSpPr>
            <a:spLocks noGrp="1"/>
          </p:cNvSpPr>
          <p:nvPr>
            <p:ph type="ftr" sz="quarter" idx="16"/>
          </p:nvPr>
        </p:nvSpPr>
        <p:spPr/>
        <p:txBody>
          <a:bodyPr/>
          <a:lstStyle>
            <a:lvl1pPr>
              <a:defRPr>
                <a:solidFill>
                  <a:schemeClr val="tx2"/>
                </a:solidFill>
              </a:defRPr>
            </a:lvl1pPr>
          </a:lstStyle>
          <a:p>
            <a:endParaRPr lang="nl-NL" dirty="0"/>
          </a:p>
        </p:txBody>
      </p:sp>
      <p:sp>
        <p:nvSpPr>
          <p:cNvPr id="13" name="Tijdelijke aanduiding voor dianummer 12"/>
          <p:cNvSpPr>
            <a:spLocks noGrp="1"/>
          </p:cNvSpPr>
          <p:nvPr>
            <p:ph type="sldNum" sz="quarter" idx="17"/>
          </p:nvPr>
        </p:nvSpPr>
        <p:spPr/>
        <p:txBody>
          <a:bodyPr/>
          <a:lstStyle>
            <a:lvl1pPr>
              <a:defRPr>
                <a:solidFill>
                  <a:schemeClr val="tx2"/>
                </a:solidFill>
              </a:defRPr>
            </a:lvl1p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78151406"/>
      </p:ext>
    </p:extLst>
  </p:cSld>
  <p:clrMapOvr>
    <a:overrideClrMapping bg1="dk1" tx1="lt1" bg2="dk2" tx2="lt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Afbeelding horizontaal wit">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noFill/>
        </p:spPr>
        <p:txBody>
          <a:bodyPr wrap="square" lIns="720000" tIns="1152000">
            <a:noAutofit/>
          </a:body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553199" y="3888000"/>
            <a:ext cx="5004000" cy="2333413"/>
          </a:xfrm>
        </p:spPr>
        <p:txBody>
          <a:bodyPr tIns="50400" numCol="1" spcCol="468000" anchor="t" anchorCtr="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a:xfrm>
            <a:off x="634206" y="3888000"/>
            <a:ext cx="5004594" cy="2333413"/>
          </a:xfrm>
        </p:spPr>
        <p:txBody>
          <a:bodyPr anchor="t" anchorCtr="0"/>
          <a:lstStyle/>
          <a:p>
            <a:r>
              <a:rPr lang="nl-NL"/>
              <a:t>Klik om de stijl te bewerken</a:t>
            </a:r>
            <a:endParaRPr lang="nl-NL" dirty="0"/>
          </a:p>
        </p:txBody>
      </p:sp>
      <p:sp>
        <p:nvSpPr>
          <p:cNvPr id="9" name="Tijdelijke aanduiding voor datum 8"/>
          <p:cNvSpPr>
            <a:spLocks noGrp="1"/>
          </p:cNvSpPr>
          <p:nvPr>
            <p:ph type="dt" sz="half" idx="15"/>
          </p:nvPr>
        </p:nvSpPr>
        <p:spPr/>
        <p:txBody>
          <a:bodyPr/>
          <a:lstStyle/>
          <a:p>
            <a:endParaRPr lang="nl-NL" dirty="0"/>
          </a:p>
        </p:txBody>
      </p:sp>
      <p:sp>
        <p:nvSpPr>
          <p:cNvPr id="10" name="Tijdelijke aanduiding voor voettekst 9"/>
          <p:cNvSpPr>
            <a:spLocks noGrp="1"/>
          </p:cNvSpPr>
          <p:nvPr>
            <p:ph type="ftr" sz="quarter" idx="16"/>
          </p:nvPr>
        </p:nvSpPr>
        <p:spPr/>
        <p:txBody>
          <a:bodyPr/>
          <a:lstStyle/>
          <a:p>
            <a:endParaRPr lang="nl-NL" dirty="0"/>
          </a:p>
        </p:txBody>
      </p:sp>
      <p:sp>
        <p:nvSpPr>
          <p:cNvPr id="11" name="Tijdelijke aanduiding voor dianummer 10"/>
          <p:cNvSpPr>
            <a:spLocks noGrp="1"/>
          </p:cNvSpPr>
          <p:nvPr>
            <p:ph type="sldNum" sz="quarter" idx="17"/>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00029450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Afbeelding hor. kleur zonder titel">
    <p:bg>
      <p:bgRef idx="1001">
        <a:schemeClr val="bg2"/>
      </p:bgRef>
    </p:bg>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noFill/>
        </p:spPr>
        <p:txBody>
          <a:bodyPr wrap="square" lIns="720000" tIns="1152000">
            <a:noAutofit/>
          </a:bodyPr>
          <a:lstStyle>
            <a:lvl1pPr>
              <a:tabLst>
                <a:tab pos="1619250" algn="l"/>
              </a:tabLst>
              <a:defRPr>
                <a:solidFill>
                  <a:schemeClr val="bg1"/>
                </a:solidFill>
              </a:defRPr>
            </a:lvl1p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35000" y="3888000"/>
            <a:ext cx="10923588" cy="2333413"/>
          </a:xfrm>
        </p:spPr>
        <p:txBody>
          <a:bodyPr tIns="50400" numCol="2" spcCol="46800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5"/>
          </p:nvPr>
        </p:nvSpPr>
        <p:spPr/>
        <p:txBody>
          <a:bodyPr/>
          <a:lstStyle>
            <a:lvl1pPr>
              <a:defRPr>
                <a:solidFill>
                  <a:schemeClr val="tx2"/>
                </a:solidFill>
              </a:defRPr>
            </a:lvl1pPr>
          </a:lstStyle>
          <a:p>
            <a:endParaRPr lang="nl-NL" dirty="0"/>
          </a:p>
        </p:txBody>
      </p:sp>
      <p:sp>
        <p:nvSpPr>
          <p:cNvPr id="9" name="Tijdelijke aanduiding voor voettekst 8"/>
          <p:cNvSpPr>
            <a:spLocks noGrp="1"/>
          </p:cNvSpPr>
          <p:nvPr>
            <p:ph type="ftr" sz="quarter" idx="16"/>
          </p:nvPr>
        </p:nvSpPr>
        <p:spPr/>
        <p:txBody>
          <a:bodyPr/>
          <a:lstStyle>
            <a:lvl1pPr>
              <a:defRPr>
                <a:solidFill>
                  <a:schemeClr val="tx2"/>
                </a:solidFill>
              </a:defRPr>
            </a:lvl1pPr>
          </a:lstStyle>
          <a:p>
            <a:endParaRPr lang="nl-NL" dirty="0"/>
          </a:p>
        </p:txBody>
      </p:sp>
      <p:sp>
        <p:nvSpPr>
          <p:cNvPr id="10" name="Tijdelijke aanduiding voor dianummer 9"/>
          <p:cNvSpPr>
            <a:spLocks noGrp="1"/>
          </p:cNvSpPr>
          <p:nvPr>
            <p:ph type="sldNum" sz="quarter" idx="17"/>
          </p:nvPr>
        </p:nvSpPr>
        <p:spPr/>
        <p:txBody>
          <a:bodyPr/>
          <a:lstStyle>
            <a:lvl1pPr>
              <a:defRPr>
                <a:solidFill>
                  <a:schemeClr val="tx2"/>
                </a:solidFill>
              </a:defRPr>
            </a:lvl1p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416230885"/>
      </p:ext>
    </p:extLst>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Afbeelding hor. wit zonder titel">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noFill/>
        </p:spPr>
        <p:txBody>
          <a:bodyPr wrap="square" lIns="720000" tIns="1152000">
            <a:noAutofit/>
          </a:body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35000" y="3888000"/>
            <a:ext cx="10923588" cy="2333413"/>
          </a:xfrm>
        </p:spPr>
        <p:txBody>
          <a:bodyPr tIns="50400" numCol="2" spcCol="46800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5"/>
          </p:nvPr>
        </p:nvSpPr>
        <p:spPr/>
        <p:txBody>
          <a:bodyPr/>
          <a:lstStyle/>
          <a:p>
            <a:endParaRPr lang="nl-NL" dirty="0"/>
          </a:p>
        </p:txBody>
      </p:sp>
      <p:sp>
        <p:nvSpPr>
          <p:cNvPr id="9" name="Tijdelijke aanduiding voor voettekst 8"/>
          <p:cNvSpPr>
            <a:spLocks noGrp="1"/>
          </p:cNvSpPr>
          <p:nvPr>
            <p:ph type="ftr" sz="quarter" idx="16"/>
          </p:nvPr>
        </p:nvSpPr>
        <p:spPr/>
        <p:txBody>
          <a:bodyPr/>
          <a:lstStyle/>
          <a:p>
            <a:endParaRPr lang="nl-NL" dirty="0"/>
          </a:p>
        </p:txBody>
      </p:sp>
      <p:sp>
        <p:nvSpPr>
          <p:cNvPr id="10" name="Tijdelijke aanduiding voor dianummer 9"/>
          <p:cNvSpPr>
            <a:spLocks noGrp="1"/>
          </p:cNvSpPr>
          <p:nvPr>
            <p:ph type="sldNum" sz="quarter" idx="17"/>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42057108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Afbeelding horizontaal kleur titel">
    <p:bg>
      <p:bgRef idx="1001">
        <a:schemeClr val="bg2"/>
      </p:bgRef>
    </p:bg>
    <p:spTree>
      <p:nvGrpSpPr>
        <p:cNvPr id="1" name=""/>
        <p:cNvGrpSpPr/>
        <p:nvPr/>
      </p:nvGrpSpPr>
      <p:grpSpPr>
        <a:xfrm>
          <a:off x="0" y="0"/>
          <a:ext cx="0" cy="0"/>
          <a:chOff x="0" y="0"/>
          <a:chExt cx="0" cy="0"/>
        </a:xfrm>
      </p:grpSpPr>
      <p:sp>
        <p:nvSpPr>
          <p:cNvPr id="11" name="Tijdelijke aanduiding voor afbeelding 10"/>
          <p:cNvSpPr>
            <a:spLocks noGrp="1"/>
          </p:cNvSpPr>
          <p:nvPr>
            <p:ph type="pic" sz="quarter" idx="14"/>
          </p:nvPr>
        </p:nvSpPr>
        <p:spPr>
          <a:xfrm>
            <a:off x="0" y="3427413"/>
            <a:ext cx="12192000" cy="3430587"/>
          </a:xfrm>
          <a:prstGeom prst="rect">
            <a:avLst/>
          </a:prstGeom>
          <a:noFill/>
        </p:spPr>
        <p:txBody>
          <a:bodyPr vert="horz" wrap="square" lIns="720000" tIns="1152000" rIns="91440" bIns="45720" rtlCol="0">
            <a:noAutofit/>
          </a:bodyPr>
          <a:lstStyle>
            <a:lvl1pPr>
              <a:defRPr lang="nl-NL" dirty="0"/>
            </a:lvl1pPr>
          </a:lstStyle>
          <a:p>
            <a:pPr lvl="0"/>
            <a:r>
              <a:rPr lang="nl-NL"/>
              <a:t>Klik op het pictogram als u een afbeelding wilt toevoegen</a:t>
            </a:r>
            <a:endParaRPr lang="nl-NL" dirty="0"/>
          </a:p>
        </p:txBody>
      </p:sp>
      <p:sp>
        <p:nvSpPr>
          <p:cNvPr id="2" name="Titel 1"/>
          <p:cNvSpPr>
            <a:spLocks noGrp="1"/>
          </p:cNvSpPr>
          <p:nvPr>
            <p:ph type="title"/>
          </p:nvPr>
        </p:nvSpPr>
        <p:spPr>
          <a:xfrm>
            <a:off x="633600" y="1051200"/>
            <a:ext cx="10924382" cy="946800"/>
          </a:xfrm>
        </p:spPr>
        <p:txBody>
          <a:bodyPr/>
          <a:lstStyle>
            <a:lvl1pPr>
              <a:defRPr>
                <a:solidFill>
                  <a:schemeClr val="tx1"/>
                </a:solidFill>
              </a:defRPr>
            </a:lvl1pPr>
          </a:lstStyle>
          <a:p>
            <a:r>
              <a:rPr lang="nl-NL"/>
              <a:t>Klik om de stijl te bewerken</a:t>
            </a:r>
            <a:endParaRPr lang="nl-NL" dirty="0"/>
          </a:p>
        </p:txBody>
      </p:sp>
      <p:sp>
        <p:nvSpPr>
          <p:cNvPr id="13" name="Tijdelijke aanduiding voor datum 12"/>
          <p:cNvSpPr>
            <a:spLocks noGrp="1"/>
          </p:cNvSpPr>
          <p:nvPr>
            <p:ph type="dt" sz="half" idx="15"/>
          </p:nvPr>
        </p:nvSpPr>
        <p:spPr/>
        <p:txBody>
          <a:bodyPr/>
          <a:lstStyle/>
          <a:p>
            <a:endParaRPr lang="nl-NL" dirty="0"/>
          </a:p>
        </p:txBody>
      </p:sp>
      <p:sp>
        <p:nvSpPr>
          <p:cNvPr id="14" name="Tijdelijke aanduiding voor voettekst 13"/>
          <p:cNvSpPr>
            <a:spLocks noGrp="1"/>
          </p:cNvSpPr>
          <p:nvPr>
            <p:ph type="ftr" sz="quarter" idx="16"/>
          </p:nvPr>
        </p:nvSpPr>
        <p:spPr/>
        <p:txBody>
          <a:bodyPr/>
          <a:lstStyle/>
          <a:p>
            <a:endParaRPr lang="nl-NL" dirty="0"/>
          </a:p>
        </p:txBody>
      </p:sp>
      <p:sp>
        <p:nvSpPr>
          <p:cNvPr id="15" name="Tijdelijke aanduiding voor dianummer 14"/>
          <p:cNvSpPr>
            <a:spLocks noGrp="1"/>
          </p:cNvSpPr>
          <p:nvPr>
            <p:ph type="sldNum" sz="quarter" idx="17"/>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489467888"/>
      </p:ext>
    </p:extLst>
  </p:cSld>
  <p:clrMapOvr>
    <a:overrideClrMapping bg1="dk1" tx1="lt1" bg2="dk2" tx2="lt2" accent1="accent1" accent2="accent2" accent3="accent3" accent4="accent4" accent5="accent5" accent6="accent6" hlink="hlink" folHlink="folHlink"/>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Afbeelding horizontaal wit titel">
    <p:bg>
      <p:bgRef idx="1001">
        <a:schemeClr val="bg1"/>
      </p:bgRef>
    </p:bg>
    <p:spTree>
      <p:nvGrpSpPr>
        <p:cNvPr id="1" name=""/>
        <p:cNvGrpSpPr/>
        <p:nvPr/>
      </p:nvGrpSpPr>
      <p:grpSpPr>
        <a:xfrm>
          <a:off x="0" y="0"/>
          <a:ext cx="0" cy="0"/>
          <a:chOff x="0" y="0"/>
          <a:chExt cx="0" cy="0"/>
        </a:xfrm>
      </p:grpSpPr>
      <p:sp>
        <p:nvSpPr>
          <p:cNvPr id="11" name="Tijdelijke aanduiding voor afbeelding 10"/>
          <p:cNvSpPr>
            <a:spLocks noGrp="1"/>
          </p:cNvSpPr>
          <p:nvPr>
            <p:ph type="pic" sz="quarter" idx="14"/>
          </p:nvPr>
        </p:nvSpPr>
        <p:spPr>
          <a:xfrm>
            <a:off x="0" y="3427413"/>
            <a:ext cx="12192000" cy="3430587"/>
          </a:xfrm>
          <a:prstGeom prst="rect">
            <a:avLst/>
          </a:prstGeom>
          <a:noFill/>
        </p:spPr>
        <p:txBody>
          <a:bodyPr vert="horz" wrap="square" lIns="720000" tIns="1152000" rIns="91440" bIns="45720" rtlCol="0">
            <a:noAutofit/>
          </a:bodyPr>
          <a:lstStyle>
            <a:lvl1pPr>
              <a:defRPr lang="nl-NL"/>
            </a:lvl1pPr>
          </a:lstStyle>
          <a:p>
            <a:pPr lvl="0"/>
            <a:r>
              <a:rPr lang="nl-NL"/>
              <a:t>Klik op het pictogram als u een afbeelding wilt toevoegen</a:t>
            </a:r>
          </a:p>
        </p:txBody>
      </p:sp>
      <p:sp>
        <p:nvSpPr>
          <p:cNvPr id="9" name="Titel 8"/>
          <p:cNvSpPr>
            <a:spLocks noGrp="1"/>
          </p:cNvSpPr>
          <p:nvPr>
            <p:ph type="title"/>
          </p:nvPr>
        </p:nvSpPr>
        <p:spPr>
          <a:xfrm>
            <a:off x="634206" y="1051200"/>
            <a:ext cx="10924382" cy="946800"/>
          </a:xfrm>
        </p:spPr>
        <p:txBody>
          <a:bodyPr/>
          <a:lstStyle/>
          <a:p>
            <a:r>
              <a:rPr lang="nl-NL"/>
              <a:t>Klik om de stijl te bewerken</a:t>
            </a:r>
            <a:endParaRPr lang="nl-NL" dirty="0"/>
          </a:p>
        </p:txBody>
      </p:sp>
      <p:sp>
        <p:nvSpPr>
          <p:cNvPr id="5" name="Tijdelijke aanduiding voor datum 4"/>
          <p:cNvSpPr>
            <a:spLocks noGrp="1"/>
          </p:cNvSpPr>
          <p:nvPr>
            <p:ph type="dt" sz="half" idx="15"/>
          </p:nvPr>
        </p:nvSpPr>
        <p:spPr/>
        <p:txBody>
          <a:bodyPr/>
          <a:lstStyle/>
          <a:p>
            <a:endParaRPr lang="nl-NL" dirty="0"/>
          </a:p>
        </p:txBody>
      </p:sp>
      <p:sp>
        <p:nvSpPr>
          <p:cNvPr id="6" name="Tijdelijke aanduiding voor voettekst 5"/>
          <p:cNvSpPr>
            <a:spLocks noGrp="1"/>
          </p:cNvSpPr>
          <p:nvPr>
            <p:ph type="ftr" sz="quarter" idx="16"/>
          </p:nvPr>
        </p:nvSpPr>
        <p:spPr/>
        <p:txBody>
          <a:bodyPr/>
          <a:lstStyle/>
          <a:p>
            <a:endParaRPr lang="nl-NL" dirty="0"/>
          </a:p>
        </p:txBody>
      </p:sp>
      <p:sp>
        <p:nvSpPr>
          <p:cNvPr id="7" name="Tijdelijke aanduiding voor dianummer 6"/>
          <p:cNvSpPr>
            <a:spLocks noGrp="1"/>
          </p:cNvSpPr>
          <p:nvPr>
            <p:ph type="sldNum" sz="quarter" idx="17"/>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336709243"/>
      </p:ext>
    </p:extLst>
  </p:cSld>
  <p:clrMapOvr>
    <a:overrideClrMapping bg1="lt1" tx1="dk1" bg2="lt2" tx2="dk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Afbeelding">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688506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Afbeelding met titel">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el 4"/>
          <p:cNvSpPr>
            <a:spLocks noGrp="1"/>
          </p:cNvSpPr>
          <p:nvPr>
            <p:ph type="title"/>
          </p:nvPr>
        </p:nvSpPr>
        <p:spPr>
          <a:xfrm>
            <a:off x="0" y="5153776"/>
            <a:ext cx="12192000" cy="576000"/>
          </a:xfrm>
          <a:solidFill>
            <a:schemeClr val="tx2"/>
          </a:solidFill>
        </p:spPr>
        <p:txBody>
          <a:bodyPr lIns="756000" anchor="ctr" anchorCtr="0">
            <a:noAutofit/>
          </a:bodyPr>
          <a:lstStyle>
            <a:lvl1pPr algn="l">
              <a:defRPr sz="3200">
                <a:solidFill>
                  <a:schemeClr val="bg1"/>
                </a:solidFill>
              </a:defRPr>
            </a:lvl1pPr>
          </a:lstStyle>
          <a:p>
            <a:r>
              <a:rPr lang="nl-NL"/>
              <a:t>Klik om de stijl te bewerken</a:t>
            </a:r>
            <a:endParaRPr lang="nl-NL" dirty="0"/>
          </a:p>
        </p:txBody>
      </p:sp>
      <p:sp>
        <p:nvSpPr>
          <p:cNvPr id="3" name="Tijdelijke aanduiding voor tekst 2"/>
          <p:cNvSpPr>
            <a:spLocks noGrp="1"/>
          </p:cNvSpPr>
          <p:nvPr>
            <p:ph type="body" sz="quarter" idx="10"/>
          </p:nvPr>
        </p:nvSpPr>
        <p:spPr>
          <a:xfrm>
            <a:off x="0" y="5825413"/>
            <a:ext cx="12192000" cy="396000"/>
          </a:xfrm>
          <a:solidFill>
            <a:schemeClr val="bg1"/>
          </a:solidFill>
        </p:spPr>
        <p:txBody>
          <a:bodyPr lIns="756000" anchor="ctr" anchorCtr="0">
            <a:normAutofit/>
          </a:bodyPr>
          <a:lstStyle>
            <a:lvl1pPr marL="0" indent="0">
              <a:buNone/>
              <a:defRPr sz="2000" i="0">
                <a:solidFill>
                  <a:schemeClr val="tx1"/>
                </a:solidFill>
              </a:defRPr>
            </a:lvl1pPr>
            <a:lvl2pPr marL="313200" indent="0">
              <a:buNone/>
              <a:defRPr/>
            </a:lvl2pPr>
            <a:lvl3pPr marL="630000" indent="0">
              <a:buNone/>
              <a:defRPr/>
            </a:lvl3pPr>
            <a:lvl4pPr marL="943200" indent="0">
              <a:buNone/>
              <a:defRPr/>
            </a:lvl4pPr>
            <a:lvl5pPr marL="1260000" indent="0">
              <a:buNone/>
              <a:defRPr/>
            </a:lvl5pPr>
          </a:lstStyle>
          <a:p>
            <a:pPr lvl="0"/>
            <a:r>
              <a:rPr lang="nl-NL"/>
              <a:t>Tekststijl van het model bewerken</a:t>
            </a:r>
          </a:p>
        </p:txBody>
      </p:sp>
      <p:pic>
        <p:nvPicPr>
          <p:cNvPr id="4" name="Afbeelding 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Tree>
    <p:extLst>
      <p:ext uri="{BB962C8B-B14F-4D97-AF65-F5344CB8AC3E}">
        <p14:creationId xmlns:p14="http://schemas.microsoft.com/office/powerpoint/2010/main" val="62702712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abel/grafiek">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nl-NL"/>
              <a:t>Klik om de stijl te bewerken</a:t>
            </a:r>
            <a:endParaRPr lang="nl-NL" dirty="0"/>
          </a:p>
        </p:txBody>
      </p:sp>
      <p:sp>
        <p:nvSpPr>
          <p:cNvPr id="3" name="Tijdelijke aanduiding voor inhoud 2"/>
          <p:cNvSpPr>
            <a:spLocks noGrp="1"/>
          </p:cNvSpPr>
          <p:nvPr>
            <p:ph sz="quarter" idx="13"/>
          </p:nvPr>
        </p:nvSpPr>
        <p:spPr>
          <a:xfrm>
            <a:off x="635000" y="2276475"/>
            <a:ext cx="10923588" cy="39449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0" name="Tijdelijke aanduiding voor datum 9"/>
          <p:cNvSpPr>
            <a:spLocks noGrp="1"/>
          </p:cNvSpPr>
          <p:nvPr>
            <p:ph type="dt" sz="half" idx="14"/>
          </p:nvPr>
        </p:nvSpPr>
        <p:spPr/>
        <p:txBody>
          <a:bodyPr/>
          <a:lstStyle/>
          <a:p>
            <a:endParaRPr lang="nl-NL" dirty="0"/>
          </a:p>
        </p:txBody>
      </p:sp>
      <p:sp>
        <p:nvSpPr>
          <p:cNvPr id="11" name="Tijdelijke aanduiding voor voettekst 10"/>
          <p:cNvSpPr>
            <a:spLocks noGrp="1"/>
          </p:cNvSpPr>
          <p:nvPr>
            <p:ph type="ftr" sz="quarter" idx="15"/>
          </p:nvPr>
        </p:nvSpPr>
        <p:spPr/>
        <p:txBody>
          <a:bodyPr/>
          <a:lstStyle/>
          <a:p>
            <a:endParaRPr lang="nl-NL" dirty="0"/>
          </a:p>
        </p:txBody>
      </p:sp>
      <p:sp>
        <p:nvSpPr>
          <p:cNvPr id="12" name="Tijdelijke aanduiding voor dianummer 11"/>
          <p:cNvSpPr>
            <a:spLocks noGrp="1"/>
          </p:cNvSpPr>
          <p:nvPr>
            <p:ph type="sldNum" sz="quarter" idx="16"/>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1236267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houdsopgave">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Titel 1"/>
          <p:cNvSpPr>
            <a:spLocks noGrp="1"/>
          </p:cNvSpPr>
          <p:nvPr>
            <p:ph type="title"/>
          </p:nvPr>
        </p:nvSpPr>
        <p:spPr>
          <a:xfrm>
            <a:off x="634999" y="2636838"/>
            <a:ext cx="5003801" cy="1584325"/>
          </a:xfrm>
        </p:spPr>
        <p:txBody>
          <a:bodyPr anchor="ctr" anchorCtr="0">
            <a:normAutofit/>
          </a:bodyPr>
          <a:lstStyle>
            <a:lvl1pPr algn="r">
              <a:defRPr sz="3600">
                <a:solidFill>
                  <a:schemeClr val="bg1"/>
                </a:solidFill>
              </a:defRPr>
            </a:lvl1pPr>
          </a:lstStyle>
          <a:p>
            <a:r>
              <a:rPr lang="nl-NL"/>
              <a:t>Klik om de stijl te bewerken</a:t>
            </a:r>
            <a:endParaRPr lang="nl-NL" dirty="0"/>
          </a:p>
        </p:txBody>
      </p:sp>
      <p:sp>
        <p:nvSpPr>
          <p:cNvPr id="13" name="Tijdelijke aanduiding voor tekst 4"/>
          <p:cNvSpPr>
            <a:spLocks noGrp="1"/>
          </p:cNvSpPr>
          <p:nvPr>
            <p:ph type="body" sz="quarter" idx="15"/>
          </p:nvPr>
        </p:nvSpPr>
        <p:spPr>
          <a:xfrm>
            <a:off x="7791732" y="916926"/>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Tekststijl van het model bewerken</a:t>
            </a:r>
          </a:p>
        </p:txBody>
      </p:sp>
      <p:sp>
        <p:nvSpPr>
          <p:cNvPr id="14" name="Tijdelijke aanduiding voor tekst 4"/>
          <p:cNvSpPr>
            <a:spLocks noGrp="1"/>
          </p:cNvSpPr>
          <p:nvPr>
            <p:ph type="body" sz="quarter" idx="16"/>
          </p:nvPr>
        </p:nvSpPr>
        <p:spPr>
          <a:xfrm>
            <a:off x="7791732" y="2061911"/>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Tekststijl van het model bewerken</a:t>
            </a:r>
          </a:p>
        </p:txBody>
      </p:sp>
      <p:sp>
        <p:nvSpPr>
          <p:cNvPr id="15" name="Tijdelijke aanduiding voor tekst 4"/>
          <p:cNvSpPr>
            <a:spLocks noGrp="1"/>
          </p:cNvSpPr>
          <p:nvPr>
            <p:ph type="body" sz="quarter" idx="17"/>
          </p:nvPr>
        </p:nvSpPr>
        <p:spPr>
          <a:xfrm>
            <a:off x="7791732" y="32112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Tekststijl van het model bewerken</a:t>
            </a:r>
          </a:p>
        </p:txBody>
      </p:sp>
      <p:sp>
        <p:nvSpPr>
          <p:cNvPr id="16" name="Tijdelijke aanduiding voor tekst 4"/>
          <p:cNvSpPr>
            <a:spLocks noGrp="1"/>
          </p:cNvSpPr>
          <p:nvPr>
            <p:ph type="body" sz="quarter" idx="18"/>
          </p:nvPr>
        </p:nvSpPr>
        <p:spPr>
          <a:xfrm>
            <a:off x="7791732" y="43524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Tekststijl van het model bewerken</a:t>
            </a:r>
          </a:p>
        </p:txBody>
      </p:sp>
      <p:sp>
        <p:nvSpPr>
          <p:cNvPr id="17" name="Tijdelijke aanduiding voor tekst 4"/>
          <p:cNvSpPr>
            <a:spLocks noGrp="1"/>
          </p:cNvSpPr>
          <p:nvPr>
            <p:ph type="body" sz="quarter" idx="19"/>
          </p:nvPr>
        </p:nvSpPr>
        <p:spPr>
          <a:xfrm>
            <a:off x="7791732" y="54972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Tekststijl van het model bewerken</a:t>
            </a:r>
          </a:p>
        </p:txBody>
      </p:sp>
      <p:pic>
        <p:nvPicPr>
          <p:cNvPr id="19" name="Afbeelding 1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5" name="Tijdelijke aanduiding voor datum 4"/>
          <p:cNvSpPr>
            <a:spLocks noGrp="1"/>
          </p:cNvSpPr>
          <p:nvPr>
            <p:ph type="dt" sz="half" idx="20"/>
          </p:nvPr>
        </p:nvSpPr>
        <p:spPr/>
        <p:txBody>
          <a:bodyPr/>
          <a:lstStyle/>
          <a:p>
            <a:endParaRPr lang="nl-NL" dirty="0"/>
          </a:p>
        </p:txBody>
      </p:sp>
      <p:sp>
        <p:nvSpPr>
          <p:cNvPr id="9" name="Tijdelijke aanduiding voor voettekst 8"/>
          <p:cNvSpPr>
            <a:spLocks noGrp="1"/>
          </p:cNvSpPr>
          <p:nvPr>
            <p:ph type="ftr" sz="quarter" idx="21"/>
          </p:nvPr>
        </p:nvSpPr>
        <p:spPr/>
        <p:txBody>
          <a:bodyPr/>
          <a:lstStyle/>
          <a:p>
            <a:endParaRPr lang="nl-NL" dirty="0"/>
          </a:p>
        </p:txBody>
      </p:sp>
      <p:sp>
        <p:nvSpPr>
          <p:cNvPr id="18" name="Tijdelijke aanduiding voor dianummer 17"/>
          <p:cNvSpPr>
            <a:spLocks noGrp="1"/>
          </p:cNvSpPr>
          <p:nvPr>
            <p:ph type="sldNum" sz="quarter" idx="22"/>
          </p:nvPr>
        </p:nvSpPr>
        <p:spPr/>
        <p:txBody>
          <a:bodyPr/>
          <a:lstStyle/>
          <a:p>
            <a:fld id="{10A0A6AF-03C5-477E-939A-E28F7E7F05EA}" type="slidenum">
              <a:rPr lang="nl-NL" smtClean="0"/>
              <a:pPr/>
              <a:t>‹nr.›</a:t>
            </a:fld>
            <a:endParaRPr lang="nl-NL" dirty="0"/>
          </a:p>
        </p:txBody>
      </p:sp>
      <p:sp>
        <p:nvSpPr>
          <p:cNvPr id="22" name="Tijdelijke aanduiding voor tekst 2"/>
          <p:cNvSpPr>
            <a:spLocks noGrp="1"/>
          </p:cNvSpPr>
          <p:nvPr>
            <p:ph type="body" sz="quarter" idx="10" hasCustomPrompt="1"/>
          </p:nvPr>
        </p:nvSpPr>
        <p:spPr>
          <a:xfrm>
            <a:off x="6418727" y="998445"/>
            <a:ext cx="1373005" cy="817563"/>
          </a:xfrm>
        </p:spPr>
        <p:txBody>
          <a:bodyPr bIns="46800" anchor="b" anchorCtr="0">
            <a:normAutofit/>
          </a:bodyPr>
          <a:lstStyle>
            <a:lvl1pPr marL="0" indent="0" algn="r">
              <a:buNone/>
              <a:defRPr sz="4800">
                <a:solidFill>
                  <a:schemeClr val="tx2"/>
                </a:solidFill>
              </a:defRPr>
            </a:lvl1pPr>
          </a:lstStyle>
          <a:p>
            <a:pPr lvl="0"/>
            <a:r>
              <a:rPr lang="nl-NL" dirty="0"/>
              <a:t>#</a:t>
            </a:r>
          </a:p>
        </p:txBody>
      </p:sp>
      <p:sp>
        <p:nvSpPr>
          <p:cNvPr id="23" name="Tijdelijke aanduiding voor tekst 2"/>
          <p:cNvSpPr>
            <a:spLocks noGrp="1"/>
          </p:cNvSpPr>
          <p:nvPr>
            <p:ph type="body" sz="quarter" idx="11" hasCustomPrompt="1"/>
          </p:nvPr>
        </p:nvSpPr>
        <p:spPr>
          <a:xfrm>
            <a:off x="6418727" y="2143674"/>
            <a:ext cx="1373005" cy="817563"/>
          </a:xfrm>
        </p:spPr>
        <p:txBody>
          <a:bodyPr bIns="46800" anchor="b" anchorCtr="0">
            <a:normAutofit/>
          </a:bodyPr>
          <a:lstStyle>
            <a:lvl1pPr marL="0" indent="0" algn="r">
              <a:buNone/>
              <a:defRPr sz="4800">
                <a:solidFill>
                  <a:schemeClr val="tx2"/>
                </a:solidFill>
              </a:defRPr>
            </a:lvl1pPr>
          </a:lstStyle>
          <a:p>
            <a:pPr lvl="0"/>
            <a:r>
              <a:rPr lang="nl-NL" dirty="0"/>
              <a:t>#</a:t>
            </a:r>
          </a:p>
        </p:txBody>
      </p:sp>
      <p:sp>
        <p:nvSpPr>
          <p:cNvPr id="24" name="Tijdelijke aanduiding voor tekst 2"/>
          <p:cNvSpPr>
            <a:spLocks noGrp="1"/>
          </p:cNvSpPr>
          <p:nvPr>
            <p:ph type="body" sz="quarter" idx="12" hasCustomPrompt="1"/>
          </p:nvPr>
        </p:nvSpPr>
        <p:spPr>
          <a:xfrm>
            <a:off x="6418727" y="3288903"/>
            <a:ext cx="1373005" cy="817563"/>
          </a:xfrm>
        </p:spPr>
        <p:txBody>
          <a:bodyPr bIns="46800" anchor="b" anchorCtr="0">
            <a:normAutofit/>
          </a:bodyPr>
          <a:lstStyle>
            <a:lvl1pPr marL="0" indent="0" algn="r">
              <a:buNone/>
              <a:defRPr sz="4800">
                <a:solidFill>
                  <a:schemeClr val="tx2"/>
                </a:solidFill>
              </a:defRPr>
            </a:lvl1pPr>
          </a:lstStyle>
          <a:p>
            <a:pPr lvl="0"/>
            <a:r>
              <a:rPr lang="nl-NL" dirty="0"/>
              <a:t>#</a:t>
            </a:r>
          </a:p>
        </p:txBody>
      </p:sp>
      <p:sp>
        <p:nvSpPr>
          <p:cNvPr id="25" name="Tijdelijke aanduiding voor tekst 2"/>
          <p:cNvSpPr>
            <a:spLocks noGrp="1"/>
          </p:cNvSpPr>
          <p:nvPr>
            <p:ph type="body" sz="quarter" idx="13" hasCustomPrompt="1"/>
          </p:nvPr>
        </p:nvSpPr>
        <p:spPr>
          <a:xfrm>
            <a:off x="6418727" y="4434132"/>
            <a:ext cx="1373005" cy="817563"/>
          </a:xfrm>
        </p:spPr>
        <p:txBody>
          <a:bodyPr bIns="46800" anchor="b" anchorCtr="0">
            <a:normAutofit/>
          </a:bodyPr>
          <a:lstStyle>
            <a:lvl1pPr marL="0" indent="0" algn="r">
              <a:buNone/>
              <a:defRPr sz="4800">
                <a:solidFill>
                  <a:schemeClr val="tx2"/>
                </a:solidFill>
              </a:defRPr>
            </a:lvl1pPr>
          </a:lstStyle>
          <a:p>
            <a:pPr lvl="0"/>
            <a:r>
              <a:rPr lang="nl-NL" dirty="0"/>
              <a:t>#</a:t>
            </a:r>
          </a:p>
        </p:txBody>
      </p:sp>
      <p:sp>
        <p:nvSpPr>
          <p:cNvPr id="26" name="Tijdelijke aanduiding voor tekst 2"/>
          <p:cNvSpPr>
            <a:spLocks noGrp="1"/>
          </p:cNvSpPr>
          <p:nvPr>
            <p:ph type="body" sz="quarter" idx="14" hasCustomPrompt="1"/>
          </p:nvPr>
        </p:nvSpPr>
        <p:spPr>
          <a:xfrm>
            <a:off x="6418727" y="5579361"/>
            <a:ext cx="1373005" cy="817563"/>
          </a:xfrm>
        </p:spPr>
        <p:txBody>
          <a:bodyPr bIns="46800" anchor="b" anchorCtr="0">
            <a:normAutofit/>
          </a:bodyPr>
          <a:lstStyle>
            <a:lvl1pPr marL="0" indent="0" algn="r">
              <a:buNone/>
              <a:defRPr sz="4800">
                <a:solidFill>
                  <a:schemeClr val="tx2"/>
                </a:solidFill>
              </a:defRPr>
            </a:lvl1pPr>
          </a:lstStyle>
          <a:p>
            <a:pPr lvl="0"/>
            <a:r>
              <a:rPr lang="nl-NL" dirty="0"/>
              <a:t>#</a:t>
            </a:r>
          </a:p>
        </p:txBody>
      </p:sp>
    </p:spTree>
    <p:extLst>
      <p:ext uri="{BB962C8B-B14F-4D97-AF65-F5344CB8AC3E}">
        <p14:creationId xmlns:p14="http://schemas.microsoft.com/office/powerpoint/2010/main" val="3481552297"/>
      </p:ext>
    </p:extLst>
  </p:cSld>
  <p:clrMapOvr>
    <a:masterClrMapping/>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abel/grafiek met bijschrift">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nl-NL"/>
              <a:t>Klik om de stijl te bewerken</a:t>
            </a:r>
          </a:p>
        </p:txBody>
      </p:sp>
      <p:sp>
        <p:nvSpPr>
          <p:cNvPr id="3" name="Tijdelijke aanduiding voor tekst 2"/>
          <p:cNvSpPr>
            <a:spLocks noGrp="1"/>
          </p:cNvSpPr>
          <p:nvPr>
            <p:ph type="body" sz="quarter" idx="14"/>
          </p:nvPr>
        </p:nvSpPr>
        <p:spPr>
          <a:xfrm>
            <a:off x="7958859" y="2276475"/>
            <a:ext cx="3600000" cy="3937000"/>
          </a:xfrm>
        </p:spPr>
        <p:txBody>
          <a:bodyPr/>
          <a:lstStyle>
            <a:lvl1pPr marL="0" indent="0">
              <a:buNone/>
              <a:defRPr sz="2000"/>
            </a:lvl1pPr>
            <a:lvl2pPr marL="313200" indent="0">
              <a:buNone/>
              <a:defRPr sz="1800"/>
            </a:lvl2pPr>
            <a:lvl3pPr marL="630000" indent="0">
              <a:buNone/>
              <a:defRPr sz="1600"/>
            </a:lvl3pPr>
            <a:lvl4pPr marL="943200" indent="0">
              <a:buNone/>
              <a:defRPr sz="1600"/>
            </a:lvl4pPr>
            <a:lvl5pPr marL="1260000" indent="0">
              <a:buNone/>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9" name="Tijdelijke aanduiding voor inhoud 8"/>
          <p:cNvSpPr>
            <a:spLocks noGrp="1"/>
          </p:cNvSpPr>
          <p:nvPr>
            <p:ph sz="quarter" idx="15"/>
          </p:nvPr>
        </p:nvSpPr>
        <p:spPr>
          <a:xfrm>
            <a:off x="635000" y="2276475"/>
            <a:ext cx="7178964" cy="39449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1" name="Tijdelijke aanduiding voor datum 10"/>
          <p:cNvSpPr>
            <a:spLocks noGrp="1"/>
          </p:cNvSpPr>
          <p:nvPr>
            <p:ph type="dt" sz="half" idx="16"/>
          </p:nvPr>
        </p:nvSpPr>
        <p:spPr/>
        <p:txBody>
          <a:bodyPr/>
          <a:lstStyle/>
          <a:p>
            <a:endParaRPr lang="nl-NL" dirty="0"/>
          </a:p>
        </p:txBody>
      </p:sp>
      <p:sp>
        <p:nvSpPr>
          <p:cNvPr id="12" name="Tijdelijke aanduiding voor voettekst 11"/>
          <p:cNvSpPr>
            <a:spLocks noGrp="1"/>
          </p:cNvSpPr>
          <p:nvPr>
            <p:ph type="ftr" sz="quarter" idx="17"/>
          </p:nvPr>
        </p:nvSpPr>
        <p:spPr/>
        <p:txBody>
          <a:bodyPr/>
          <a:lstStyle/>
          <a:p>
            <a:endParaRPr lang="nl-NL" dirty="0"/>
          </a:p>
        </p:txBody>
      </p:sp>
      <p:sp>
        <p:nvSpPr>
          <p:cNvPr id="13" name="Tijdelijke aanduiding voor dianummer 12"/>
          <p:cNvSpPr>
            <a:spLocks noGrp="1"/>
          </p:cNvSpPr>
          <p:nvPr>
            <p:ph type="sldNum" sz="quarter" idx="18"/>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55181783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abel/grafiek verticaal">
    <p:spTree>
      <p:nvGrpSpPr>
        <p:cNvPr id="1" name=""/>
        <p:cNvGrpSpPr/>
        <p:nvPr/>
      </p:nvGrpSpPr>
      <p:grpSpPr>
        <a:xfrm>
          <a:off x="0" y="0"/>
          <a:ext cx="0" cy="0"/>
          <a:chOff x="0" y="0"/>
          <a:chExt cx="0" cy="0"/>
        </a:xfrm>
      </p:grpSpPr>
      <p:sp>
        <p:nvSpPr>
          <p:cNvPr id="7" name="Rechthoek 6"/>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jdelijke aanduiding voor tekst 9"/>
          <p:cNvSpPr>
            <a:spLocks noGrp="1"/>
          </p:cNvSpPr>
          <p:nvPr>
            <p:ph type="body" sz="quarter" idx="14"/>
          </p:nvPr>
        </p:nvSpPr>
        <p:spPr>
          <a:xfrm>
            <a:off x="6550024" y="2289599"/>
            <a:ext cx="5004000" cy="3931813"/>
          </a:xfrm>
        </p:spPr>
        <p:txBody>
          <a:bodyPr anchor="t" anchorCtr="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defRPr>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2" name="Titel 1"/>
          <p:cNvSpPr>
            <a:spLocks noGrp="1"/>
          </p:cNvSpPr>
          <p:nvPr>
            <p:ph type="title"/>
          </p:nvPr>
        </p:nvSpPr>
        <p:spPr>
          <a:xfrm>
            <a:off x="6550024" y="1051200"/>
            <a:ext cx="5004000" cy="948047"/>
          </a:xfrm>
        </p:spPr>
        <p:txBody>
          <a:bodyPr/>
          <a:lstStyle>
            <a:lvl1pPr>
              <a:defRPr>
                <a:solidFill>
                  <a:schemeClr val="bg1"/>
                </a:solidFill>
              </a:defRPr>
            </a:lvl1pPr>
          </a:lstStyle>
          <a:p>
            <a:r>
              <a:rPr lang="nl-NL"/>
              <a:t>Klik om de stijl te bewerken</a:t>
            </a:r>
            <a:endParaRPr lang="nl-NL" dirty="0"/>
          </a:p>
        </p:txBody>
      </p:sp>
      <p:sp>
        <p:nvSpPr>
          <p:cNvPr id="9" name="Tijdelijke aanduiding voor inhoud 8"/>
          <p:cNvSpPr>
            <a:spLocks noGrp="1"/>
          </p:cNvSpPr>
          <p:nvPr>
            <p:ph sz="quarter" idx="19"/>
          </p:nvPr>
        </p:nvSpPr>
        <p:spPr>
          <a:xfrm>
            <a:off x="635000" y="1066799"/>
            <a:ext cx="5003800" cy="5154613"/>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4" name="Tijdelijke aanduiding voor datum 13"/>
          <p:cNvSpPr>
            <a:spLocks noGrp="1"/>
          </p:cNvSpPr>
          <p:nvPr>
            <p:ph type="dt" sz="half" idx="20"/>
          </p:nvPr>
        </p:nvSpPr>
        <p:spPr/>
        <p:txBody>
          <a:bodyPr/>
          <a:lstStyle/>
          <a:p>
            <a:endParaRPr lang="nl-NL" dirty="0"/>
          </a:p>
        </p:txBody>
      </p:sp>
      <p:sp>
        <p:nvSpPr>
          <p:cNvPr id="15" name="Tijdelijke aanduiding voor voettekst 14"/>
          <p:cNvSpPr>
            <a:spLocks noGrp="1"/>
          </p:cNvSpPr>
          <p:nvPr>
            <p:ph type="ftr" sz="quarter" idx="21"/>
          </p:nvPr>
        </p:nvSpPr>
        <p:spPr/>
        <p:txBody>
          <a:bodyPr/>
          <a:lstStyle/>
          <a:p>
            <a:endParaRPr lang="nl-NL" dirty="0"/>
          </a:p>
        </p:txBody>
      </p:sp>
      <p:sp>
        <p:nvSpPr>
          <p:cNvPr id="16" name="Tijdelijke aanduiding voor dianummer 15"/>
          <p:cNvSpPr>
            <a:spLocks noGrp="1"/>
          </p:cNvSpPr>
          <p:nvPr>
            <p:ph type="sldNum" sz="quarter" idx="22"/>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381140349"/>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Contact A">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hasCustomPrompt="1"/>
          </p:nvPr>
        </p:nvSpPr>
        <p:spPr>
          <a:xfrm>
            <a:off x="635000" y="1875617"/>
            <a:ext cx="10923588" cy="1551796"/>
          </a:xfrm>
        </p:spPr>
        <p:txBody>
          <a:bodyPr anchor="ctr" anchorCtr="0">
            <a:normAutofit/>
          </a:bodyPr>
          <a:lstStyle>
            <a:lvl1pPr>
              <a:defRPr sz="4800">
                <a:solidFill>
                  <a:schemeClr val="bg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5156753" y="3846022"/>
            <a:ext cx="4680000"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5156753" y="4639509"/>
            <a:ext cx="4680000"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5156753" y="5405528"/>
            <a:ext cx="4680000"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21" name="Tijdelijke aanduiding voor afbeelding 3"/>
          <p:cNvSpPr>
            <a:spLocks noGrp="1" noChangeAspect="1"/>
          </p:cNvSpPr>
          <p:nvPr>
            <p:ph type="pic" sz="quarter" idx="19"/>
          </p:nvPr>
        </p:nvSpPr>
        <p:spPr>
          <a:xfrm>
            <a:off x="4544781" y="3921366"/>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4544781" y="4707382"/>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4544781" y="5480872"/>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7" name="Tijdelijke aanduiding voor datum 6"/>
          <p:cNvSpPr>
            <a:spLocks noGrp="1"/>
          </p:cNvSpPr>
          <p:nvPr>
            <p:ph type="dt" sz="half" idx="22"/>
          </p:nvPr>
        </p:nvSpPr>
        <p:spPr/>
        <p:txBody>
          <a:bodyPr/>
          <a:lstStyle/>
          <a:p>
            <a:endParaRPr lang="nl-NL" dirty="0"/>
          </a:p>
        </p:txBody>
      </p:sp>
      <p:sp>
        <p:nvSpPr>
          <p:cNvPr id="8" name="Tijdelijke aanduiding voor voettekst 7"/>
          <p:cNvSpPr>
            <a:spLocks noGrp="1"/>
          </p:cNvSpPr>
          <p:nvPr>
            <p:ph type="ftr" sz="quarter" idx="23"/>
          </p:nvPr>
        </p:nvSpPr>
        <p:spPr/>
        <p:txBody>
          <a:bodyPr/>
          <a:lstStyle/>
          <a:p>
            <a:endParaRPr lang="nl-NL" dirty="0"/>
          </a:p>
        </p:txBody>
      </p:sp>
      <p:sp>
        <p:nvSpPr>
          <p:cNvPr id="9" name="Tijdelijke aanduiding voor dianummer 8"/>
          <p:cNvSpPr>
            <a:spLocks noGrp="1"/>
          </p:cNvSpPr>
          <p:nvPr>
            <p:ph type="sldNum" sz="quarter" idx="24"/>
          </p:nvPr>
        </p:nvSpPr>
        <p:spPr/>
        <p:txBody>
          <a:bodyPr/>
          <a:lstStyle/>
          <a:p>
            <a:fld id="{10A0A6AF-03C5-477E-939A-E28F7E7F05EA}" type="slidenum">
              <a:rPr lang="nl-NL" smtClean="0"/>
              <a:pPr/>
              <a:t>‹nr.›</a:t>
            </a:fld>
            <a:endParaRPr lang="nl-NL" dirty="0"/>
          </a:p>
        </p:txBody>
      </p:sp>
      <p:pic>
        <p:nvPicPr>
          <p:cNvPr id="14" name="Afbeelding 1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2"/>
            <a:ext cx="12192000" cy="1682496"/>
          </a:xfrm>
          <a:prstGeom prst="rect">
            <a:avLst/>
          </a:prstGeom>
        </p:spPr>
      </p:pic>
    </p:spTree>
    <p:extLst>
      <p:ext uri="{BB962C8B-B14F-4D97-AF65-F5344CB8AC3E}">
        <p14:creationId xmlns:p14="http://schemas.microsoft.com/office/powerpoint/2010/main" val="137626001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Contact B">
    <p:spTree>
      <p:nvGrpSpPr>
        <p:cNvPr id="1" name=""/>
        <p:cNvGrpSpPr/>
        <p:nvPr/>
      </p:nvGrpSpPr>
      <p:grpSpPr>
        <a:xfrm>
          <a:off x="0" y="0"/>
          <a:ext cx="0" cy="0"/>
          <a:chOff x="0" y="0"/>
          <a:chExt cx="0" cy="0"/>
        </a:xfrm>
      </p:grpSpPr>
      <p:sp>
        <p:nvSpPr>
          <p:cNvPr id="6" name="Rechthoek 5"/>
          <p:cNvSpPr/>
          <p:nvPr userDrawn="1"/>
        </p:nvSpPr>
        <p:spPr>
          <a:xfrm>
            <a:off x="0" y="-1"/>
            <a:ext cx="6096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hasCustomPrompt="1"/>
          </p:nvPr>
        </p:nvSpPr>
        <p:spPr>
          <a:xfrm>
            <a:off x="635000" y="2565400"/>
            <a:ext cx="5003800" cy="1727200"/>
          </a:xfrm>
        </p:spPr>
        <p:txBody>
          <a:bodyPr anchor="ctr" anchorCtr="0">
            <a:normAutofit/>
          </a:bodyPr>
          <a:lstStyle>
            <a:lvl1pPr>
              <a:defRPr sz="4800">
                <a:solidFill>
                  <a:schemeClr val="bg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7176285" y="2286000"/>
            <a:ext cx="4382303"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7176285" y="3079487"/>
            <a:ext cx="4382303"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7176285" y="3845506"/>
            <a:ext cx="4382303"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21" name="Tijdelijke aanduiding voor afbeelding 3"/>
          <p:cNvSpPr>
            <a:spLocks noGrp="1" noChangeAspect="1"/>
          </p:cNvSpPr>
          <p:nvPr>
            <p:ph type="pic" sz="quarter" idx="19"/>
          </p:nvPr>
        </p:nvSpPr>
        <p:spPr>
          <a:xfrm>
            <a:off x="6564313" y="2361344"/>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6564313" y="3147360"/>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6564313" y="3920850"/>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7" name="Tijdelijke aanduiding voor datum 6"/>
          <p:cNvSpPr>
            <a:spLocks noGrp="1"/>
          </p:cNvSpPr>
          <p:nvPr>
            <p:ph type="dt" sz="half" idx="22"/>
          </p:nvPr>
        </p:nvSpPr>
        <p:spPr/>
        <p:txBody>
          <a:bodyPr/>
          <a:lstStyle/>
          <a:p>
            <a:endParaRPr lang="nl-NL" dirty="0"/>
          </a:p>
        </p:txBody>
      </p:sp>
      <p:sp>
        <p:nvSpPr>
          <p:cNvPr id="8" name="Tijdelijke aanduiding voor voettekst 7"/>
          <p:cNvSpPr>
            <a:spLocks noGrp="1"/>
          </p:cNvSpPr>
          <p:nvPr>
            <p:ph type="ftr" sz="quarter" idx="23"/>
          </p:nvPr>
        </p:nvSpPr>
        <p:spPr/>
        <p:txBody>
          <a:bodyPr/>
          <a:lstStyle/>
          <a:p>
            <a:endParaRPr lang="nl-NL" dirty="0"/>
          </a:p>
        </p:txBody>
      </p:sp>
      <p:sp>
        <p:nvSpPr>
          <p:cNvPr id="9" name="Tijdelijke aanduiding voor dianummer 8"/>
          <p:cNvSpPr>
            <a:spLocks noGrp="1"/>
          </p:cNvSpPr>
          <p:nvPr>
            <p:ph type="sldNum" sz="quarter" idx="24"/>
          </p:nvPr>
        </p:nvSpPr>
        <p:spPr/>
        <p:txBody>
          <a:bodyPr/>
          <a:lstStyle/>
          <a:p>
            <a:fld id="{10A0A6AF-03C5-477E-939A-E28F7E7F05EA}" type="slidenum">
              <a:rPr lang="nl-NL" smtClean="0"/>
              <a:pPr/>
              <a:t>‹nr.›</a:t>
            </a:fld>
            <a:endParaRPr lang="nl-NL" dirty="0"/>
          </a:p>
        </p:txBody>
      </p:sp>
      <p:pic>
        <p:nvPicPr>
          <p:cNvPr id="3" name="Afbeelding 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231969617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Contact C">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35000" y="1875617"/>
            <a:ext cx="10923588" cy="1551795"/>
          </a:xfrm>
        </p:spPr>
        <p:txBody>
          <a:bodyPr anchor="ctr" anchorCtr="0">
            <a:normAutofit/>
          </a:bodyPr>
          <a:lstStyle>
            <a:lvl1pPr>
              <a:defRPr sz="4800">
                <a:solidFill>
                  <a:schemeClr val="tx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4224313" y="3846022"/>
            <a:ext cx="4680000"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4224313" y="4639509"/>
            <a:ext cx="4680000"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4224313" y="5405528"/>
            <a:ext cx="4680000" cy="691884"/>
          </a:xfrm>
        </p:spPr>
        <p:txBody>
          <a:bodyPr numCol="1" spcCol="180000" anchor="ctr" anchorCtr="0">
            <a:normAutofit/>
          </a:bodyPr>
          <a:lstStyle>
            <a:lvl1pPr marL="0" indent="0">
              <a:buNone/>
              <a:defRPr sz="2000" i="0">
                <a:solidFill>
                  <a:schemeClr val="tx2"/>
                </a:solidFill>
              </a:defRPr>
            </a:lvl1pPr>
          </a:lstStyle>
          <a:p>
            <a:pPr lvl="0"/>
            <a:r>
              <a:rPr lang="nl-NL" dirty="0"/>
              <a:t>Klik om de tekststijl van het model te bewerken</a:t>
            </a:r>
          </a:p>
        </p:txBody>
      </p:sp>
      <p:sp>
        <p:nvSpPr>
          <p:cNvPr id="21" name="Tijdelijke aanduiding voor afbeelding 3"/>
          <p:cNvSpPr>
            <a:spLocks noGrp="1" noChangeAspect="1"/>
          </p:cNvSpPr>
          <p:nvPr>
            <p:ph type="pic" sz="quarter" idx="19"/>
          </p:nvPr>
        </p:nvSpPr>
        <p:spPr>
          <a:xfrm>
            <a:off x="3612341" y="3921366"/>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3612341" y="4707382"/>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3612341" y="5480872"/>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6" name="Tijdelijke aanduiding voor datum 5"/>
          <p:cNvSpPr>
            <a:spLocks noGrp="1"/>
          </p:cNvSpPr>
          <p:nvPr>
            <p:ph type="dt" sz="half" idx="22"/>
          </p:nvPr>
        </p:nvSpPr>
        <p:spPr/>
        <p:txBody>
          <a:bodyPr/>
          <a:lstStyle>
            <a:lvl1pPr>
              <a:defRPr>
                <a:solidFill>
                  <a:schemeClr val="tx2"/>
                </a:solidFill>
              </a:defRPr>
            </a:lvl1pPr>
          </a:lstStyle>
          <a:p>
            <a:endParaRPr lang="nl-NL" dirty="0"/>
          </a:p>
        </p:txBody>
      </p:sp>
      <p:sp>
        <p:nvSpPr>
          <p:cNvPr id="7" name="Tijdelijke aanduiding voor voettekst 6"/>
          <p:cNvSpPr>
            <a:spLocks noGrp="1"/>
          </p:cNvSpPr>
          <p:nvPr>
            <p:ph type="ftr" sz="quarter" idx="23"/>
          </p:nvPr>
        </p:nvSpPr>
        <p:spPr/>
        <p:txBody>
          <a:bodyPr/>
          <a:lstStyle>
            <a:lvl1pPr>
              <a:defRPr>
                <a:solidFill>
                  <a:schemeClr val="tx2"/>
                </a:solidFill>
              </a:defRPr>
            </a:lvl1pPr>
          </a:lstStyle>
          <a:p>
            <a:endParaRPr lang="nl-NL" dirty="0"/>
          </a:p>
        </p:txBody>
      </p:sp>
      <p:sp>
        <p:nvSpPr>
          <p:cNvPr id="8" name="Tijdelijke aanduiding voor dianummer 7"/>
          <p:cNvSpPr>
            <a:spLocks noGrp="1"/>
          </p:cNvSpPr>
          <p:nvPr>
            <p:ph type="sldNum" sz="quarter" idx="24"/>
          </p:nvPr>
        </p:nvSpPr>
        <p:spPr/>
        <p:txBody>
          <a:bodyPr/>
          <a:lstStyle>
            <a:lvl1pPr>
              <a:defRPr>
                <a:solidFill>
                  <a:schemeClr val="tx2"/>
                </a:solidFill>
              </a:defRPr>
            </a:lvl1pPr>
          </a:lstStyle>
          <a:p>
            <a:fld id="{10A0A6AF-03C5-477E-939A-E28F7E7F05EA}" type="slidenum">
              <a:rPr lang="nl-NL" smtClean="0"/>
              <a:pPr/>
              <a:t>‹nr.›</a:t>
            </a:fld>
            <a:endParaRPr lang="nl-NL" dirty="0"/>
          </a:p>
        </p:txBody>
      </p:sp>
      <p:pic>
        <p:nvPicPr>
          <p:cNvPr id="3" name="Afbeelding 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1149637495"/>
      </p:ext>
    </p:extLst>
  </p:cSld>
  <p:clrMapOvr>
    <a:overrideClrMapping bg1="dk1" tx1="lt1" bg2="dk2" tx2="lt2" accent1="accent1" accent2="accent2" accent3="accent3" accent4="accent4" accent5="accent5" accent6="accent6" hlink="hlink" folHlink="folHlink"/>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title" preserve="1">
  <p:cSld name="Titeldia">
    <p:bg>
      <p:bgRef idx="1001">
        <a:schemeClr val="bg2"/>
      </p:bgRef>
    </p:bg>
    <p:spTree>
      <p:nvGrpSpPr>
        <p:cNvPr id="1" name=""/>
        <p:cNvGrpSpPr/>
        <p:nvPr/>
      </p:nvGrpSpPr>
      <p:grpSpPr>
        <a:xfrm>
          <a:off x="0" y="0"/>
          <a:ext cx="0" cy="0"/>
          <a:chOff x="0" y="0"/>
          <a:chExt cx="0" cy="0"/>
        </a:xfrm>
      </p:grpSpPr>
      <p:sp>
        <p:nvSpPr>
          <p:cNvPr id="2" name="Titel 1"/>
          <p:cNvSpPr>
            <a:spLocks noGrp="1"/>
          </p:cNvSpPr>
          <p:nvPr>
            <p:ph type="ctrTitle"/>
          </p:nvPr>
        </p:nvSpPr>
        <p:spPr>
          <a:xfrm>
            <a:off x="6554588" y="1882800"/>
            <a:ext cx="5004000" cy="233640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sp>
        <p:nvSpPr>
          <p:cNvPr id="3" name="Ondertitel 2"/>
          <p:cNvSpPr>
            <a:spLocks noGrp="1"/>
          </p:cNvSpPr>
          <p:nvPr>
            <p:ph type="subTitle" idx="1"/>
          </p:nvPr>
        </p:nvSpPr>
        <p:spPr>
          <a:xfrm>
            <a:off x="6554588" y="4215600"/>
            <a:ext cx="5004000" cy="133920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81596894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3636">
          <p15:clr>
            <a:srgbClr val="FBAE40"/>
          </p15:clr>
        </p15:guide>
        <p15:guide id="2" pos="4044">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numCol="2" spcCol="46800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p:txBody>
          <a:bodyPr/>
          <a:lstStyle/>
          <a:p>
            <a:r>
              <a:rPr lang="nl-NL"/>
              <a:t>Klik om de stijl te bewerken</a:t>
            </a:r>
          </a:p>
        </p:txBody>
      </p:sp>
      <p:sp>
        <p:nvSpPr>
          <p:cNvPr id="13" name="Tijdelijke aanduiding voor datum 12"/>
          <p:cNvSpPr>
            <a:spLocks noGrp="1"/>
          </p:cNvSpPr>
          <p:nvPr>
            <p:ph type="dt" sz="half" idx="10"/>
          </p:nvPr>
        </p:nvSpPr>
        <p:spPr/>
        <p:txBody>
          <a:bodyPr/>
          <a:lstStyle/>
          <a:p>
            <a:endParaRPr lang="nl-NL" dirty="0"/>
          </a:p>
        </p:txBody>
      </p:sp>
      <p:sp>
        <p:nvSpPr>
          <p:cNvPr id="14" name="Tijdelijke aanduiding voor voettekst 13"/>
          <p:cNvSpPr>
            <a:spLocks noGrp="1"/>
          </p:cNvSpPr>
          <p:nvPr>
            <p:ph type="ftr" sz="quarter" idx="11"/>
          </p:nvPr>
        </p:nvSpPr>
        <p:spPr/>
        <p:txBody>
          <a:bodyPr/>
          <a:lstStyle/>
          <a:p>
            <a:endParaRPr lang="nl-NL" dirty="0"/>
          </a:p>
        </p:txBody>
      </p:sp>
      <p:sp>
        <p:nvSpPr>
          <p:cNvPr id="15" name="Tijdelijke aanduiding voor dianummer 14"/>
          <p:cNvSpPr>
            <a:spLocks noGrp="1"/>
          </p:cNvSpPr>
          <p:nvPr>
            <p:ph type="sldNum" sz="quarter" idx="12"/>
          </p:nvPr>
        </p:nvSpPr>
        <p:spPr/>
        <p:txBody>
          <a:bodyPr/>
          <a:lstStyle/>
          <a:p>
            <a:fld id="{10A0A6AF-03C5-477E-939A-E28F7E7F05EA}" type="slidenum">
              <a:rPr lang="nl-NL" smtClean="0"/>
              <a:pPr/>
              <a:t>‹nr.›</a:t>
            </a:fld>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286789172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_Titeldia afbeelding verticaal">
    <p:spTree>
      <p:nvGrpSpPr>
        <p:cNvPr id="1" name=""/>
        <p:cNvGrpSpPr/>
        <p:nvPr/>
      </p:nvGrpSpPr>
      <p:grpSpPr>
        <a:xfrm>
          <a:off x="0" y="0"/>
          <a:ext cx="0" cy="0"/>
          <a:chOff x="0" y="0"/>
          <a:chExt cx="0" cy="0"/>
        </a:xfrm>
      </p:grpSpPr>
      <p:sp>
        <p:nvSpPr>
          <p:cNvPr id="16" name="Rechthoek 15"/>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3" name="Afbeelding 1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24"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11" name="Tijdelijke aanduiding voor datum 10"/>
          <p:cNvSpPr>
            <a:spLocks noGrp="1"/>
          </p:cNvSpPr>
          <p:nvPr>
            <p:ph type="dt" sz="half" idx="23"/>
          </p:nvPr>
        </p:nvSpPr>
        <p:spPr/>
        <p:txBody>
          <a:bodyPr/>
          <a:lstStyle/>
          <a:p>
            <a:endParaRPr lang="nl-NL" dirty="0"/>
          </a:p>
        </p:txBody>
      </p:sp>
      <p:sp>
        <p:nvSpPr>
          <p:cNvPr id="12" name="Tijdelijke aanduiding voor voettekst 11"/>
          <p:cNvSpPr>
            <a:spLocks noGrp="1"/>
          </p:cNvSpPr>
          <p:nvPr>
            <p:ph type="ftr" sz="quarter" idx="24"/>
          </p:nvPr>
        </p:nvSpPr>
        <p:spPr/>
        <p:txBody>
          <a:bodyPr/>
          <a:lstStyle/>
          <a:p>
            <a:endParaRPr lang="nl-NL" dirty="0"/>
          </a:p>
        </p:txBody>
      </p:sp>
      <p:sp>
        <p:nvSpPr>
          <p:cNvPr id="15" name="Tijdelijke aanduiding voor dianummer 14"/>
          <p:cNvSpPr>
            <a:spLocks noGrp="1"/>
          </p:cNvSpPr>
          <p:nvPr>
            <p:ph type="sldNum" sz="quarter" idx="25"/>
          </p:nvPr>
        </p:nvSpPr>
        <p:spPr/>
        <p:txBody>
          <a:bodyPr/>
          <a:lstStyle/>
          <a:p>
            <a:fld id="{10A0A6AF-03C5-477E-939A-E28F7E7F05EA}" type="slidenum">
              <a:rPr lang="nl-NL" smtClean="0"/>
              <a:pPr/>
              <a:t>‹nr.›</a:t>
            </a:fld>
            <a:endParaRPr lang="nl-NL" dirty="0"/>
          </a:p>
        </p:txBody>
      </p:sp>
      <p:sp>
        <p:nvSpPr>
          <p:cNvPr id="17" name="Titel 1"/>
          <p:cNvSpPr>
            <a:spLocks noGrp="1"/>
          </p:cNvSpPr>
          <p:nvPr>
            <p:ph type="ctrTitle"/>
          </p:nvPr>
        </p:nvSpPr>
        <p:spPr>
          <a:xfrm>
            <a:off x="6553200" y="1885467"/>
            <a:ext cx="5004000" cy="2336400"/>
          </a:xfrm>
        </p:spPr>
        <p:txBody>
          <a:bodyPr tIns="90000" bIns="90000" anchor="b">
            <a:normAutofit/>
          </a:bodyPr>
          <a:lstStyle>
            <a:lvl1pPr algn="l">
              <a:defRPr sz="3600">
                <a:solidFill>
                  <a:schemeClr val="bg1"/>
                </a:solidFill>
              </a:defRPr>
            </a:lvl1pPr>
          </a:lstStyle>
          <a:p>
            <a:r>
              <a:rPr lang="nl-NL"/>
              <a:t>Klik om de stijl te bewerken</a:t>
            </a:r>
            <a:endParaRPr lang="nl-NL" dirty="0"/>
          </a:p>
        </p:txBody>
      </p:sp>
      <p:sp>
        <p:nvSpPr>
          <p:cNvPr id="18" name="Ondertitel 2"/>
          <p:cNvSpPr>
            <a:spLocks noGrp="1"/>
          </p:cNvSpPr>
          <p:nvPr>
            <p:ph type="subTitle" idx="1"/>
          </p:nvPr>
        </p:nvSpPr>
        <p:spPr>
          <a:xfrm>
            <a:off x="6553200" y="4218267"/>
            <a:ext cx="5004000" cy="1613786"/>
          </a:xfrm>
        </p:spPr>
        <p:txBody>
          <a:bodyPr lIns="104400" tIns="90000" rIns="90000" bIns="468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0" name="Tijdelijke aanduiding voor afbeelding 19">
            <a:extLst>
              <a:ext uri="{FF2B5EF4-FFF2-40B4-BE49-F238E27FC236}">
                <a16:creationId xmlns:a16="http://schemas.microsoft.com/office/drawing/2014/main" id="{85292067-D04E-EE40-B16F-5668AD7590FE}"/>
              </a:ext>
            </a:extLst>
          </p:cNvPr>
          <p:cNvSpPr>
            <a:spLocks noGrp="1"/>
          </p:cNvSpPr>
          <p:nvPr>
            <p:ph type="pic" sz="quarter" idx="22"/>
          </p:nvPr>
        </p:nvSpPr>
        <p:spPr>
          <a:xfrm>
            <a:off x="-3175" y="0"/>
            <a:ext cx="6101229" cy="6858000"/>
          </a:xfrm>
          <a:custGeom>
            <a:avLst/>
            <a:gdLst>
              <a:gd name="connsiteX0" fmla="*/ 0 w 6099175"/>
              <a:gd name="connsiteY0" fmla="*/ 0 h 6858000"/>
              <a:gd name="connsiteX1" fmla="*/ 5773588 w 6099175"/>
              <a:gd name="connsiteY1" fmla="*/ 0 h 6858000"/>
              <a:gd name="connsiteX2" fmla="*/ 5773588 w 6099175"/>
              <a:gd name="connsiteY2" fmla="*/ 1152000 h 6858000"/>
              <a:gd name="connsiteX3" fmla="*/ 6099175 w 6099175"/>
              <a:gd name="connsiteY3" fmla="*/ 1152000 h 6858000"/>
              <a:gd name="connsiteX4" fmla="*/ 6099175 w 6099175"/>
              <a:gd name="connsiteY4" fmla="*/ 6858000 h 6858000"/>
              <a:gd name="connsiteX5" fmla="*/ 0 w 6099175"/>
              <a:gd name="connsiteY5" fmla="*/ 6858000 h 6858000"/>
              <a:gd name="connsiteX0" fmla="*/ 0 w 6099175"/>
              <a:gd name="connsiteY0" fmla="*/ 0 h 6858000"/>
              <a:gd name="connsiteX1" fmla="*/ 5773588 w 6099175"/>
              <a:gd name="connsiteY1" fmla="*/ 0 h 6858000"/>
              <a:gd name="connsiteX2" fmla="*/ 5773588 w 6099175"/>
              <a:gd name="connsiteY2" fmla="*/ 1276287 h 6858000"/>
              <a:gd name="connsiteX3" fmla="*/ 6099175 w 6099175"/>
              <a:gd name="connsiteY3" fmla="*/ 1152000 h 6858000"/>
              <a:gd name="connsiteX4" fmla="*/ 6099175 w 6099175"/>
              <a:gd name="connsiteY4" fmla="*/ 6858000 h 6858000"/>
              <a:gd name="connsiteX5" fmla="*/ 0 w 6099175"/>
              <a:gd name="connsiteY5" fmla="*/ 6858000 h 6858000"/>
              <a:gd name="connsiteX6" fmla="*/ 0 w 6099175"/>
              <a:gd name="connsiteY6" fmla="*/ 0 h 6858000"/>
              <a:gd name="connsiteX0" fmla="*/ 0 w 6108053"/>
              <a:gd name="connsiteY0" fmla="*/ 0 h 6858000"/>
              <a:gd name="connsiteX1" fmla="*/ 5773588 w 6108053"/>
              <a:gd name="connsiteY1" fmla="*/ 0 h 6858000"/>
              <a:gd name="connsiteX2" fmla="*/ 5773588 w 6108053"/>
              <a:gd name="connsiteY2" fmla="*/ 1276287 h 6858000"/>
              <a:gd name="connsiteX3" fmla="*/ 6108053 w 6108053"/>
              <a:gd name="connsiteY3" fmla="*/ 1240776 h 6858000"/>
              <a:gd name="connsiteX4" fmla="*/ 6099175 w 6108053"/>
              <a:gd name="connsiteY4" fmla="*/ 6858000 h 6858000"/>
              <a:gd name="connsiteX5" fmla="*/ 0 w 6108053"/>
              <a:gd name="connsiteY5" fmla="*/ 6858000 h 6858000"/>
              <a:gd name="connsiteX6" fmla="*/ 0 w 6108053"/>
              <a:gd name="connsiteY6" fmla="*/ 0 h 6858000"/>
              <a:gd name="connsiteX0" fmla="*/ 0 w 6101229"/>
              <a:gd name="connsiteY0" fmla="*/ 0 h 6858000"/>
              <a:gd name="connsiteX1" fmla="*/ 5773588 w 6101229"/>
              <a:gd name="connsiteY1" fmla="*/ 0 h 6858000"/>
              <a:gd name="connsiteX2" fmla="*/ 5773588 w 6101229"/>
              <a:gd name="connsiteY2" fmla="*/ 1276287 h 6858000"/>
              <a:gd name="connsiteX3" fmla="*/ 6101229 w 6101229"/>
              <a:gd name="connsiteY3" fmla="*/ 1274896 h 6858000"/>
              <a:gd name="connsiteX4" fmla="*/ 6099175 w 6101229"/>
              <a:gd name="connsiteY4" fmla="*/ 6858000 h 6858000"/>
              <a:gd name="connsiteX5" fmla="*/ 0 w 6101229"/>
              <a:gd name="connsiteY5" fmla="*/ 6858000 h 6858000"/>
              <a:gd name="connsiteX6" fmla="*/ 0 w 6101229"/>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1229" h="6858000">
                <a:moveTo>
                  <a:pt x="0" y="0"/>
                </a:moveTo>
                <a:lnTo>
                  <a:pt x="5773588" y="0"/>
                </a:lnTo>
                <a:lnTo>
                  <a:pt x="5773588" y="1276287"/>
                </a:lnTo>
                <a:lnTo>
                  <a:pt x="6101229" y="1274896"/>
                </a:lnTo>
                <a:cubicBezTo>
                  <a:pt x="6098270" y="3147304"/>
                  <a:pt x="6102134" y="4985592"/>
                  <a:pt x="6099175" y="6858000"/>
                </a:cubicBezTo>
                <a:lnTo>
                  <a:pt x="0" y="6858000"/>
                </a:lnTo>
                <a:lnTo>
                  <a:pt x="0" y="0"/>
                </a:lnTo>
                <a:close/>
              </a:path>
            </a:pathLst>
          </a:custGeom>
          <a:noFill/>
        </p:spPr>
        <p:txBody>
          <a:bodyPr wrap="square" lIns="612000" anchor="ctr" anchorCtr="0">
            <a:noAutofit/>
          </a:bodyPr>
          <a:lstStyle/>
          <a:p>
            <a:r>
              <a:rPr lang="nl-NL"/>
              <a:t>Klik op het pictogram als u een afbeelding wilt toevoegen</a:t>
            </a:r>
          </a:p>
        </p:txBody>
      </p:sp>
      <p:pic>
        <p:nvPicPr>
          <p:cNvPr id="14" name="Afbeelding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44" y="0"/>
            <a:ext cx="12192000" cy="1682496"/>
          </a:xfrm>
          <a:prstGeom prst="rect">
            <a:avLst/>
          </a:prstGeom>
        </p:spPr>
      </p:pic>
    </p:spTree>
    <p:extLst>
      <p:ext uri="{BB962C8B-B14F-4D97-AF65-F5344CB8AC3E}">
        <p14:creationId xmlns:p14="http://schemas.microsoft.com/office/powerpoint/2010/main" val="213912819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iteldia afbeelding horizontaal">
    <p:bg>
      <p:bgRef idx="1001">
        <a:schemeClr val="bg2"/>
      </p:bgRef>
    </p:bg>
    <p:spTree>
      <p:nvGrpSpPr>
        <p:cNvPr id="1" name=""/>
        <p:cNvGrpSpPr/>
        <p:nvPr/>
      </p:nvGrpSpPr>
      <p:grpSpPr>
        <a:xfrm>
          <a:off x="0" y="0"/>
          <a:ext cx="0" cy="0"/>
          <a:chOff x="0" y="0"/>
          <a:chExt cx="0" cy="0"/>
        </a:xfrm>
      </p:grpSpPr>
      <p:sp>
        <p:nvSpPr>
          <p:cNvPr id="2" name="Titel 1"/>
          <p:cNvSpPr>
            <a:spLocks noGrp="1"/>
          </p:cNvSpPr>
          <p:nvPr>
            <p:ph type="ctrTitle"/>
          </p:nvPr>
        </p:nvSpPr>
        <p:spPr>
          <a:xfrm>
            <a:off x="634682" y="3427412"/>
            <a:ext cx="10923906" cy="1726479"/>
          </a:xfrm>
        </p:spPr>
        <p:txBody>
          <a:bodyPr lIns="57600" tIns="90000" bIns="90000" anchor="b">
            <a:normAutofit/>
          </a:bodyPr>
          <a:lstStyle>
            <a:lvl1pPr algn="l">
              <a:defRPr sz="3600" b="0">
                <a:solidFill>
                  <a:schemeClr val="tx1"/>
                </a:solidFill>
              </a:defRPr>
            </a:lvl1pPr>
          </a:lstStyle>
          <a:p>
            <a:r>
              <a:rPr lang="nl-NL"/>
              <a:t>Klik om de stijl te bewerken</a:t>
            </a:r>
            <a:endParaRPr lang="nl-NL" dirty="0"/>
          </a:p>
        </p:txBody>
      </p:sp>
      <p:sp>
        <p:nvSpPr>
          <p:cNvPr id="3" name="Ondertitel 2"/>
          <p:cNvSpPr>
            <a:spLocks noGrp="1"/>
          </p:cNvSpPr>
          <p:nvPr>
            <p:ph type="subTitle" idx="1"/>
          </p:nvPr>
        </p:nvSpPr>
        <p:spPr>
          <a:xfrm>
            <a:off x="634682" y="5162400"/>
            <a:ext cx="10923906" cy="664319"/>
          </a:xfrm>
        </p:spPr>
        <p:txBody>
          <a:bodyPr lIns="72000" tIns="90000">
            <a:norm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17" name="Tijdelijke aanduiding voor tekst 16"/>
          <p:cNvSpPr>
            <a:spLocks noGrp="1"/>
          </p:cNvSpPr>
          <p:nvPr>
            <p:ph type="body" sz="quarter" idx="10" hasCustomPrompt="1"/>
          </p:nvPr>
        </p:nvSpPr>
        <p:spPr>
          <a:xfrm>
            <a:off x="633412" y="5829386"/>
            <a:ext cx="5138738" cy="389360"/>
          </a:xfrm>
        </p:spPr>
        <p:txBody>
          <a:bodyPr lIns="86400" anchor="b" anchorCtr="0">
            <a:noAutofit/>
          </a:bodyPr>
          <a:lstStyle>
            <a:lvl1pPr marL="0" indent="0" algn="l">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16" name="Tijdelijke aanduiding voor afbeelding 15"/>
          <p:cNvSpPr>
            <a:spLocks noGrp="1"/>
          </p:cNvSpPr>
          <p:nvPr>
            <p:ph type="pic" sz="quarter" idx="11"/>
          </p:nvPr>
        </p:nvSpPr>
        <p:spPr>
          <a:xfrm>
            <a:off x="0" y="0"/>
            <a:ext cx="12192000" cy="3427413"/>
          </a:xfrm>
          <a:custGeom>
            <a:avLst/>
            <a:gdLst>
              <a:gd name="connsiteX0" fmla="*/ 5772000 w 12192000"/>
              <a:gd name="connsiteY0" fmla="*/ 1 h 3427413"/>
              <a:gd name="connsiteX1" fmla="*/ 5772000 w 12192000"/>
              <a:gd name="connsiteY1" fmla="*/ 1144801 h 3427413"/>
              <a:gd name="connsiteX2" fmla="*/ 6420000 w 12192000"/>
              <a:gd name="connsiteY2" fmla="*/ 1144801 h 3427413"/>
              <a:gd name="connsiteX3" fmla="*/ 6420000 w 12192000"/>
              <a:gd name="connsiteY3" fmla="*/ 1 h 3427413"/>
              <a:gd name="connsiteX4" fmla="*/ 0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 name="connsiteX0" fmla="*/ 5772000 w 12192000"/>
              <a:gd name="connsiteY0" fmla="*/ 1 h 3427413"/>
              <a:gd name="connsiteX1" fmla="*/ 5772000 w 12192000"/>
              <a:gd name="connsiteY1" fmla="*/ 1144801 h 3427413"/>
              <a:gd name="connsiteX2" fmla="*/ 6429144 w 12192000"/>
              <a:gd name="connsiteY2" fmla="*/ 1281961 h 3427413"/>
              <a:gd name="connsiteX3" fmla="*/ 6420000 w 12192000"/>
              <a:gd name="connsiteY3" fmla="*/ 1 h 3427413"/>
              <a:gd name="connsiteX4" fmla="*/ 5772000 w 12192000"/>
              <a:gd name="connsiteY4" fmla="*/ 1 h 3427413"/>
              <a:gd name="connsiteX5" fmla="*/ 0 w 12192000"/>
              <a:gd name="connsiteY5" fmla="*/ 0 h 3427413"/>
              <a:gd name="connsiteX6" fmla="*/ 12192000 w 12192000"/>
              <a:gd name="connsiteY6" fmla="*/ 0 h 3427413"/>
              <a:gd name="connsiteX7" fmla="*/ 12192000 w 12192000"/>
              <a:gd name="connsiteY7" fmla="*/ 3427413 h 3427413"/>
              <a:gd name="connsiteX8" fmla="*/ 0 w 12192000"/>
              <a:gd name="connsiteY8" fmla="*/ 3427413 h 3427413"/>
              <a:gd name="connsiteX9" fmla="*/ 0 w 12192000"/>
              <a:gd name="connsiteY9" fmla="*/ 0 h 3427413"/>
              <a:gd name="connsiteX0" fmla="*/ 5772000 w 12192000"/>
              <a:gd name="connsiteY0" fmla="*/ 1 h 3427413"/>
              <a:gd name="connsiteX1" fmla="*/ 5772000 w 12192000"/>
              <a:gd name="connsiteY1" fmla="*/ 1144801 h 3427413"/>
              <a:gd name="connsiteX2" fmla="*/ 6429144 w 12192000"/>
              <a:gd name="connsiteY2" fmla="*/ 1281961 h 3427413"/>
              <a:gd name="connsiteX3" fmla="*/ 6420000 w 12192000"/>
              <a:gd name="connsiteY3" fmla="*/ 1 h 3427413"/>
              <a:gd name="connsiteX4" fmla="*/ 5772000 w 12192000"/>
              <a:gd name="connsiteY4" fmla="*/ 1 h 3427413"/>
              <a:gd name="connsiteX5" fmla="*/ 0 w 12192000"/>
              <a:gd name="connsiteY5" fmla="*/ 0 h 3427413"/>
              <a:gd name="connsiteX6" fmla="*/ 12192000 w 12192000"/>
              <a:gd name="connsiteY6" fmla="*/ 0 h 3427413"/>
              <a:gd name="connsiteX7" fmla="*/ 12192000 w 12192000"/>
              <a:gd name="connsiteY7" fmla="*/ 3427413 h 3427413"/>
              <a:gd name="connsiteX8" fmla="*/ 0 w 12192000"/>
              <a:gd name="connsiteY8" fmla="*/ 3427413 h 3427413"/>
              <a:gd name="connsiteX9" fmla="*/ 0 w 12192000"/>
              <a:gd name="connsiteY9" fmla="*/ 0 h 3427413"/>
              <a:gd name="connsiteX0" fmla="*/ 5772000 w 12192000"/>
              <a:gd name="connsiteY0" fmla="*/ 1 h 3427413"/>
              <a:gd name="connsiteX1" fmla="*/ 5781144 w 12192000"/>
              <a:gd name="connsiteY1" fmla="*/ 1291105 h 3427413"/>
              <a:gd name="connsiteX2" fmla="*/ 6429144 w 12192000"/>
              <a:gd name="connsiteY2" fmla="*/ 1281961 h 3427413"/>
              <a:gd name="connsiteX3" fmla="*/ 6420000 w 12192000"/>
              <a:gd name="connsiteY3" fmla="*/ 1 h 3427413"/>
              <a:gd name="connsiteX4" fmla="*/ 5772000 w 12192000"/>
              <a:gd name="connsiteY4" fmla="*/ 1 h 3427413"/>
              <a:gd name="connsiteX5" fmla="*/ 0 w 12192000"/>
              <a:gd name="connsiteY5" fmla="*/ 0 h 3427413"/>
              <a:gd name="connsiteX6" fmla="*/ 12192000 w 12192000"/>
              <a:gd name="connsiteY6" fmla="*/ 0 h 3427413"/>
              <a:gd name="connsiteX7" fmla="*/ 12192000 w 12192000"/>
              <a:gd name="connsiteY7" fmla="*/ 3427413 h 3427413"/>
              <a:gd name="connsiteX8" fmla="*/ 0 w 12192000"/>
              <a:gd name="connsiteY8" fmla="*/ 3427413 h 3427413"/>
              <a:gd name="connsiteX9" fmla="*/ 0 w 12192000"/>
              <a:gd name="connsiteY9" fmla="*/ 0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3427413">
                <a:moveTo>
                  <a:pt x="5772000" y="1"/>
                </a:moveTo>
                <a:lnTo>
                  <a:pt x="5781144" y="1291105"/>
                </a:lnTo>
                <a:lnTo>
                  <a:pt x="6429144" y="1281961"/>
                </a:lnTo>
                <a:cubicBezTo>
                  <a:pt x="6429144" y="900361"/>
                  <a:pt x="6420000" y="381601"/>
                  <a:pt x="6420000" y="1"/>
                </a:cubicBezTo>
                <a:lnTo>
                  <a:pt x="5772000" y="1"/>
                </a:lnTo>
                <a:close/>
                <a:moveTo>
                  <a:pt x="0" y="0"/>
                </a:moveTo>
                <a:lnTo>
                  <a:pt x="12192000" y="0"/>
                </a:lnTo>
                <a:lnTo>
                  <a:pt x="12192000" y="3427413"/>
                </a:lnTo>
                <a:lnTo>
                  <a:pt x="0" y="3427413"/>
                </a:lnTo>
                <a:lnTo>
                  <a:pt x="0" y="0"/>
                </a:lnTo>
                <a:close/>
              </a:path>
            </a:pathLst>
          </a:custGeom>
          <a:noFill/>
        </p:spPr>
        <p:txBody>
          <a:bodyPr wrap="square" lIns="648000" anchor="ctr" anchorCtr="0">
            <a:noAutofit/>
          </a:bodyPr>
          <a:lstStyle>
            <a:lvl1pPr>
              <a:buClr>
                <a:schemeClr val="bg2"/>
              </a:buClr>
              <a:defRPr>
                <a:solidFill>
                  <a:schemeClr val="bg1"/>
                </a:solidFill>
              </a:defRPr>
            </a:lvl1pPr>
          </a:lstStyle>
          <a:p>
            <a:r>
              <a:rPr lang="nl-NL" dirty="0"/>
              <a:t>Klik op het pictogram als u een afbeelding wilt toevoegen</a:t>
            </a:r>
          </a:p>
        </p:txBody>
      </p:sp>
      <p:sp>
        <p:nvSpPr>
          <p:cNvPr id="7" name="Tijdelijke aanduiding voor datum 6"/>
          <p:cNvSpPr>
            <a:spLocks noGrp="1"/>
          </p:cNvSpPr>
          <p:nvPr>
            <p:ph type="dt" sz="half" idx="12"/>
          </p:nvPr>
        </p:nvSpPr>
        <p:spPr/>
        <p:txBody>
          <a:bodyPr/>
          <a:lstStyle>
            <a:lvl1pPr>
              <a:defRPr>
                <a:solidFill>
                  <a:schemeClr val="tx2"/>
                </a:solidFill>
              </a:defRPr>
            </a:lvl1pPr>
          </a:lstStyle>
          <a:p>
            <a:endParaRPr lang="nl-NL" dirty="0"/>
          </a:p>
        </p:txBody>
      </p:sp>
      <p:sp>
        <p:nvSpPr>
          <p:cNvPr id="9" name="Tijdelijke aanduiding voor voettekst 8"/>
          <p:cNvSpPr>
            <a:spLocks noGrp="1"/>
          </p:cNvSpPr>
          <p:nvPr>
            <p:ph type="ftr" sz="quarter" idx="13"/>
          </p:nvPr>
        </p:nvSpPr>
        <p:spPr/>
        <p:txBody>
          <a:bodyPr/>
          <a:lstStyle>
            <a:lvl1pPr>
              <a:defRPr>
                <a:solidFill>
                  <a:schemeClr val="tx2"/>
                </a:solidFill>
              </a:defRPr>
            </a:lvl1pPr>
          </a:lstStyle>
          <a:p>
            <a:endParaRPr lang="nl-NL" dirty="0"/>
          </a:p>
        </p:txBody>
      </p:sp>
      <p:sp>
        <p:nvSpPr>
          <p:cNvPr id="10" name="Tijdelijke aanduiding voor dianummer 9"/>
          <p:cNvSpPr>
            <a:spLocks noGrp="1"/>
          </p:cNvSpPr>
          <p:nvPr>
            <p:ph type="sldNum" sz="quarter" idx="14"/>
          </p:nvPr>
        </p:nvSpPr>
        <p:spPr/>
        <p:txBody>
          <a:bodyPr/>
          <a:lstStyle>
            <a:lvl1pPr>
              <a:defRPr>
                <a:solidFill>
                  <a:schemeClr val="tx2"/>
                </a:solidFill>
              </a:defRPr>
            </a:lvl1pPr>
          </a:lstStyle>
          <a:p>
            <a:fld id="{10A0A6AF-03C5-477E-939A-E28F7E7F05EA}" type="slidenum">
              <a:rPr lang="nl-NL" smtClean="0"/>
              <a:pPr/>
              <a:t>‹nr.›</a:t>
            </a:fld>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44" y="0"/>
            <a:ext cx="12192000" cy="1682496"/>
          </a:xfrm>
          <a:prstGeom prst="rect">
            <a:avLst/>
          </a:prstGeom>
        </p:spPr>
      </p:pic>
    </p:spTree>
    <p:extLst>
      <p:ext uri="{BB962C8B-B14F-4D97-AF65-F5344CB8AC3E}">
        <p14:creationId xmlns:p14="http://schemas.microsoft.com/office/powerpoint/2010/main" val="73815940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1185">
          <p15:clr>
            <a:srgbClr val="FBAE40"/>
          </p15:clr>
        </p15:guide>
        <p15:guide id="2" orient="horz" pos="2656">
          <p15:clr>
            <a:srgbClr val="FBAE40"/>
          </p15:clr>
        </p15:guide>
        <p15:guide id="3" pos="4044">
          <p15:clr>
            <a:srgbClr val="FBAE40"/>
          </p15:clr>
        </p15:guide>
        <p15:guide id="4" pos="3636">
          <p15:clr>
            <a:srgbClr val="FBAE40"/>
          </p15:clr>
        </p15:guide>
        <p15:guide id="5" orient="horz" pos="3135">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eldia verticaal">
    <p:spTree>
      <p:nvGrpSpPr>
        <p:cNvPr id="1" name=""/>
        <p:cNvGrpSpPr/>
        <p:nvPr/>
      </p:nvGrpSpPr>
      <p:grpSpPr>
        <a:xfrm>
          <a:off x="0" y="0"/>
          <a:ext cx="0" cy="0"/>
          <a:chOff x="0" y="0"/>
          <a:chExt cx="0" cy="0"/>
        </a:xfrm>
      </p:grpSpPr>
      <p:sp>
        <p:nvSpPr>
          <p:cNvPr id="13" name="Rechthoek 12"/>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4" name="Afbeelding 1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8" name="Tijdelijke aanduiding voor datum 17"/>
          <p:cNvSpPr>
            <a:spLocks noGrp="1"/>
          </p:cNvSpPr>
          <p:nvPr>
            <p:ph type="dt" sz="half" idx="17"/>
          </p:nvPr>
        </p:nvSpPr>
        <p:spPr/>
        <p:txBody>
          <a:bodyPr/>
          <a:lstStyle/>
          <a:p>
            <a:endParaRPr lang="nl-NL" dirty="0"/>
          </a:p>
        </p:txBody>
      </p:sp>
      <p:sp>
        <p:nvSpPr>
          <p:cNvPr id="19" name="Tijdelijke aanduiding voor voettekst 18"/>
          <p:cNvSpPr>
            <a:spLocks noGrp="1"/>
          </p:cNvSpPr>
          <p:nvPr>
            <p:ph type="ftr" sz="quarter" idx="18"/>
          </p:nvPr>
        </p:nvSpPr>
        <p:spPr/>
        <p:txBody>
          <a:bodyPr/>
          <a:lstStyle/>
          <a:p>
            <a:endParaRPr lang="nl-NL" dirty="0"/>
          </a:p>
        </p:txBody>
      </p:sp>
      <p:sp>
        <p:nvSpPr>
          <p:cNvPr id="20" name="Tijdelijke aanduiding voor dianummer 19"/>
          <p:cNvSpPr>
            <a:spLocks noGrp="1"/>
          </p:cNvSpPr>
          <p:nvPr>
            <p:ph type="sldNum" sz="quarter" idx="19"/>
          </p:nvPr>
        </p:nvSpPr>
        <p:spPr/>
        <p:txBody>
          <a:bodyPr/>
          <a:lstStyle/>
          <a:p>
            <a:fld id="{10A0A6AF-03C5-477E-939A-E28F7E7F05EA}" type="slidenum">
              <a:rPr lang="nl-NL" smtClean="0"/>
              <a:pPr/>
              <a:t>‹nr.›</a:t>
            </a:fld>
            <a:endParaRPr lang="nl-NL" dirty="0"/>
          </a:p>
        </p:txBody>
      </p:sp>
      <p:sp>
        <p:nvSpPr>
          <p:cNvPr id="24"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5"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bg1"/>
                </a:solidFill>
              </a:defRPr>
            </a:lvl1pPr>
          </a:lstStyle>
          <a:p>
            <a:r>
              <a:rPr lang="nl-NL"/>
              <a:t>Klik om de stijl te bewerken</a:t>
            </a:r>
            <a:endParaRPr lang="nl-NL" dirty="0"/>
          </a:p>
        </p:txBody>
      </p:sp>
      <p:pic>
        <p:nvPicPr>
          <p:cNvPr id="12" name="Afbeelding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44" y="-8"/>
            <a:ext cx="12192000" cy="1682496"/>
          </a:xfrm>
          <a:prstGeom prst="rect">
            <a:avLst/>
          </a:prstGeom>
        </p:spPr>
      </p:pic>
    </p:spTree>
    <p:extLst>
      <p:ext uri="{BB962C8B-B14F-4D97-AF65-F5344CB8AC3E}">
        <p14:creationId xmlns:p14="http://schemas.microsoft.com/office/powerpoint/2010/main" val="26193433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houdsopgave met afbeelding">
    <p:spTree>
      <p:nvGrpSpPr>
        <p:cNvPr id="1" name=""/>
        <p:cNvGrpSpPr/>
        <p:nvPr/>
      </p:nvGrpSpPr>
      <p:grpSpPr>
        <a:xfrm>
          <a:off x="0" y="0"/>
          <a:ext cx="0" cy="0"/>
          <a:chOff x="0" y="0"/>
          <a:chExt cx="0" cy="0"/>
        </a:xfrm>
      </p:grpSpPr>
      <p:sp>
        <p:nvSpPr>
          <p:cNvPr id="5" name="Rechthoek 4"/>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Tijdelijke aanduiding voor tekst 11"/>
          <p:cNvSpPr>
            <a:spLocks noGrp="1"/>
          </p:cNvSpPr>
          <p:nvPr>
            <p:ph type="body" sz="quarter" idx="13"/>
          </p:nvPr>
        </p:nvSpPr>
        <p:spPr>
          <a:xfrm>
            <a:off x="6553200" y="2289600"/>
            <a:ext cx="5004000" cy="3931813"/>
          </a:xfrm>
        </p:spPr>
        <p:txBody>
          <a:bodyPr/>
          <a:lstStyle>
            <a:lvl1pPr marL="457200" indent="-457200">
              <a:buClr>
                <a:schemeClr val="bg1"/>
              </a:buClr>
              <a:buFont typeface="+mj-lt"/>
              <a:buAutoNum type="arabicPeriod"/>
              <a:defRPr>
                <a:solidFill>
                  <a:schemeClr val="bg1"/>
                </a:solidFill>
              </a:defRPr>
            </a:lvl1pPr>
            <a:lvl2pPr marL="684000" indent="-216000">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Tx/>
              <a:defRPr>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13" name="Afbeelding 1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6" name="Titel 5"/>
          <p:cNvSpPr>
            <a:spLocks noGrp="1"/>
          </p:cNvSpPr>
          <p:nvPr>
            <p:ph type="title"/>
          </p:nvPr>
        </p:nvSpPr>
        <p:spPr>
          <a:xfrm>
            <a:off x="6553200" y="1051200"/>
            <a:ext cx="5004000" cy="948047"/>
          </a:xfrm>
        </p:spPr>
        <p:txBody>
          <a:bodyPr/>
          <a:lstStyle>
            <a:lvl1pPr>
              <a:defRPr>
                <a:solidFill>
                  <a:schemeClr val="bg1"/>
                </a:solidFill>
              </a:defRPr>
            </a:lvl1pPr>
          </a:lstStyle>
          <a:p>
            <a:r>
              <a:rPr lang="nl-NL"/>
              <a:t>Klik om de stijl te bewerken</a:t>
            </a:r>
            <a:endParaRPr lang="nl-NL" dirty="0"/>
          </a:p>
        </p:txBody>
      </p:sp>
      <p:sp>
        <p:nvSpPr>
          <p:cNvPr id="17" name="Tijdelijke aanduiding voor datum 16"/>
          <p:cNvSpPr>
            <a:spLocks noGrp="1"/>
          </p:cNvSpPr>
          <p:nvPr>
            <p:ph type="dt" sz="half" idx="14"/>
          </p:nvPr>
        </p:nvSpPr>
        <p:spPr/>
        <p:txBody>
          <a:bodyPr/>
          <a:lstStyle/>
          <a:p>
            <a:endParaRPr lang="nl-NL" dirty="0"/>
          </a:p>
        </p:txBody>
      </p:sp>
      <p:sp>
        <p:nvSpPr>
          <p:cNvPr id="18" name="Tijdelijke aanduiding voor voettekst 17"/>
          <p:cNvSpPr>
            <a:spLocks noGrp="1"/>
          </p:cNvSpPr>
          <p:nvPr>
            <p:ph type="ftr" sz="quarter" idx="15"/>
          </p:nvPr>
        </p:nvSpPr>
        <p:spPr/>
        <p:txBody>
          <a:bodyPr/>
          <a:lstStyle/>
          <a:p>
            <a:endParaRPr lang="nl-NL" dirty="0"/>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pPr/>
              <a:t>‹nr.›</a:t>
            </a:fld>
            <a:endParaRPr lang="nl-NL" dirty="0"/>
          </a:p>
        </p:txBody>
      </p:sp>
      <p:sp>
        <p:nvSpPr>
          <p:cNvPr id="12" name="Tijdelijke aanduiding voor afbeelding 11">
            <a:extLst>
              <a:ext uri="{FF2B5EF4-FFF2-40B4-BE49-F238E27FC236}">
                <a16:creationId xmlns:a16="http://schemas.microsoft.com/office/drawing/2014/main" id="{65CDA938-34ED-EC47-B19D-D582D052909F}"/>
              </a:ext>
            </a:extLst>
          </p:cNvPr>
          <p:cNvSpPr>
            <a:spLocks noGrp="1"/>
          </p:cNvSpPr>
          <p:nvPr>
            <p:ph type="pic" sz="quarter" idx="10"/>
          </p:nvPr>
        </p:nvSpPr>
        <p:spPr>
          <a:xfrm>
            <a:off x="0" y="0"/>
            <a:ext cx="6098242" cy="6858000"/>
          </a:xfrm>
          <a:custGeom>
            <a:avLst/>
            <a:gdLst>
              <a:gd name="connsiteX0" fmla="*/ 0 w 6098242"/>
              <a:gd name="connsiteY0" fmla="*/ 0 h 6858000"/>
              <a:gd name="connsiteX1" fmla="*/ 5860200 w 6098242"/>
              <a:gd name="connsiteY1" fmla="*/ 0 h 6858000"/>
              <a:gd name="connsiteX2" fmla="*/ 5860200 w 6098242"/>
              <a:gd name="connsiteY2" fmla="*/ 712800 h 6858000"/>
              <a:gd name="connsiteX3" fmla="*/ 6098242 w 6098242"/>
              <a:gd name="connsiteY3" fmla="*/ 712800 h 6858000"/>
              <a:gd name="connsiteX4" fmla="*/ 6098242 w 6098242"/>
              <a:gd name="connsiteY4" fmla="*/ 6858000 h 6858000"/>
              <a:gd name="connsiteX5" fmla="*/ 0 w 6098242"/>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8242" h="6858000">
                <a:moveTo>
                  <a:pt x="0" y="0"/>
                </a:moveTo>
                <a:lnTo>
                  <a:pt x="5860200" y="0"/>
                </a:lnTo>
                <a:lnTo>
                  <a:pt x="5860200" y="712800"/>
                </a:lnTo>
                <a:lnTo>
                  <a:pt x="6098242" y="712800"/>
                </a:lnTo>
                <a:lnTo>
                  <a:pt x="6098242" y="6858000"/>
                </a:lnTo>
                <a:lnTo>
                  <a:pt x="0" y="6858000"/>
                </a:lnTo>
                <a:close/>
              </a:path>
            </a:pathLst>
          </a:custGeom>
          <a:noFill/>
        </p:spPr>
        <p:txBody>
          <a:bodyPr wrap="square" lIns="612000" anchor="ctr" anchorCtr="0">
            <a:noAutofit/>
          </a:bodyPr>
          <a:lstStyle>
            <a:lvl1pPr algn="l">
              <a:defRPr>
                <a:solidFill>
                  <a:schemeClr val="tx1"/>
                </a:solidFill>
              </a:defRPr>
            </a:lvl1pPr>
          </a:lstStyle>
          <a:p>
            <a:r>
              <a:rPr lang="nl-NL"/>
              <a:t>Klik op het pictogram als u een afbeelding wilt toevoegen</a:t>
            </a:r>
            <a:endParaRPr lang="nl-NL" dirty="0"/>
          </a:p>
        </p:txBody>
      </p:sp>
    </p:spTree>
    <p:extLst>
      <p:ext uri="{BB962C8B-B14F-4D97-AF65-F5344CB8AC3E}">
        <p14:creationId xmlns:p14="http://schemas.microsoft.com/office/powerpoint/2010/main" val="15369448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eldia horizontaal">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5000" y="1879600"/>
            <a:ext cx="10923588" cy="1547813"/>
          </a:xfrm>
        </p:spPr>
        <p:txBody>
          <a:bodyPr anchor="ctr" anchorCtr="0">
            <a:normAutofit/>
          </a:bodyPr>
          <a:lstStyle>
            <a:lvl1pPr>
              <a:defRPr sz="4800">
                <a:solidFill>
                  <a:schemeClr val="bg1"/>
                </a:solidFill>
              </a:defRPr>
            </a:lvl1pPr>
          </a:lstStyle>
          <a:p>
            <a:r>
              <a:rPr lang="nl-NL"/>
              <a:t>Klik om de stijl te bewerken</a:t>
            </a:r>
            <a:endParaRPr lang="nl-NL" dirty="0"/>
          </a:p>
        </p:txBody>
      </p:sp>
      <p:pic>
        <p:nvPicPr>
          <p:cNvPr id="7" name="Afbeelding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5" name="Tijdelijke aanduiding voor datum 14"/>
          <p:cNvSpPr>
            <a:spLocks noGrp="1"/>
          </p:cNvSpPr>
          <p:nvPr>
            <p:ph type="dt" sz="half" idx="14"/>
          </p:nvPr>
        </p:nvSpPr>
        <p:spPr/>
        <p:txBody>
          <a:bodyPr/>
          <a:lstStyle/>
          <a:p>
            <a:endParaRPr lang="nl-NL" dirty="0"/>
          </a:p>
        </p:txBody>
      </p:sp>
      <p:sp>
        <p:nvSpPr>
          <p:cNvPr id="16" name="Tijdelijke aanduiding voor voettekst 15"/>
          <p:cNvSpPr>
            <a:spLocks noGrp="1"/>
          </p:cNvSpPr>
          <p:nvPr>
            <p:ph type="ftr" sz="quarter" idx="15"/>
          </p:nvPr>
        </p:nvSpPr>
        <p:spPr/>
        <p:txBody>
          <a:bodyPr/>
          <a:lstStyle/>
          <a:p>
            <a:endParaRPr lang="nl-NL" dirty="0"/>
          </a:p>
        </p:txBody>
      </p:sp>
      <p:sp>
        <p:nvSpPr>
          <p:cNvPr id="17" name="Tijdelijke aanduiding voor dianummer 16"/>
          <p:cNvSpPr>
            <a:spLocks noGrp="1"/>
          </p:cNvSpPr>
          <p:nvPr>
            <p:ph type="sldNum" sz="quarter" idx="16"/>
          </p:nvPr>
        </p:nvSpPr>
        <p:spPr/>
        <p:txBody>
          <a:bodyPr/>
          <a:lstStyle/>
          <a:p>
            <a:fld id="{10A0A6AF-03C5-477E-939A-E28F7E7F05EA}" type="slidenum">
              <a:rPr lang="nl-NL" smtClean="0"/>
              <a:pPr/>
              <a:t>‹nr.›</a:t>
            </a:fld>
            <a:endParaRPr lang="nl-NL" dirty="0"/>
          </a:p>
        </p:txBody>
      </p:sp>
      <p:sp>
        <p:nvSpPr>
          <p:cNvPr id="9" name="Ondertitel 2"/>
          <p:cNvSpPr>
            <a:spLocks noGrp="1"/>
          </p:cNvSpPr>
          <p:nvPr>
            <p:ph type="subTitle" idx="1"/>
          </p:nvPr>
        </p:nvSpPr>
        <p:spPr>
          <a:xfrm>
            <a:off x="635000" y="3749487"/>
            <a:ext cx="10925176" cy="2077232"/>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10" name="Tijdelijke aanduiding voor tekst 16"/>
          <p:cNvSpPr>
            <a:spLocks noGrp="1"/>
          </p:cNvSpPr>
          <p:nvPr>
            <p:ph type="body" sz="quarter" idx="10" hasCustomPrompt="1"/>
          </p:nvPr>
        </p:nvSpPr>
        <p:spPr>
          <a:xfrm>
            <a:off x="633412" y="5829386"/>
            <a:ext cx="5005388" cy="389360"/>
          </a:xfrm>
        </p:spPr>
        <p:txBody>
          <a:bodyPr lIns="86400" anchor="b" anchorCtr="0">
            <a:noAutofit/>
          </a:bodyPr>
          <a:lstStyle>
            <a:lvl1pPr marL="0" indent="0" algn="l">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pic>
        <p:nvPicPr>
          <p:cNvPr id="11" name="Afbeelding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44" y="0"/>
            <a:ext cx="12192000" cy="1682496"/>
          </a:xfrm>
          <a:prstGeom prst="rect">
            <a:avLst/>
          </a:prstGeom>
        </p:spPr>
      </p:pic>
    </p:spTree>
    <p:extLst>
      <p:ext uri="{BB962C8B-B14F-4D97-AF65-F5344CB8AC3E}">
        <p14:creationId xmlns:p14="http://schemas.microsoft.com/office/powerpoint/2010/main" val="87528732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Inhoudsopgave">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Titel 1"/>
          <p:cNvSpPr>
            <a:spLocks noGrp="1"/>
          </p:cNvSpPr>
          <p:nvPr>
            <p:ph type="title"/>
          </p:nvPr>
        </p:nvSpPr>
        <p:spPr>
          <a:xfrm>
            <a:off x="634999" y="2636838"/>
            <a:ext cx="5003801" cy="1584325"/>
          </a:xfrm>
        </p:spPr>
        <p:txBody>
          <a:bodyPr anchor="ctr" anchorCtr="0">
            <a:normAutofit/>
          </a:bodyPr>
          <a:lstStyle>
            <a:lvl1pPr algn="r">
              <a:defRPr sz="3600">
                <a:solidFill>
                  <a:schemeClr val="bg1"/>
                </a:solidFill>
              </a:defRPr>
            </a:lvl1pPr>
          </a:lstStyle>
          <a:p>
            <a:r>
              <a:rPr lang="nl-NL"/>
              <a:t>Klik om de stijl te bewerken</a:t>
            </a:r>
            <a:endParaRPr lang="nl-NL" dirty="0"/>
          </a:p>
        </p:txBody>
      </p:sp>
      <p:sp>
        <p:nvSpPr>
          <p:cNvPr id="13" name="Tijdelijke aanduiding voor tekst 4"/>
          <p:cNvSpPr>
            <a:spLocks noGrp="1"/>
          </p:cNvSpPr>
          <p:nvPr>
            <p:ph type="body" sz="quarter" idx="15"/>
          </p:nvPr>
        </p:nvSpPr>
        <p:spPr>
          <a:xfrm>
            <a:off x="7791732" y="916926"/>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Tekststijl van het model bewerken</a:t>
            </a:r>
          </a:p>
        </p:txBody>
      </p:sp>
      <p:sp>
        <p:nvSpPr>
          <p:cNvPr id="14" name="Tijdelijke aanduiding voor tekst 4"/>
          <p:cNvSpPr>
            <a:spLocks noGrp="1"/>
          </p:cNvSpPr>
          <p:nvPr>
            <p:ph type="body" sz="quarter" idx="16"/>
          </p:nvPr>
        </p:nvSpPr>
        <p:spPr>
          <a:xfrm>
            <a:off x="7791732" y="2061911"/>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Tekststijl van het model bewerken</a:t>
            </a:r>
          </a:p>
        </p:txBody>
      </p:sp>
      <p:sp>
        <p:nvSpPr>
          <p:cNvPr id="15" name="Tijdelijke aanduiding voor tekst 4"/>
          <p:cNvSpPr>
            <a:spLocks noGrp="1"/>
          </p:cNvSpPr>
          <p:nvPr>
            <p:ph type="body" sz="quarter" idx="17"/>
          </p:nvPr>
        </p:nvSpPr>
        <p:spPr>
          <a:xfrm>
            <a:off x="7791732" y="32112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Tekststijl van het model bewerken</a:t>
            </a:r>
          </a:p>
        </p:txBody>
      </p:sp>
      <p:sp>
        <p:nvSpPr>
          <p:cNvPr id="16" name="Tijdelijke aanduiding voor tekst 4"/>
          <p:cNvSpPr>
            <a:spLocks noGrp="1"/>
          </p:cNvSpPr>
          <p:nvPr>
            <p:ph type="body" sz="quarter" idx="18"/>
          </p:nvPr>
        </p:nvSpPr>
        <p:spPr>
          <a:xfrm>
            <a:off x="7791732" y="43524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Tekststijl van het model bewerken</a:t>
            </a:r>
          </a:p>
        </p:txBody>
      </p:sp>
      <p:sp>
        <p:nvSpPr>
          <p:cNvPr id="17" name="Tijdelijke aanduiding voor tekst 4"/>
          <p:cNvSpPr>
            <a:spLocks noGrp="1"/>
          </p:cNvSpPr>
          <p:nvPr>
            <p:ph type="body" sz="quarter" idx="19"/>
          </p:nvPr>
        </p:nvSpPr>
        <p:spPr>
          <a:xfrm>
            <a:off x="7791732" y="54972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Tekststijl van het model bewerken</a:t>
            </a:r>
          </a:p>
        </p:txBody>
      </p:sp>
      <p:pic>
        <p:nvPicPr>
          <p:cNvPr id="19" name="Afbeelding 1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5" name="Tijdelijke aanduiding voor datum 4"/>
          <p:cNvSpPr>
            <a:spLocks noGrp="1"/>
          </p:cNvSpPr>
          <p:nvPr>
            <p:ph type="dt" sz="half" idx="20"/>
          </p:nvPr>
        </p:nvSpPr>
        <p:spPr/>
        <p:txBody>
          <a:bodyPr/>
          <a:lstStyle/>
          <a:p>
            <a:endParaRPr lang="nl-NL" dirty="0"/>
          </a:p>
        </p:txBody>
      </p:sp>
      <p:sp>
        <p:nvSpPr>
          <p:cNvPr id="9" name="Tijdelijke aanduiding voor voettekst 8"/>
          <p:cNvSpPr>
            <a:spLocks noGrp="1"/>
          </p:cNvSpPr>
          <p:nvPr>
            <p:ph type="ftr" sz="quarter" idx="21"/>
          </p:nvPr>
        </p:nvSpPr>
        <p:spPr/>
        <p:txBody>
          <a:bodyPr/>
          <a:lstStyle/>
          <a:p>
            <a:endParaRPr lang="nl-NL" dirty="0"/>
          </a:p>
        </p:txBody>
      </p:sp>
      <p:sp>
        <p:nvSpPr>
          <p:cNvPr id="18" name="Tijdelijke aanduiding voor dianummer 17"/>
          <p:cNvSpPr>
            <a:spLocks noGrp="1"/>
          </p:cNvSpPr>
          <p:nvPr>
            <p:ph type="sldNum" sz="quarter" idx="22"/>
          </p:nvPr>
        </p:nvSpPr>
        <p:spPr/>
        <p:txBody>
          <a:bodyPr/>
          <a:lstStyle/>
          <a:p>
            <a:fld id="{10A0A6AF-03C5-477E-939A-E28F7E7F05EA}" type="slidenum">
              <a:rPr lang="nl-NL" smtClean="0"/>
              <a:pPr/>
              <a:t>‹nr.›</a:t>
            </a:fld>
            <a:endParaRPr lang="nl-NL" dirty="0"/>
          </a:p>
        </p:txBody>
      </p:sp>
      <p:sp>
        <p:nvSpPr>
          <p:cNvPr id="22" name="Tijdelijke aanduiding voor tekst 2"/>
          <p:cNvSpPr>
            <a:spLocks noGrp="1"/>
          </p:cNvSpPr>
          <p:nvPr>
            <p:ph type="body" sz="quarter" idx="10" hasCustomPrompt="1"/>
          </p:nvPr>
        </p:nvSpPr>
        <p:spPr>
          <a:xfrm>
            <a:off x="6418727" y="998445"/>
            <a:ext cx="1373005" cy="817563"/>
          </a:xfrm>
        </p:spPr>
        <p:txBody>
          <a:bodyPr bIns="46800" anchor="b" anchorCtr="0">
            <a:normAutofit/>
          </a:bodyPr>
          <a:lstStyle>
            <a:lvl1pPr marL="0" indent="0" algn="r">
              <a:buNone/>
              <a:defRPr sz="4800">
                <a:solidFill>
                  <a:schemeClr val="tx2"/>
                </a:solidFill>
              </a:defRPr>
            </a:lvl1pPr>
          </a:lstStyle>
          <a:p>
            <a:pPr lvl="0"/>
            <a:r>
              <a:rPr lang="nl-NL" dirty="0"/>
              <a:t>#</a:t>
            </a:r>
          </a:p>
        </p:txBody>
      </p:sp>
      <p:sp>
        <p:nvSpPr>
          <p:cNvPr id="23" name="Tijdelijke aanduiding voor tekst 2"/>
          <p:cNvSpPr>
            <a:spLocks noGrp="1"/>
          </p:cNvSpPr>
          <p:nvPr>
            <p:ph type="body" sz="quarter" idx="11" hasCustomPrompt="1"/>
          </p:nvPr>
        </p:nvSpPr>
        <p:spPr>
          <a:xfrm>
            <a:off x="6418727" y="2143674"/>
            <a:ext cx="1373005" cy="817563"/>
          </a:xfrm>
        </p:spPr>
        <p:txBody>
          <a:bodyPr bIns="46800" anchor="b" anchorCtr="0">
            <a:normAutofit/>
          </a:bodyPr>
          <a:lstStyle>
            <a:lvl1pPr marL="0" indent="0" algn="r">
              <a:buNone/>
              <a:defRPr sz="4800">
                <a:solidFill>
                  <a:schemeClr val="tx2"/>
                </a:solidFill>
              </a:defRPr>
            </a:lvl1pPr>
          </a:lstStyle>
          <a:p>
            <a:pPr lvl="0"/>
            <a:r>
              <a:rPr lang="nl-NL" dirty="0"/>
              <a:t>#</a:t>
            </a:r>
          </a:p>
        </p:txBody>
      </p:sp>
      <p:sp>
        <p:nvSpPr>
          <p:cNvPr id="24" name="Tijdelijke aanduiding voor tekst 2"/>
          <p:cNvSpPr>
            <a:spLocks noGrp="1"/>
          </p:cNvSpPr>
          <p:nvPr>
            <p:ph type="body" sz="quarter" idx="12" hasCustomPrompt="1"/>
          </p:nvPr>
        </p:nvSpPr>
        <p:spPr>
          <a:xfrm>
            <a:off x="6418727" y="3288903"/>
            <a:ext cx="1373005" cy="817563"/>
          </a:xfrm>
        </p:spPr>
        <p:txBody>
          <a:bodyPr bIns="46800" anchor="b" anchorCtr="0">
            <a:normAutofit/>
          </a:bodyPr>
          <a:lstStyle>
            <a:lvl1pPr marL="0" indent="0" algn="r">
              <a:buNone/>
              <a:defRPr sz="4800">
                <a:solidFill>
                  <a:schemeClr val="tx2"/>
                </a:solidFill>
              </a:defRPr>
            </a:lvl1pPr>
          </a:lstStyle>
          <a:p>
            <a:pPr lvl="0"/>
            <a:r>
              <a:rPr lang="nl-NL" dirty="0"/>
              <a:t>#</a:t>
            </a:r>
          </a:p>
        </p:txBody>
      </p:sp>
      <p:sp>
        <p:nvSpPr>
          <p:cNvPr id="25" name="Tijdelijke aanduiding voor tekst 2"/>
          <p:cNvSpPr>
            <a:spLocks noGrp="1"/>
          </p:cNvSpPr>
          <p:nvPr>
            <p:ph type="body" sz="quarter" idx="13" hasCustomPrompt="1"/>
          </p:nvPr>
        </p:nvSpPr>
        <p:spPr>
          <a:xfrm>
            <a:off x="6418727" y="4434132"/>
            <a:ext cx="1373005" cy="817563"/>
          </a:xfrm>
        </p:spPr>
        <p:txBody>
          <a:bodyPr bIns="46800" anchor="b" anchorCtr="0">
            <a:normAutofit/>
          </a:bodyPr>
          <a:lstStyle>
            <a:lvl1pPr marL="0" indent="0" algn="r">
              <a:buNone/>
              <a:defRPr sz="4800">
                <a:solidFill>
                  <a:schemeClr val="tx2"/>
                </a:solidFill>
              </a:defRPr>
            </a:lvl1pPr>
          </a:lstStyle>
          <a:p>
            <a:pPr lvl="0"/>
            <a:r>
              <a:rPr lang="nl-NL" dirty="0"/>
              <a:t>#</a:t>
            </a:r>
          </a:p>
        </p:txBody>
      </p:sp>
      <p:sp>
        <p:nvSpPr>
          <p:cNvPr id="26" name="Tijdelijke aanduiding voor tekst 2"/>
          <p:cNvSpPr>
            <a:spLocks noGrp="1"/>
          </p:cNvSpPr>
          <p:nvPr>
            <p:ph type="body" sz="quarter" idx="14" hasCustomPrompt="1"/>
          </p:nvPr>
        </p:nvSpPr>
        <p:spPr>
          <a:xfrm>
            <a:off x="6418727" y="5579361"/>
            <a:ext cx="1373005" cy="817563"/>
          </a:xfrm>
        </p:spPr>
        <p:txBody>
          <a:bodyPr bIns="46800" anchor="b" anchorCtr="0">
            <a:normAutofit/>
          </a:bodyPr>
          <a:lstStyle>
            <a:lvl1pPr marL="0" indent="0" algn="r">
              <a:buNone/>
              <a:defRPr sz="4800">
                <a:solidFill>
                  <a:schemeClr val="tx2"/>
                </a:solidFill>
              </a:defRPr>
            </a:lvl1pPr>
          </a:lstStyle>
          <a:p>
            <a:pPr lvl="0"/>
            <a:r>
              <a:rPr lang="nl-NL" dirty="0"/>
              <a:t>#</a:t>
            </a:r>
          </a:p>
        </p:txBody>
      </p:sp>
    </p:spTree>
    <p:extLst>
      <p:ext uri="{BB962C8B-B14F-4D97-AF65-F5344CB8AC3E}">
        <p14:creationId xmlns:p14="http://schemas.microsoft.com/office/powerpoint/2010/main" val="1621007639"/>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Inhoudsopgave met afbeelding">
    <p:spTree>
      <p:nvGrpSpPr>
        <p:cNvPr id="1" name=""/>
        <p:cNvGrpSpPr/>
        <p:nvPr/>
      </p:nvGrpSpPr>
      <p:grpSpPr>
        <a:xfrm>
          <a:off x="0" y="0"/>
          <a:ext cx="0" cy="0"/>
          <a:chOff x="0" y="0"/>
          <a:chExt cx="0" cy="0"/>
        </a:xfrm>
      </p:grpSpPr>
      <p:sp>
        <p:nvSpPr>
          <p:cNvPr id="5" name="Rechthoek 4"/>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Tijdelijke aanduiding voor tekst 11"/>
          <p:cNvSpPr>
            <a:spLocks noGrp="1"/>
          </p:cNvSpPr>
          <p:nvPr>
            <p:ph type="body" sz="quarter" idx="13"/>
          </p:nvPr>
        </p:nvSpPr>
        <p:spPr>
          <a:xfrm>
            <a:off x="6553200" y="2289600"/>
            <a:ext cx="5004000" cy="3931813"/>
          </a:xfrm>
        </p:spPr>
        <p:txBody>
          <a:bodyPr/>
          <a:lstStyle>
            <a:lvl1pPr marL="457200" indent="-457200">
              <a:buClr>
                <a:schemeClr val="bg1"/>
              </a:buClr>
              <a:buFont typeface="+mj-lt"/>
              <a:buAutoNum type="arabicPeriod"/>
              <a:defRPr>
                <a:solidFill>
                  <a:schemeClr val="bg1"/>
                </a:solidFill>
              </a:defRPr>
            </a:lvl1pPr>
            <a:lvl2pPr marL="684000" indent="-216000">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Tx/>
              <a:defRPr>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13" name="Afbeelding 1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6" name="Titel 5"/>
          <p:cNvSpPr>
            <a:spLocks noGrp="1"/>
          </p:cNvSpPr>
          <p:nvPr>
            <p:ph type="title"/>
          </p:nvPr>
        </p:nvSpPr>
        <p:spPr>
          <a:xfrm>
            <a:off x="6553200" y="1051200"/>
            <a:ext cx="5004000" cy="948047"/>
          </a:xfrm>
        </p:spPr>
        <p:txBody>
          <a:bodyPr/>
          <a:lstStyle>
            <a:lvl1pPr>
              <a:defRPr>
                <a:solidFill>
                  <a:schemeClr val="bg1"/>
                </a:solidFill>
              </a:defRPr>
            </a:lvl1pPr>
          </a:lstStyle>
          <a:p>
            <a:r>
              <a:rPr lang="nl-NL"/>
              <a:t>Klik om de stijl te bewerken</a:t>
            </a:r>
            <a:endParaRPr lang="nl-NL" dirty="0"/>
          </a:p>
        </p:txBody>
      </p:sp>
      <p:sp>
        <p:nvSpPr>
          <p:cNvPr id="17" name="Tijdelijke aanduiding voor datum 16"/>
          <p:cNvSpPr>
            <a:spLocks noGrp="1"/>
          </p:cNvSpPr>
          <p:nvPr>
            <p:ph type="dt" sz="half" idx="14"/>
          </p:nvPr>
        </p:nvSpPr>
        <p:spPr/>
        <p:txBody>
          <a:bodyPr/>
          <a:lstStyle/>
          <a:p>
            <a:endParaRPr lang="nl-NL" dirty="0"/>
          </a:p>
        </p:txBody>
      </p:sp>
      <p:sp>
        <p:nvSpPr>
          <p:cNvPr id="18" name="Tijdelijke aanduiding voor voettekst 17"/>
          <p:cNvSpPr>
            <a:spLocks noGrp="1"/>
          </p:cNvSpPr>
          <p:nvPr>
            <p:ph type="ftr" sz="quarter" idx="15"/>
          </p:nvPr>
        </p:nvSpPr>
        <p:spPr/>
        <p:txBody>
          <a:bodyPr/>
          <a:lstStyle/>
          <a:p>
            <a:endParaRPr lang="nl-NL" dirty="0"/>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pPr/>
              <a:t>‹nr.›</a:t>
            </a:fld>
            <a:endParaRPr lang="nl-NL" dirty="0"/>
          </a:p>
        </p:txBody>
      </p:sp>
      <p:sp>
        <p:nvSpPr>
          <p:cNvPr id="12" name="Tijdelijke aanduiding voor afbeelding 11">
            <a:extLst>
              <a:ext uri="{FF2B5EF4-FFF2-40B4-BE49-F238E27FC236}">
                <a16:creationId xmlns:a16="http://schemas.microsoft.com/office/drawing/2014/main" id="{65CDA938-34ED-EC47-B19D-D582D052909F}"/>
              </a:ext>
            </a:extLst>
          </p:cNvPr>
          <p:cNvSpPr>
            <a:spLocks noGrp="1"/>
          </p:cNvSpPr>
          <p:nvPr>
            <p:ph type="pic" sz="quarter" idx="10"/>
          </p:nvPr>
        </p:nvSpPr>
        <p:spPr>
          <a:xfrm>
            <a:off x="0" y="0"/>
            <a:ext cx="6098242" cy="6858000"/>
          </a:xfrm>
          <a:custGeom>
            <a:avLst/>
            <a:gdLst>
              <a:gd name="connsiteX0" fmla="*/ 0 w 6098242"/>
              <a:gd name="connsiteY0" fmla="*/ 0 h 6858000"/>
              <a:gd name="connsiteX1" fmla="*/ 5860200 w 6098242"/>
              <a:gd name="connsiteY1" fmla="*/ 0 h 6858000"/>
              <a:gd name="connsiteX2" fmla="*/ 5860200 w 6098242"/>
              <a:gd name="connsiteY2" fmla="*/ 712800 h 6858000"/>
              <a:gd name="connsiteX3" fmla="*/ 6098242 w 6098242"/>
              <a:gd name="connsiteY3" fmla="*/ 712800 h 6858000"/>
              <a:gd name="connsiteX4" fmla="*/ 6098242 w 6098242"/>
              <a:gd name="connsiteY4" fmla="*/ 6858000 h 6858000"/>
              <a:gd name="connsiteX5" fmla="*/ 0 w 6098242"/>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8242" h="6858000">
                <a:moveTo>
                  <a:pt x="0" y="0"/>
                </a:moveTo>
                <a:lnTo>
                  <a:pt x="5860200" y="0"/>
                </a:lnTo>
                <a:lnTo>
                  <a:pt x="5860200" y="712800"/>
                </a:lnTo>
                <a:lnTo>
                  <a:pt x="6098242" y="712800"/>
                </a:lnTo>
                <a:lnTo>
                  <a:pt x="6098242" y="6858000"/>
                </a:lnTo>
                <a:lnTo>
                  <a:pt x="0" y="6858000"/>
                </a:lnTo>
                <a:close/>
              </a:path>
            </a:pathLst>
          </a:custGeom>
          <a:noFill/>
        </p:spPr>
        <p:txBody>
          <a:bodyPr wrap="square" lIns="612000" anchor="ctr" anchorCtr="0">
            <a:noAutofit/>
          </a:bodyPr>
          <a:lstStyle>
            <a:lvl1pPr algn="l">
              <a:defRPr>
                <a:solidFill>
                  <a:schemeClr val="tx1"/>
                </a:solidFill>
              </a:defRPr>
            </a:lvl1pPr>
          </a:lstStyle>
          <a:p>
            <a:r>
              <a:rPr lang="nl-NL"/>
              <a:t>Klik op het pictogram als u een afbeelding wilt toevoegen</a:t>
            </a:r>
            <a:endParaRPr lang="nl-NL" dirty="0"/>
          </a:p>
        </p:txBody>
      </p:sp>
    </p:spTree>
    <p:extLst>
      <p:ext uri="{BB962C8B-B14F-4D97-AF65-F5344CB8AC3E}">
        <p14:creationId xmlns:p14="http://schemas.microsoft.com/office/powerpoint/2010/main" val="172417643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ectiekop">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4999" y="2636837"/>
            <a:ext cx="5003801" cy="1584325"/>
          </a:xfrm>
        </p:spPr>
        <p:txBody>
          <a:bodyPr anchor="b">
            <a:normAutofit/>
          </a:bodyPr>
          <a:lstStyle>
            <a:lvl1pPr algn="r">
              <a:defRPr sz="3600">
                <a:solidFill>
                  <a:schemeClr val="bg1"/>
                </a:solidFill>
              </a:defRPr>
            </a:lvl1pPr>
          </a:lstStyle>
          <a:p>
            <a:r>
              <a:rPr lang="nl-NL"/>
              <a:t>Klik om de stijl te bewerken</a:t>
            </a:r>
            <a:endParaRPr lang="nl-NL" dirty="0"/>
          </a:p>
        </p:txBody>
      </p:sp>
      <p:sp>
        <p:nvSpPr>
          <p:cNvPr id="3" name="Tijdelijke aanduiding voor tekst 2"/>
          <p:cNvSpPr>
            <a:spLocks noGrp="1"/>
          </p:cNvSpPr>
          <p:nvPr>
            <p:ph type="body" idx="1"/>
          </p:nvPr>
        </p:nvSpPr>
        <p:spPr>
          <a:xfrm>
            <a:off x="634999" y="4221162"/>
            <a:ext cx="5003801" cy="2000251"/>
          </a:xfrm>
        </p:spPr>
        <p:txBody>
          <a:bodyPr tIns="90000" rIns="100800"/>
          <a:lstStyle>
            <a:lvl1pPr marL="0" indent="0" algn="r">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Tekststijl van het model bewerken</a:t>
            </a:r>
          </a:p>
        </p:txBody>
      </p:sp>
      <p:sp>
        <p:nvSpPr>
          <p:cNvPr id="9" name="Tijdelijke aanduiding voor tekst 8"/>
          <p:cNvSpPr>
            <a:spLocks noGrp="1"/>
          </p:cNvSpPr>
          <p:nvPr>
            <p:ph type="body" sz="quarter" idx="13" hasCustomPrompt="1"/>
          </p:nvPr>
        </p:nvSpPr>
        <p:spPr>
          <a:xfrm>
            <a:off x="634999" y="1171575"/>
            <a:ext cx="5003801" cy="1463674"/>
          </a:xfrm>
        </p:spPr>
        <p:txBody>
          <a:bodyPr rIns="0" anchor="b" anchorCtr="0">
            <a:normAutofit/>
          </a:bodyPr>
          <a:lstStyle>
            <a:lvl1pPr marL="0" indent="0" algn="r">
              <a:buNone/>
              <a:defRPr sz="9600" b="1" i="0">
                <a:solidFill>
                  <a:schemeClr val="bg1"/>
                </a:solidFill>
              </a:defRPr>
            </a:lvl1pPr>
            <a:lvl2pPr marL="313200" indent="0" algn="r">
              <a:buNone/>
              <a:defRPr/>
            </a:lvl2pPr>
            <a:lvl3pPr marL="630000" indent="0" algn="r">
              <a:buNone/>
              <a:defRPr/>
            </a:lvl3pPr>
            <a:lvl4pPr marL="943200" indent="0" algn="r">
              <a:buNone/>
              <a:defRPr/>
            </a:lvl4pPr>
            <a:lvl5pPr marL="1260000" indent="0" algn="r">
              <a:buNone/>
              <a:defRPr/>
            </a:lvl5pPr>
          </a:lstStyle>
          <a:p>
            <a:pPr lvl="0"/>
            <a:r>
              <a:rPr lang="nl-NL" dirty="0"/>
              <a:t>#</a:t>
            </a:r>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0" name="Tijdelijke aanduiding voor datum 9"/>
          <p:cNvSpPr>
            <a:spLocks noGrp="1"/>
          </p:cNvSpPr>
          <p:nvPr>
            <p:ph type="dt" sz="half" idx="14"/>
          </p:nvPr>
        </p:nvSpPr>
        <p:spPr/>
        <p:txBody>
          <a:bodyPr/>
          <a:lstStyle/>
          <a:p>
            <a:endParaRPr lang="nl-NL" dirty="0"/>
          </a:p>
        </p:txBody>
      </p:sp>
      <p:sp>
        <p:nvSpPr>
          <p:cNvPr id="12" name="Tijdelijke aanduiding voor voettekst 11"/>
          <p:cNvSpPr>
            <a:spLocks noGrp="1"/>
          </p:cNvSpPr>
          <p:nvPr>
            <p:ph type="ftr" sz="quarter" idx="15"/>
          </p:nvPr>
        </p:nvSpPr>
        <p:spPr/>
        <p:txBody>
          <a:bodyPr/>
          <a:lstStyle/>
          <a:p>
            <a:endParaRPr lang="nl-NL" dirty="0"/>
          </a:p>
        </p:txBody>
      </p:sp>
      <p:sp>
        <p:nvSpPr>
          <p:cNvPr id="13" name="Tijdelijke aanduiding voor dianummer 12"/>
          <p:cNvSpPr>
            <a:spLocks noGrp="1"/>
          </p:cNvSpPr>
          <p:nvPr>
            <p:ph type="sldNum" sz="quarter" idx="16"/>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38175682"/>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wee objecten">
    <p:spTree>
      <p:nvGrpSpPr>
        <p:cNvPr id="1" name=""/>
        <p:cNvGrpSpPr/>
        <p:nvPr/>
      </p:nvGrpSpPr>
      <p:grpSpPr>
        <a:xfrm>
          <a:off x="0" y="0"/>
          <a:ext cx="0" cy="0"/>
          <a:chOff x="0" y="0"/>
          <a:chExt cx="0" cy="0"/>
        </a:xfrm>
      </p:grpSpPr>
      <p:sp>
        <p:nvSpPr>
          <p:cNvPr id="3" name="Tijdelijke aanduiding voor inhoud 2"/>
          <p:cNvSpPr>
            <a:spLocks noGrp="1"/>
          </p:cNvSpPr>
          <p:nvPr>
            <p:ph sz="half" idx="1"/>
          </p:nvPr>
        </p:nvSpPr>
        <p:spPr>
          <a:xfrm>
            <a:off x="635000" y="2276475"/>
            <a:ext cx="5226050" cy="39449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553199" y="2276475"/>
            <a:ext cx="5004000" cy="39449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p:txBody>
          <a:bodyPr/>
          <a:lstStyle/>
          <a:p>
            <a:r>
              <a:rPr lang="nl-NL"/>
              <a:t>Klik om de stijl te bewerken</a:t>
            </a:r>
          </a:p>
        </p:txBody>
      </p:sp>
      <p:sp>
        <p:nvSpPr>
          <p:cNvPr id="14" name="Tijdelijke aanduiding voor datum 13"/>
          <p:cNvSpPr>
            <a:spLocks noGrp="1"/>
          </p:cNvSpPr>
          <p:nvPr>
            <p:ph type="dt" sz="half" idx="10"/>
          </p:nvPr>
        </p:nvSpPr>
        <p:spPr/>
        <p:txBody>
          <a:bodyPr/>
          <a:lstStyle/>
          <a:p>
            <a:endParaRPr lang="nl-NL" dirty="0"/>
          </a:p>
        </p:txBody>
      </p:sp>
      <p:sp>
        <p:nvSpPr>
          <p:cNvPr id="15" name="Tijdelijke aanduiding voor voettekst 14"/>
          <p:cNvSpPr>
            <a:spLocks noGrp="1"/>
          </p:cNvSpPr>
          <p:nvPr>
            <p:ph type="ftr" sz="quarter" idx="11"/>
          </p:nvPr>
        </p:nvSpPr>
        <p:spPr/>
        <p:txBody>
          <a:bodyPr/>
          <a:lstStyle/>
          <a:p>
            <a:endParaRPr lang="nl-NL" dirty="0"/>
          </a:p>
        </p:txBody>
      </p:sp>
      <p:sp>
        <p:nvSpPr>
          <p:cNvPr id="16" name="Tijdelijke aanduiding voor dianummer 15"/>
          <p:cNvSpPr>
            <a:spLocks noGrp="1"/>
          </p:cNvSpPr>
          <p:nvPr>
            <p:ph type="sldNum" sz="quarter" idx="12"/>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473009338"/>
      </p:ext>
    </p:extLst>
  </p:cSld>
  <p:clrMapOvr>
    <a:masterClrMapping/>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Vergelijking">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635001" y="2306037"/>
            <a:ext cx="5004000" cy="648000"/>
          </a:xfrm>
          <a:noFill/>
        </p:spPr>
        <p:txBody>
          <a:bodyPr lIns="180000" tIns="180000" rIns="180000" bIns="72000" anchor="b">
            <a:noAutofit/>
          </a:bodyPr>
          <a:lstStyle>
            <a:lvl1pPr marL="0" indent="0">
              <a:buNone/>
              <a:defRPr sz="1800" b="1"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Tijdelijke aanduiding voor inhoud 3"/>
          <p:cNvSpPr>
            <a:spLocks noGrp="1"/>
          </p:cNvSpPr>
          <p:nvPr>
            <p:ph sz="half" idx="2"/>
          </p:nvPr>
        </p:nvSpPr>
        <p:spPr>
          <a:xfrm>
            <a:off x="635001" y="2953738"/>
            <a:ext cx="5004000" cy="3267676"/>
          </a:xfrm>
          <a:noFill/>
        </p:spPr>
        <p:txBody>
          <a:bodyPr lIns="180000" tIns="180000" rIns="180000" bIns="7200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5" name="Tijdelijke aanduiding voor tekst 4"/>
          <p:cNvSpPr>
            <a:spLocks noGrp="1"/>
          </p:cNvSpPr>
          <p:nvPr>
            <p:ph type="body" sz="quarter" idx="3"/>
          </p:nvPr>
        </p:nvSpPr>
        <p:spPr>
          <a:xfrm>
            <a:off x="6553200" y="2306037"/>
            <a:ext cx="5004000" cy="647228"/>
          </a:xfrm>
          <a:noFill/>
        </p:spPr>
        <p:txBody>
          <a:bodyPr lIns="180000" tIns="180000" rIns="180000" bIns="72000" anchor="b">
            <a:noAutofit/>
          </a:bodyPr>
          <a:lstStyle>
            <a:lvl1pPr marL="0" indent="0">
              <a:buNone/>
              <a:defRPr sz="1800" b="1"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Tijdelijke aanduiding voor inhoud 5"/>
          <p:cNvSpPr>
            <a:spLocks noGrp="1"/>
          </p:cNvSpPr>
          <p:nvPr>
            <p:ph sz="quarter" idx="4"/>
          </p:nvPr>
        </p:nvSpPr>
        <p:spPr>
          <a:xfrm>
            <a:off x="6553200" y="2953738"/>
            <a:ext cx="5005388" cy="3267676"/>
          </a:xfrm>
          <a:noFill/>
        </p:spPr>
        <p:txBody>
          <a:bodyPr lIns="180000" tIns="180000" rIns="180000" bIns="7200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0" name="Titel 9"/>
          <p:cNvSpPr>
            <a:spLocks noGrp="1"/>
          </p:cNvSpPr>
          <p:nvPr>
            <p:ph type="title"/>
          </p:nvPr>
        </p:nvSpPr>
        <p:spPr/>
        <p:txBody>
          <a:bodyPr/>
          <a:lstStyle/>
          <a:p>
            <a:r>
              <a:rPr lang="nl-NL"/>
              <a:t>Klik om de stijl te bewerken</a:t>
            </a:r>
            <a:endParaRPr lang="nl-NL" dirty="0"/>
          </a:p>
        </p:txBody>
      </p:sp>
      <p:sp>
        <p:nvSpPr>
          <p:cNvPr id="16" name="Tijdelijke aanduiding voor datum 15"/>
          <p:cNvSpPr>
            <a:spLocks noGrp="1"/>
          </p:cNvSpPr>
          <p:nvPr>
            <p:ph type="dt" sz="half" idx="10"/>
          </p:nvPr>
        </p:nvSpPr>
        <p:spPr/>
        <p:txBody>
          <a:bodyPr/>
          <a:lstStyle/>
          <a:p>
            <a:endParaRPr lang="nl-NL" dirty="0"/>
          </a:p>
        </p:txBody>
      </p:sp>
      <p:sp>
        <p:nvSpPr>
          <p:cNvPr id="17" name="Tijdelijke aanduiding voor voettekst 16"/>
          <p:cNvSpPr>
            <a:spLocks noGrp="1"/>
          </p:cNvSpPr>
          <p:nvPr>
            <p:ph type="ftr" sz="quarter" idx="11"/>
          </p:nvPr>
        </p:nvSpPr>
        <p:spPr/>
        <p:txBody>
          <a:bodyPr/>
          <a:lstStyle/>
          <a:p>
            <a:endParaRPr lang="nl-NL" dirty="0"/>
          </a:p>
        </p:txBody>
      </p:sp>
      <p:sp>
        <p:nvSpPr>
          <p:cNvPr id="18" name="Tijdelijke aanduiding voor dianummer 17"/>
          <p:cNvSpPr>
            <a:spLocks noGrp="1"/>
          </p:cNvSpPr>
          <p:nvPr>
            <p:ph type="sldNum" sz="quarter" idx="12"/>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652704574"/>
      </p:ext>
    </p:extLst>
  </p:cSld>
  <p:clrMapOvr>
    <a:masterClrMapping/>
  </p:clrMapOvr>
  <p:extLst>
    <p:ext uri="{DCECCB84-F9BA-43D5-87BE-67443E8EF086}">
      <p15:sldGuideLst xmlns:p15="http://schemas.microsoft.com/office/powerpoint/2012/main">
        <p15:guide id="1" pos="3988">
          <p15:clr>
            <a:srgbClr val="FBAE40"/>
          </p15:clr>
        </p15:guide>
        <p15:guide id="2" pos="3693">
          <p15:clr>
            <a:srgbClr val="FBAE40"/>
          </p15:clr>
        </p15:guide>
        <p15:guide id="3" orient="horz" pos="1661">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nl-NL" dirty="0"/>
          </a:p>
        </p:txBody>
      </p:sp>
      <p:sp>
        <p:nvSpPr>
          <p:cNvPr id="12" name="Tijdelijke aanduiding voor datum 11"/>
          <p:cNvSpPr>
            <a:spLocks noGrp="1"/>
          </p:cNvSpPr>
          <p:nvPr>
            <p:ph type="dt" sz="half" idx="10"/>
          </p:nvPr>
        </p:nvSpPr>
        <p:spPr/>
        <p:txBody>
          <a:bodyPr/>
          <a:lstStyle/>
          <a:p>
            <a:endParaRPr lang="nl-NL" dirty="0"/>
          </a:p>
        </p:txBody>
      </p:sp>
      <p:sp>
        <p:nvSpPr>
          <p:cNvPr id="13" name="Tijdelijke aanduiding voor voettekst 12"/>
          <p:cNvSpPr>
            <a:spLocks noGrp="1"/>
          </p:cNvSpPr>
          <p:nvPr>
            <p:ph type="ftr" sz="quarter" idx="11"/>
          </p:nvPr>
        </p:nvSpPr>
        <p:spPr/>
        <p:txBody>
          <a:bodyPr/>
          <a:lstStyle/>
          <a:p>
            <a:endParaRPr lang="nl-NL" dirty="0"/>
          </a:p>
        </p:txBody>
      </p:sp>
      <p:sp>
        <p:nvSpPr>
          <p:cNvPr id="14" name="Tijdelijke aanduiding voor dianummer 13"/>
          <p:cNvSpPr>
            <a:spLocks noGrp="1"/>
          </p:cNvSpPr>
          <p:nvPr>
            <p:ph type="sldNum" sz="quarter" idx="12"/>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80187449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11" name="Tijdelijke aanduiding voor datum 10"/>
          <p:cNvSpPr>
            <a:spLocks noGrp="1"/>
          </p:cNvSpPr>
          <p:nvPr>
            <p:ph type="dt" sz="half" idx="10"/>
          </p:nvPr>
        </p:nvSpPr>
        <p:spPr/>
        <p:txBody>
          <a:bodyPr/>
          <a:lstStyle/>
          <a:p>
            <a:endParaRPr lang="nl-NL" dirty="0"/>
          </a:p>
        </p:txBody>
      </p:sp>
      <p:sp>
        <p:nvSpPr>
          <p:cNvPr id="12" name="Tijdelijke aanduiding voor voettekst 11"/>
          <p:cNvSpPr>
            <a:spLocks noGrp="1"/>
          </p:cNvSpPr>
          <p:nvPr>
            <p:ph type="ftr" sz="quarter" idx="11"/>
          </p:nvPr>
        </p:nvSpPr>
        <p:spPr/>
        <p:txBody>
          <a:bodyPr/>
          <a:lstStyle/>
          <a:p>
            <a:endParaRPr lang="nl-NL" dirty="0"/>
          </a:p>
        </p:txBody>
      </p:sp>
      <p:sp>
        <p:nvSpPr>
          <p:cNvPr id="13" name="Tijdelijke aanduiding voor dianummer 12"/>
          <p:cNvSpPr>
            <a:spLocks noGrp="1"/>
          </p:cNvSpPr>
          <p:nvPr>
            <p:ph type="sldNum" sz="quarter" idx="12"/>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35590278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Inhoud met bijschrift">
    <p:spTree>
      <p:nvGrpSpPr>
        <p:cNvPr id="1" name=""/>
        <p:cNvGrpSpPr/>
        <p:nvPr/>
      </p:nvGrpSpPr>
      <p:grpSpPr>
        <a:xfrm>
          <a:off x="0" y="0"/>
          <a:ext cx="0" cy="0"/>
          <a:chOff x="0" y="0"/>
          <a:chExt cx="0" cy="0"/>
        </a:xfrm>
      </p:grpSpPr>
      <p:sp>
        <p:nvSpPr>
          <p:cNvPr id="4" name="Tijdelijke aanduiding voor tekst 3"/>
          <p:cNvSpPr>
            <a:spLocks noGrp="1"/>
          </p:cNvSpPr>
          <p:nvPr>
            <p:ph type="body" sz="half" idx="2"/>
          </p:nvPr>
        </p:nvSpPr>
        <p:spPr>
          <a:xfrm>
            <a:off x="635000" y="3427413"/>
            <a:ext cx="5003800" cy="2793999"/>
          </a:xfrm>
        </p:spPr>
        <p:txBody>
          <a:bodyPr anchor="t" anchorCtr="0">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10" name="Tijdelijke aanduiding voor inhoud 9"/>
          <p:cNvSpPr>
            <a:spLocks noGrp="1"/>
          </p:cNvSpPr>
          <p:nvPr>
            <p:ph sz="quarter" idx="13"/>
          </p:nvPr>
        </p:nvSpPr>
        <p:spPr>
          <a:xfrm>
            <a:off x="6554588" y="1052513"/>
            <a:ext cx="5004000" cy="5168900"/>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3" name="Titel 2"/>
          <p:cNvSpPr>
            <a:spLocks noGrp="1"/>
          </p:cNvSpPr>
          <p:nvPr>
            <p:ph type="title"/>
          </p:nvPr>
        </p:nvSpPr>
        <p:spPr>
          <a:xfrm>
            <a:off x="635000" y="1052513"/>
            <a:ext cx="5003800" cy="948047"/>
          </a:xfrm>
        </p:spPr>
        <p:txBody>
          <a:bodyPr/>
          <a:lstStyle/>
          <a:p>
            <a:r>
              <a:rPr lang="nl-NL"/>
              <a:t>Klik om de stijl te bewerken</a:t>
            </a:r>
            <a:endParaRPr lang="nl-NL" dirty="0"/>
          </a:p>
        </p:txBody>
      </p:sp>
      <p:sp>
        <p:nvSpPr>
          <p:cNvPr id="17" name="Tijdelijke aanduiding voor datum 16"/>
          <p:cNvSpPr>
            <a:spLocks noGrp="1"/>
          </p:cNvSpPr>
          <p:nvPr>
            <p:ph type="dt" sz="half" idx="14"/>
          </p:nvPr>
        </p:nvSpPr>
        <p:spPr/>
        <p:txBody>
          <a:bodyPr/>
          <a:lstStyle/>
          <a:p>
            <a:endParaRPr lang="nl-NL" dirty="0"/>
          </a:p>
        </p:txBody>
      </p:sp>
      <p:sp>
        <p:nvSpPr>
          <p:cNvPr id="18" name="Tijdelijke aanduiding voor voettekst 17"/>
          <p:cNvSpPr>
            <a:spLocks noGrp="1"/>
          </p:cNvSpPr>
          <p:nvPr>
            <p:ph type="ftr" sz="quarter" idx="15"/>
          </p:nvPr>
        </p:nvSpPr>
        <p:spPr/>
        <p:txBody>
          <a:bodyPr/>
          <a:lstStyle/>
          <a:p>
            <a:endParaRPr lang="nl-NL" dirty="0"/>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410243263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Grote tekst A">
    <p:bg>
      <p:bgRef idx="1001">
        <a:schemeClr val="bg2"/>
      </p:bgRef>
    </p:bg>
    <p:spTree>
      <p:nvGrpSpPr>
        <p:cNvPr id="1" name=""/>
        <p:cNvGrpSpPr/>
        <p:nvPr/>
      </p:nvGrpSpPr>
      <p:grpSpPr>
        <a:xfrm>
          <a:off x="0" y="0"/>
          <a:ext cx="0" cy="0"/>
          <a:chOff x="0" y="0"/>
          <a:chExt cx="0" cy="0"/>
        </a:xfrm>
      </p:grpSpPr>
      <p:sp>
        <p:nvSpPr>
          <p:cNvPr id="20" name="Titel 1"/>
          <p:cNvSpPr>
            <a:spLocks noGrp="1"/>
          </p:cNvSpPr>
          <p:nvPr>
            <p:ph type="title"/>
          </p:nvPr>
        </p:nvSpPr>
        <p:spPr>
          <a:xfrm>
            <a:off x="635000" y="1052514"/>
            <a:ext cx="10923588" cy="4024800"/>
          </a:xfrm>
        </p:spPr>
        <p:txBody>
          <a:bodyPr anchor="b" anchorCtr="0">
            <a:normAutofit/>
          </a:bodyPr>
          <a:lstStyle>
            <a:lvl1pPr algn="l">
              <a:defRPr sz="8000" b="0">
                <a:solidFill>
                  <a:schemeClr val="tx1"/>
                </a:solidFill>
              </a:defRPr>
            </a:lvl1pPr>
          </a:lstStyle>
          <a:p>
            <a:r>
              <a:rPr lang="nl-NL"/>
              <a:t>Klik om de stijl te bewerken</a:t>
            </a:r>
            <a:endParaRPr lang="nl-NL" dirty="0"/>
          </a:p>
        </p:txBody>
      </p:sp>
      <p:sp>
        <p:nvSpPr>
          <p:cNvPr id="4" name="Ondertitel 2"/>
          <p:cNvSpPr>
            <a:spLocks noGrp="1"/>
          </p:cNvSpPr>
          <p:nvPr>
            <p:ph type="subTitle" idx="1"/>
          </p:nvPr>
        </p:nvSpPr>
        <p:spPr>
          <a:xfrm>
            <a:off x="635000" y="5077315"/>
            <a:ext cx="5461000" cy="1144098"/>
          </a:xfrm>
        </p:spPr>
        <p:txBody>
          <a:bodyPr lIns="162000" tIns="90000" rIns="90000">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9" name="Tijdelijke aanduiding voor datum 8"/>
          <p:cNvSpPr>
            <a:spLocks noGrp="1"/>
          </p:cNvSpPr>
          <p:nvPr>
            <p:ph type="dt" sz="half" idx="10"/>
          </p:nvPr>
        </p:nvSpPr>
        <p:spPr/>
        <p:txBody>
          <a:bodyPr/>
          <a:lstStyle>
            <a:lvl1pPr>
              <a:defRPr>
                <a:solidFill>
                  <a:schemeClr val="tx2"/>
                </a:solidFill>
              </a:defRPr>
            </a:lvl1pPr>
          </a:lstStyle>
          <a:p>
            <a:endParaRPr lang="nl-NL" dirty="0"/>
          </a:p>
        </p:txBody>
      </p:sp>
      <p:sp>
        <p:nvSpPr>
          <p:cNvPr id="10" name="Tijdelijke aanduiding voor voettekst 9"/>
          <p:cNvSpPr>
            <a:spLocks noGrp="1"/>
          </p:cNvSpPr>
          <p:nvPr>
            <p:ph type="ftr" sz="quarter" idx="11"/>
          </p:nvPr>
        </p:nvSpPr>
        <p:spPr/>
        <p:txBody>
          <a:bodyPr/>
          <a:lstStyle>
            <a:lvl1pPr>
              <a:defRPr>
                <a:solidFill>
                  <a:schemeClr val="tx2"/>
                </a:solidFill>
              </a:defRPr>
            </a:lvl1pPr>
          </a:lstStyle>
          <a:p>
            <a:endParaRPr lang="nl-NL" dirty="0"/>
          </a:p>
        </p:txBody>
      </p:sp>
      <p:sp>
        <p:nvSpPr>
          <p:cNvPr id="11" name="Tijdelijke aanduiding voor dianummer 10"/>
          <p:cNvSpPr>
            <a:spLocks noGrp="1"/>
          </p:cNvSpPr>
          <p:nvPr>
            <p:ph type="sldNum" sz="quarter" idx="12"/>
          </p:nvPr>
        </p:nvSpPr>
        <p:spPr/>
        <p:txBody>
          <a:bodyPr/>
          <a:lstStyle>
            <a:lvl1pPr>
              <a:defRPr>
                <a:solidFill>
                  <a:schemeClr val="tx2"/>
                </a:solidFill>
              </a:defRPr>
            </a:lvl1p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429457019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2" orient="horz" pos="2659">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ekop">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4999" y="2636837"/>
            <a:ext cx="5003801" cy="1584325"/>
          </a:xfrm>
        </p:spPr>
        <p:txBody>
          <a:bodyPr anchor="b">
            <a:normAutofit/>
          </a:bodyPr>
          <a:lstStyle>
            <a:lvl1pPr algn="r">
              <a:defRPr sz="3600">
                <a:solidFill>
                  <a:schemeClr val="bg1"/>
                </a:solidFill>
              </a:defRPr>
            </a:lvl1pPr>
          </a:lstStyle>
          <a:p>
            <a:r>
              <a:rPr lang="nl-NL"/>
              <a:t>Klik om de stijl te bewerken</a:t>
            </a:r>
            <a:endParaRPr lang="nl-NL" dirty="0"/>
          </a:p>
        </p:txBody>
      </p:sp>
      <p:sp>
        <p:nvSpPr>
          <p:cNvPr id="3" name="Tijdelijke aanduiding voor tekst 2"/>
          <p:cNvSpPr>
            <a:spLocks noGrp="1"/>
          </p:cNvSpPr>
          <p:nvPr>
            <p:ph type="body" idx="1"/>
          </p:nvPr>
        </p:nvSpPr>
        <p:spPr>
          <a:xfrm>
            <a:off x="634999" y="4221162"/>
            <a:ext cx="5003801" cy="2000251"/>
          </a:xfrm>
        </p:spPr>
        <p:txBody>
          <a:bodyPr tIns="90000" rIns="100800"/>
          <a:lstStyle>
            <a:lvl1pPr marL="0" indent="0" algn="r">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Tekststijl van het model bewerken</a:t>
            </a:r>
          </a:p>
        </p:txBody>
      </p:sp>
      <p:sp>
        <p:nvSpPr>
          <p:cNvPr id="9" name="Tijdelijke aanduiding voor tekst 8"/>
          <p:cNvSpPr>
            <a:spLocks noGrp="1"/>
          </p:cNvSpPr>
          <p:nvPr>
            <p:ph type="body" sz="quarter" idx="13" hasCustomPrompt="1"/>
          </p:nvPr>
        </p:nvSpPr>
        <p:spPr>
          <a:xfrm>
            <a:off x="634999" y="1171575"/>
            <a:ext cx="5003801" cy="1463674"/>
          </a:xfrm>
        </p:spPr>
        <p:txBody>
          <a:bodyPr rIns="0" anchor="b" anchorCtr="0">
            <a:normAutofit/>
          </a:bodyPr>
          <a:lstStyle>
            <a:lvl1pPr marL="0" indent="0" algn="r">
              <a:buNone/>
              <a:defRPr sz="9600" b="1" i="0">
                <a:solidFill>
                  <a:schemeClr val="bg1"/>
                </a:solidFill>
              </a:defRPr>
            </a:lvl1pPr>
            <a:lvl2pPr marL="313200" indent="0" algn="r">
              <a:buNone/>
              <a:defRPr/>
            </a:lvl2pPr>
            <a:lvl3pPr marL="630000" indent="0" algn="r">
              <a:buNone/>
              <a:defRPr/>
            </a:lvl3pPr>
            <a:lvl4pPr marL="943200" indent="0" algn="r">
              <a:buNone/>
              <a:defRPr/>
            </a:lvl4pPr>
            <a:lvl5pPr marL="1260000" indent="0" algn="r">
              <a:buNone/>
              <a:defRPr/>
            </a:lvl5pPr>
          </a:lstStyle>
          <a:p>
            <a:pPr lvl="0"/>
            <a:r>
              <a:rPr lang="nl-NL" dirty="0"/>
              <a:t>#</a:t>
            </a:r>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0" name="Tijdelijke aanduiding voor datum 9"/>
          <p:cNvSpPr>
            <a:spLocks noGrp="1"/>
          </p:cNvSpPr>
          <p:nvPr>
            <p:ph type="dt" sz="half" idx="14"/>
          </p:nvPr>
        </p:nvSpPr>
        <p:spPr/>
        <p:txBody>
          <a:bodyPr/>
          <a:lstStyle/>
          <a:p>
            <a:endParaRPr lang="nl-NL" dirty="0"/>
          </a:p>
        </p:txBody>
      </p:sp>
      <p:sp>
        <p:nvSpPr>
          <p:cNvPr id="12" name="Tijdelijke aanduiding voor voettekst 11"/>
          <p:cNvSpPr>
            <a:spLocks noGrp="1"/>
          </p:cNvSpPr>
          <p:nvPr>
            <p:ph type="ftr" sz="quarter" idx="15"/>
          </p:nvPr>
        </p:nvSpPr>
        <p:spPr/>
        <p:txBody>
          <a:bodyPr/>
          <a:lstStyle/>
          <a:p>
            <a:endParaRPr lang="nl-NL" dirty="0"/>
          </a:p>
        </p:txBody>
      </p:sp>
      <p:sp>
        <p:nvSpPr>
          <p:cNvPr id="13" name="Tijdelijke aanduiding voor dianummer 12"/>
          <p:cNvSpPr>
            <a:spLocks noGrp="1"/>
          </p:cNvSpPr>
          <p:nvPr>
            <p:ph type="sldNum" sz="quarter" idx="16"/>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005688301"/>
      </p:ext>
    </p:extLst>
  </p:cSld>
  <p:clrMapOvr>
    <a:masterClrMapping/>
  </p:clrMapOvr>
  <p:extLst>
    <p:ext uri="{DCECCB84-F9BA-43D5-87BE-67443E8EF086}">
      <p15:sldGuideLst xmlns:p15="http://schemas.microsoft.com/office/powerpoint/2012/main">
        <p15:guide id="1" orient="horz" pos="1661" userDrawn="1">
          <p15:clr>
            <a:srgbClr val="FBAE40"/>
          </p15:clr>
        </p15:guide>
        <p15:guide id="2" orient="horz" pos="2659" userDrawn="1">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Grote tekst B">
    <p:bg>
      <p:bgRef idx="1001">
        <a:schemeClr val="bg1"/>
      </p:bgRef>
    </p:bg>
    <p:spTree>
      <p:nvGrpSpPr>
        <p:cNvPr id="1" name=""/>
        <p:cNvGrpSpPr/>
        <p:nvPr/>
      </p:nvGrpSpPr>
      <p:grpSpPr>
        <a:xfrm>
          <a:off x="0" y="0"/>
          <a:ext cx="0" cy="0"/>
          <a:chOff x="0" y="0"/>
          <a:chExt cx="0" cy="0"/>
        </a:xfrm>
      </p:grpSpPr>
      <p:sp>
        <p:nvSpPr>
          <p:cNvPr id="20" name="Titel 1"/>
          <p:cNvSpPr>
            <a:spLocks noGrp="1"/>
          </p:cNvSpPr>
          <p:nvPr>
            <p:ph type="title"/>
          </p:nvPr>
        </p:nvSpPr>
        <p:spPr>
          <a:xfrm>
            <a:off x="635000" y="1052514"/>
            <a:ext cx="10923588" cy="4024800"/>
          </a:xfrm>
        </p:spPr>
        <p:txBody>
          <a:bodyPr anchor="b" anchorCtr="0">
            <a:normAutofit/>
          </a:bodyPr>
          <a:lstStyle>
            <a:lvl1pPr algn="l">
              <a:defRPr sz="8000" b="0">
                <a:solidFill>
                  <a:schemeClr val="tx2"/>
                </a:solidFill>
              </a:defRPr>
            </a:lvl1pPr>
          </a:lstStyle>
          <a:p>
            <a:r>
              <a:rPr lang="nl-NL"/>
              <a:t>Klik om de stijl te bewerken</a:t>
            </a:r>
            <a:endParaRPr lang="nl-NL" dirty="0"/>
          </a:p>
        </p:txBody>
      </p:sp>
      <p:sp>
        <p:nvSpPr>
          <p:cNvPr id="4" name="Ondertitel 2"/>
          <p:cNvSpPr>
            <a:spLocks noGrp="1"/>
          </p:cNvSpPr>
          <p:nvPr>
            <p:ph type="subTitle" idx="1"/>
          </p:nvPr>
        </p:nvSpPr>
        <p:spPr>
          <a:xfrm>
            <a:off x="635000" y="5077314"/>
            <a:ext cx="5461000" cy="1144099"/>
          </a:xfrm>
        </p:spPr>
        <p:txBody>
          <a:bodyPr lIns="162000" tIns="90000">
            <a:norm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6" name="Tijdelijke aanduiding voor datum 5"/>
          <p:cNvSpPr>
            <a:spLocks noGrp="1"/>
          </p:cNvSpPr>
          <p:nvPr>
            <p:ph type="dt" sz="half" idx="10"/>
          </p:nvPr>
        </p:nvSpPr>
        <p:spPr/>
        <p:txBody>
          <a:bodyPr/>
          <a:lstStyle/>
          <a:p>
            <a:endParaRPr lang="nl-NL" dirty="0"/>
          </a:p>
        </p:txBody>
      </p:sp>
      <p:sp>
        <p:nvSpPr>
          <p:cNvPr id="7" name="Tijdelijke aanduiding voor voettekst 6"/>
          <p:cNvSpPr>
            <a:spLocks noGrp="1"/>
          </p:cNvSpPr>
          <p:nvPr>
            <p:ph type="ftr" sz="quarter" idx="11"/>
          </p:nvPr>
        </p:nvSpPr>
        <p:spPr/>
        <p:txBody>
          <a:bodyPr/>
          <a:lstStyle/>
          <a:p>
            <a:endParaRPr lang="nl-NL" dirty="0"/>
          </a:p>
        </p:txBody>
      </p:sp>
      <p:sp>
        <p:nvSpPr>
          <p:cNvPr id="8" name="Tijdelijke aanduiding voor dianummer 7"/>
          <p:cNvSpPr>
            <a:spLocks noGrp="1"/>
          </p:cNvSpPr>
          <p:nvPr>
            <p:ph type="sldNum" sz="quarter" idx="12"/>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32804999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orient="horz" pos="2659">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ekstvlak A">
    <p:spTree>
      <p:nvGrpSpPr>
        <p:cNvPr id="1" name=""/>
        <p:cNvGrpSpPr/>
        <p:nvPr/>
      </p:nvGrpSpPr>
      <p:grpSpPr>
        <a:xfrm>
          <a:off x="0" y="0"/>
          <a:ext cx="0" cy="0"/>
          <a:chOff x="0" y="0"/>
          <a:chExt cx="0" cy="0"/>
        </a:xfrm>
      </p:grpSpPr>
      <p:sp>
        <p:nvSpPr>
          <p:cNvPr id="7" name="Rechthoek 6"/>
          <p:cNvSpPr/>
          <p:nvPr userDrawn="1"/>
        </p:nvSpPr>
        <p:spPr>
          <a:xfrm>
            <a:off x="6096000" y="-1588"/>
            <a:ext cx="6096000" cy="68595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indent="0" algn="l">
              <a:buFont typeface="Arial" charset="0"/>
              <a:buNone/>
            </a:pPr>
            <a:endParaRPr lang="nl-NL" sz="1000">
              <a:solidFill>
                <a:schemeClr val="bg1"/>
              </a:solidFill>
            </a:endParaRPr>
          </a:p>
        </p:txBody>
      </p:sp>
      <p:sp>
        <p:nvSpPr>
          <p:cNvPr id="6" name="Titel 5"/>
          <p:cNvSpPr>
            <a:spLocks noGrp="1"/>
          </p:cNvSpPr>
          <p:nvPr>
            <p:ph type="title"/>
          </p:nvPr>
        </p:nvSpPr>
        <p:spPr>
          <a:xfrm>
            <a:off x="635000" y="2636838"/>
            <a:ext cx="5003799" cy="1584324"/>
          </a:xfrm>
        </p:spPr>
        <p:txBody>
          <a:bodyPr anchor="ctr" anchorCtr="0"/>
          <a:lstStyle>
            <a:lvl1pPr>
              <a:defRPr sz="4000">
                <a:solidFill>
                  <a:schemeClr val="tx2"/>
                </a:solidFill>
              </a:defRPr>
            </a:lvl1pPr>
          </a:lstStyle>
          <a:p>
            <a:r>
              <a:rPr lang="nl-NL"/>
              <a:t>Klik om de stijl te bewerken</a:t>
            </a:r>
            <a:endParaRPr lang="nl-NL" dirty="0"/>
          </a:p>
        </p:txBody>
      </p:sp>
      <p:pic>
        <p:nvPicPr>
          <p:cNvPr id="14" name="Afbeelding 1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3" name="Tijdelijke aanduiding voor tekst 2"/>
          <p:cNvSpPr>
            <a:spLocks noGrp="1"/>
          </p:cNvSpPr>
          <p:nvPr>
            <p:ph type="body" sz="quarter" idx="10"/>
          </p:nvPr>
        </p:nvSpPr>
        <p:spPr>
          <a:xfrm>
            <a:off x="6554588" y="1066800"/>
            <a:ext cx="5004000" cy="5154613"/>
          </a:xfrm>
        </p:spPr>
        <p:txBody>
          <a:bodyPr anchor="ct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defRPr>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1" name="Tijdelijke aanduiding voor datum 10"/>
          <p:cNvSpPr>
            <a:spLocks noGrp="1"/>
          </p:cNvSpPr>
          <p:nvPr>
            <p:ph type="dt" sz="half" idx="11"/>
          </p:nvPr>
        </p:nvSpPr>
        <p:spPr/>
        <p:txBody>
          <a:bodyPr/>
          <a:lstStyle/>
          <a:p>
            <a:endParaRPr lang="nl-NL" dirty="0"/>
          </a:p>
        </p:txBody>
      </p:sp>
      <p:sp>
        <p:nvSpPr>
          <p:cNvPr id="12" name="Tijdelijke aanduiding voor voettekst 11"/>
          <p:cNvSpPr>
            <a:spLocks noGrp="1"/>
          </p:cNvSpPr>
          <p:nvPr>
            <p:ph type="ftr" sz="quarter" idx="12"/>
          </p:nvPr>
        </p:nvSpPr>
        <p:spPr/>
        <p:txBody>
          <a:bodyPr/>
          <a:lstStyle/>
          <a:p>
            <a:endParaRPr lang="nl-NL" dirty="0"/>
          </a:p>
        </p:txBody>
      </p:sp>
      <p:sp>
        <p:nvSpPr>
          <p:cNvPr id="13" name="Tijdelijke aanduiding voor dianummer 12"/>
          <p:cNvSpPr>
            <a:spLocks noGrp="1"/>
          </p:cNvSpPr>
          <p:nvPr>
            <p:ph type="sldNum" sz="quarter" idx="13"/>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70280012"/>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guide id="3" pos="5609">
          <p15:clr>
            <a:srgbClr val="FBAE40"/>
          </p15:clr>
        </p15:guide>
        <p15:guide id="4" pos="5904">
          <p15:clr>
            <a:srgbClr val="FBAE4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ekstvlak B">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Titel 5"/>
          <p:cNvSpPr>
            <a:spLocks noGrp="1"/>
          </p:cNvSpPr>
          <p:nvPr>
            <p:ph type="title"/>
          </p:nvPr>
        </p:nvSpPr>
        <p:spPr>
          <a:xfrm>
            <a:off x="634999" y="2636839"/>
            <a:ext cx="5004000" cy="1584324"/>
          </a:xfrm>
        </p:spPr>
        <p:txBody>
          <a:bodyPr anchor="ctr" anchorCtr="0"/>
          <a:lstStyle>
            <a:lvl1pPr>
              <a:defRPr sz="4000">
                <a:solidFill>
                  <a:schemeClr val="bg1"/>
                </a:solidFill>
              </a:defRPr>
            </a:lvl1pPr>
          </a:lstStyle>
          <a:p>
            <a:r>
              <a:rPr lang="nl-NL"/>
              <a:t>Klik om de stijl te bewerken</a:t>
            </a:r>
            <a:endParaRPr lang="nl-NL" dirty="0"/>
          </a:p>
        </p:txBody>
      </p:sp>
      <p:sp>
        <p:nvSpPr>
          <p:cNvPr id="4" name="Tijdelijke aanduiding voor tekst 3"/>
          <p:cNvSpPr>
            <a:spLocks noGrp="1"/>
          </p:cNvSpPr>
          <p:nvPr>
            <p:ph type="body" sz="quarter" idx="10"/>
          </p:nvPr>
        </p:nvSpPr>
        <p:spPr>
          <a:xfrm>
            <a:off x="6553199" y="1052513"/>
            <a:ext cx="5004000" cy="5168900"/>
          </a:xfrm>
        </p:spPr>
        <p:txBody>
          <a:bodyPr anchor="ctr" anchorCtr="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3" name="Tijdelijke aanduiding voor datum 12"/>
          <p:cNvSpPr>
            <a:spLocks noGrp="1"/>
          </p:cNvSpPr>
          <p:nvPr>
            <p:ph type="dt" sz="half" idx="11"/>
          </p:nvPr>
        </p:nvSpPr>
        <p:spPr/>
        <p:txBody>
          <a:bodyPr/>
          <a:lstStyle/>
          <a:p>
            <a:endParaRPr lang="nl-NL" dirty="0"/>
          </a:p>
        </p:txBody>
      </p:sp>
      <p:sp>
        <p:nvSpPr>
          <p:cNvPr id="14" name="Tijdelijke aanduiding voor voettekst 13"/>
          <p:cNvSpPr>
            <a:spLocks noGrp="1"/>
          </p:cNvSpPr>
          <p:nvPr>
            <p:ph type="ftr" sz="quarter" idx="12"/>
          </p:nvPr>
        </p:nvSpPr>
        <p:spPr/>
        <p:txBody>
          <a:bodyPr/>
          <a:lstStyle/>
          <a:p>
            <a:endParaRPr lang="nl-NL" dirty="0"/>
          </a:p>
        </p:txBody>
      </p:sp>
      <p:sp>
        <p:nvSpPr>
          <p:cNvPr id="15" name="Tijdelijke aanduiding voor dianummer 14"/>
          <p:cNvSpPr>
            <a:spLocks noGrp="1"/>
          </p:cNvSpPr>
          <p:nvPr>
            <p:ph type="sldNum" sz="quarter" idx="13"/>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3963401508"/>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Afbeelding met bijschrift">
    <p:spTree>
      <p:nvGrpSpPr>
        <p:cNvPr id="1" name=""/>
        <p:cNvGrpSpPr/>
        <p:nvPr/>
      </p:nvGrpSpPr>
      <p:grpSpPr>
        <a:xfrm>
          <a:off x="0" y="0"/>
          <a:ext cx="0" cy="0"/>
          <a:chOff x="0" y="0"/>
          <a:chExt cx="0" cy="0"/>
        </a:xfrm>
      </p:grpSpPr>
      <p:sp>
        <p:nvSpPr>
          <p:cNvPr id="4" name="Tijdelijke aanduiding voor tekst 3"/>
          <p:cNvSpPr>
            <a:spLocks noGrp="1"/>
          </p:cNvSpPr>
          <p:nvPr>
            <p:ph type="body" sz="half" idx="2"/>
          </p:nvPr>
        </p:nvSpPr>
        <p:spPr>
          <a:xfrm>
            <a:off x="635000" y="3427413"/>
            <a:ext cx="5003800" cy="2794000"/>
          </a:xfrm>
        </p:spPr>
        <p:txBody>
          <a:bodyPr anchor="t" anchorCtr="0">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9" name="Titel 8"/>
          <p:cNvSpPr>
            <a:spLocks noGrp="1"/>
          </p:cNvSpPr>
          <p:nvPr>
            <p:ph type="title"/>
          </p:nvPr>
        </p:nvSpPr>
        <p:spPr>
          <a:xfrm>
            <a:off x="635000" y="1052513"/>
            <a:ext cx="5003800" cy="948047"/>
          </a:xfrm>
        </p:spPr>
        <p:txBody>
          <a:bodyPr/>
          <a:lstStyle/>
          <a:p>
            <a:r>
              <a:rPr lang="nl-NL"/>
              <a:t>Klik om de stijl te bewerken</a:t>
            </a:r>
            <a:endParaRPr lang="nl-NL" dirty="0"/>
          </a:p>
        </p:txBody>
      </p:sp>
      <p:sp>
        <p:nvSpPr>
          <p:cNvPr id="11" name="Tijdelijke aanduiding voor datum 10"/>
          <p:cNvSpPr>
            <a:spLocks noGrp="1"/>
          </p:cNvSpPr>
          <p:nvPr>
            <p:ph type="dt" sz="half" idx="25"/>
          </p:nvPr>
        </p:nvSpPr>
        <p:spPr/>
        <p:txBody>
          <a:bodyPr/>
          <a:lstStyle/>
          <a:p>
            <a:endParaRPr lang="nl-NL" dirty="0"/>
          </a:p>
        </p:txBody>
      </p:sp>
      <p:sp>
        <p:nvSpPr>
          <p:cNvPr id="12" name="Tijdelijke aanduiding voor voettekst 11"/>
          <p:cNvSpPr>
            <a:spLocks noGrp="1"/>
          </p:cNvSpPr>
          <p:nvPr>
            <p:ph type="ftr" sz="quarter" idx="26"/>
          </p:nvPr>
        </p:nvSpPr>
        <p:spPr/>
        <p:txBody>
          <a:bodyPr/>
          <a:lstStyle/>
          <a:p>
            <a:endParaRPr lang="nl-NL" dirty="0"/>
          </a:p>
        </p:txBody>
      </p:sp>
      <p:sp>
        <p:nvSpPr>
          <p:cNvPr id="13" name="Tijdelijke aanduiding voor dianummer 12"/>
          <p:cNvSpPr>
            <a:spLocks noGrp="1"/>
          </p:cNvSpPr>
          <p:nvPr>
            <p:ph type="sldNum" sz="quarter" idx="27"/>
          </p:nvPr>
        </p:nvSpPr>
        <p:spPr/>
        <p:txBody>
          <a:bodyPr/>
          <a:lstStyle/>
          <a:p>
            <a:fld id="{10A0A6AF-03C5-477E-939A-E28F7E7F05EA}" type="slidenum">
              <a:rPr lang="nl-NL" smtClean="0"/>
              <a:pPr/>
              <a:t>‹nr.›</a:t>
            </a:fld>
            <a:endParaRPr lang="nl-NL" dirty="0"/>
          </a:p>
        </p:txBody>
      </p:sp>
      <p:sp>
        <p:nvSpPr>
          <p:cNvPr id="10" name="Tijdelijke aanduiding voor afbeelding 16">
            <a:extLst>
              <a:ext uri="{FF2B5EF4-FFF2-40B4-BE49-F238E27FC236}">
                <a16:creationId xmlns:a16="http://schemas.microsoft.com/office/drawing/2014/main" id="{BBCE35AD-A624-6445-84E4-C0AC03B155AD}"/>
              </a:ext>
            </a:extLst>
          </p:cNvPr>
          <p:cNvSpPr>
            <a:spLocks noGrp="1"/>
          </p:cNvSpPr>
          <p:nvPr>
            <p:ph type="pic" sz="quarter" idx="24"/>
          </p:nvPr>
        </p:nvSpPr>
        <p:spPr>
          <a:xfrm>
            <a:off x="6096000" y="-2381"/>
            <a:ext cx="6096000" cy="6860381"/>
          </a:xfrm>
          <a:custGeom>
            <a:avLst/>
            <a:gdLst>
              <a:gd name="connsiteX0" fmla="*/ 235800 w 6096000"/>
              <a:gd name="connsiteY0" fmla="*/ 0 h 6860381"/>
              <a:gd name="connsiteX1" fmla="*/ 6096000 w 6096000"/>
              <a:gd name="connsiteY1" fmla="*/ 0 h 6860381"/>
              <a:gd name="connsiteX2" fmla="*/ 6096000 w 6096000"/>
              <a:gd name="connsiteY2" fmla="*/ 6860381 h 6860381"/>
              <a:gd name="connsiteX3" fmla="*/ 0 w 6096000"/>
              <a:gd name="connsiteY3" fmla="*/ 6860381 h 6860381"/>
              <a:gd name="connsiteX4" fmla="*/ 0 w 6096000"/>
              <a:gd name="connsiteY4" fmla="*/ 711581 h 6860381"/>
              <a:gd name="connsiteX5" fmla="*/ 235800 w 6096000"/>
              <a:gd name="connsiteY5" fmla="*/ 711581 h 6860381"/>
              <a:gd name="connsiteX6" fmla="*/ 235800 w 6096000"/>
              <a:gd name="connsiteY6" fmla="*/ 2381 h 686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0" h="6860381">
                <a:moveTo>
                  <a:pt x="235800" y="0"/>
                </a:moveTo>
                <a:lnTo>
                  <a:pt x="6096000" y="0"/>
                </a:lnTo>
                <a:lnTo>
                  <a:pt x="6096000" y="6860381"/>
                </a:lnTo>
                <a:lnTo>
                  <a:pt x="0" y="6860381"/>
                </a:lnTo>
                <a:lnTo>
                  <a:pt x="0" y="711581"/>
                </a:lnTo>
                <a:lnTo>
                  <a:pt x="235800" y="711581"/>
                </a:lnTo>
                <a:lnTo>
                  <a:pt x="235800" y="2381"/>
                </a:lnTo>
                <a:close/>
              </a:path>
            </a:pathLst>
          </a:custGeom>
          <a:noFill/>
        </p:spPr>
        <p:txBody>
          <a:bodyPr wrap="square" anchor="ctr" anchorCtr="0">
            <a:noAutofit/>
          </a:bodyPr>
          <a:lstStyle/>
          <a:p>
            <a:r>
              <a:rPr lang="nl-NL"/>
              <a:t>Klik op het pictogram als u een afbeelding wilt toevoegen</a:t>
            </a:r>
            <a:endParaRPr lang="nl-NL" dirty="0"/>
          </a:p>
        </p:txBody>
      </p:sp>
    </p:spTree>
    <p:extLst>
      <p:ext uri="{BB962C8B-B14F-4D97-AF65-F5344CB8AC3E}">
        <p14:creationId xmlns:p14="http://schemas.microsoft.com/office/powerpoint/2010/main" val="412074485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Afbeelding verticaal kleur">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jdelijke aanduiding voor tekst 9"/>
          <p:cNvSpPr>
            <a:spLocks noGrp="1"/>
          </p:cNvSpPr>
          <p:nvPr>
            <p:ph type="body" sz="quarter" idx="15"/>
          </p:nvPr>
        </p:nvSpPr>
        <p:spPr>
          <a:xfrm>
            <a:off x="635000" y="2289600"/>
            <a:ext cx="5005388" cy="3935413"/>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defRPr>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12" name="Afbeelding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2" name="Titel 1"/>
          <p:cNvSpPr>
            <a:spLocks noGrp="1"/>
          </p:cNvSpPr>
          <p:nvPr>
            <p:ph type="title"/>
          </p:nvPr>
        </p:nvSpPr>
        <p:spPr>
          <a:xfrm>
            <a:off x="634206" y="1051200"/>
            <a:ext cx="5004594" cy="948047"/>
          </a:xfrm>
        </p:spPr>
        <p:txBody>
          <a:bodyPr/>
          <a:lstStyle>
            <a:lvl1pPr>
              <a:defRPr>
                <a:solidFill>
                  <a:schemeClr val="bg1"/>
                </a:solidFill>
              </a:defRPr>
            </a:lvl1pPr>
          </a:lstStyle>
          <a:p>
            <a:r>
              <a:rPr lang="nl-NL"/>
              <a:t>Klik om de stijl te bewerken</a:t>
            </a:r>
            <a:endParaRPr lang="nl-NL" dirty="0"/>
          </a:p>
        </p:txBody>
      </p:sp>
      <p:sp>
        <p:nvSpPr>
          <p:cNvPr id="20" name="Tijdelijke aanduiding voor datum 19"/>
          <p:cNvSpPr>
            <a:spLocks noGrp="1"/>
          </p:cNvSpPr>
          <p:nvPr>
            <p:ph type="dt" sz="half" idx="25"/>
          </p:nvPr>
        </p:nvSpPr>
        <p:spPr/>
        <p:txBody>
          <a:bodyPr/>
          <a:lstStyle/>
          <a:p>
            <a:endParaRPr lang="nl-NL" dirty="0"/>
          </a:p>
        </p:txBody>
      </p:sp>
      <p:sp>
        <p:nvSpPr>
          <p:cNvPr id="21" name="Tijdelijke aanduiding voor voettekst 20"/>
          <p:cNvSpPr>
            <a:spLocks noGrp="1"/>
          </p:cNvSpPr>
          <p:nvPr>
            <p:ph type="ftr" sz="quarter" idx="26"/>
          </p:nvPr>
        </p:nvSpPr>
        <p:spPr/>
        <p:txBody>
          <a:bodyPr/>
          <a:lstStyle/>
          <a:p>
            <a:endParaRPr lang="nl-NL" dirty="0"/>
          </a:p>
        </p:txBody>
      </p:sp>
      <p:sp>
        <p:nvSpPr>
          <p:cNvPr id="22" name="Tijdelijke aanduiding voor dianummer 21"/>
          <p:cNvSpPr>
            <a:spLocks noGrp="1"/>
          </p:cNvSpPr>
          <p:nvPr>
            <p:ph type="sldNum" sz="quarter" idx="27"/>
          </p:nvPr>
        </p:nvSpPr>
        <p:spPr/>
        <p:txBody>
          <a:bodyPr/>
          <a:lstStyle/>
          <a:p>
            <a:fld id="{10A0A6AF-03C5-477E-939A-E28F7E7F05EA}" type="slidenum">
              <a:rPr lang="nl-NL" smtClean="0"/>
              <a:pPr/>
              <a:t>‹nr.›</a:t>
            </a:fld>
            <a:endParaRPr lang="nl-NL" dirty="0"/>
          </a:p>
        </p:txBody>
      </p:sp>
      <p:sp>
        <p:nvSpPr>
          <p:cNvPr id="13" name="Tijdelijke aanduiding voor afbeelding 16">
            <a:extLst>
              <a:ext uri="{FF2B5EF4-FFF2-40B4-BE49-F238E27FC236}">
                <a16:creationId xmlns:a16="http://schemas.microsoft.com/office/drawing/2014/main" id="{BBCE35AD-A624-6445-84E4-C0AC03B155AD}"/>
              </a:ext>
            </a:extLst>
          </p:cNvPr>
          <p:cNvSpPr>
            <a:spLocks noGrp="1"/>
          </p:cNvSpPr>
          <p:nvPr>
            <p:ph type="pic" sz="quarter" idx="24"/>
          </p:nvPr>
        </p:nvSpPr>
        <p:spPr>
          <a:xfrm>
            <a:off x="6096000" y="-2381"/>
            <a:ext cx="6096000" cy="6860381"/>
          </a:xfrm>
          <a:custGeom>
            <a:avLst/>
            <a:gdLst>
              <a:gd name="connsiteX0" fmla="*/ 235800 w 6096000"/>
              <a:gd name="connsiteY0" fmla="*/ 0 h 6860381"/>
              <a:gd name="connsiteX1" fmla="*/ 6096000 w 6096000"/>
              <a:gd name="connsiteY1" fmla="*/ 0 h 6860381"/>
              <a:gd name="connsiteX2" fmla="*/ 6096000 w 6096000"/>
              <a:gd name="connsiteY2" fmla="*/ 6860381 h 6860381"/>
              <a:gd name="connsiteX3" fmla="*/ 0 w 6096000"/>
              <a:gd name="connsiteY3" fmla="*/ 6860381 h 6860381"/>
              <a:gd name="connsiteX4" fmla="*/ 0 w 6096000"/>
              <a:gd name="connsiteY4" fmla="*/ 711581 h 6860381"/>
              <a:gd name="connsiteX5" fmla="*/ 235800 w 6096000"/>
              <a:gd name="connsiteY5" fmla="*/ 711581 h 6860381"/>
              <a:gd name="connsiteX6" fmla="*/ 235800 w 6096000"/>
              <a:gd name="connsiteY6" fmla="*/ 2381 h 686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0" h="6860381">
                <a:moveTo>
                  <a:pt x="235800" y="0"/>
                </a:moveTo>
                <a:lnTo>
                  <a:pt x="6096000" y="0"/>
                </a:lnTo>
                <a:lnTo>
                  <a:pt x="6096000" y="6860381"/>
                </a:lnTo>
                <a:lnTo>
                  <a:pt x="0" y="6860381"/>
                </a:lnTo>
                <a:lnTo>
                  <a:pt x="0" y="711581"/>
                </a:lnTo>
                <a:lnTo>
                  <a:pt x="235800" y="711581"/>
                </a:lnTo>
                <a:lnTo>
                  <a:pt x="235800" y="2381"/>
                </a:lnTo>
                <a:close/>
              </a:path>
            </a:pathLst>
          </a:custGeom>
          <a:noFill/>
        </p:spPr>
        <p:txBody>
          <a:bodyPr wrap="square" anchor="ctr" anchorCtr="0">
            <a:noAutofit/>
          </a:bodyPr>
          <a:lstStyle/>
          <a:p>
            <a:r>
              <a:rPr lang="nl-NL"/>
              <a:t>Klik op het pictogram als u een afbeelding wilt toevoegen</a:t>
            </a:r>
            <a:endParaRPr lang="nl-NL" dirty="0"/>
          </a:p>
        </p:txBody>
      </p:sp>
    </p:spTree>
    <p:extLst>
      <p:ext uri="{BB962C8B-B14F-4D97-AF65-F5344CB8AC3E}">
        <p14:creationId xmlns:p14="http://schemas.microsoft.com/office/powerpoint/2010/main" val="1649328072"/>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Afbeelding verticaal wit">
    <p:spTree>
      <p:nvGrpSpPr>
        <p:cNvPr id="1" name=""/>
        <p:cNvGrpSpPr/>
        <p:nvPr/>
      </p:nvGrpSpPr>
      <p:grpSpPr>
        <a:xfrm>
          <a:off x="0" y="0"/>
          <a:ext cx="0" cy="0"/>
          <a:chOff x="0" y="0"/>
          <a:chExt cx="0" cy="0"/>
        </a:xfrm>
      </p:grpSpPr>
      <p:sp>
        <p:nvSpPr>
          <p:cNvPr id="11" name="Tijdelijke aanduiding voor tekst 10"/>
          <p:cNvSpPr>
            <a:spLocks noGrp="1"/>
          </p:cNvSpPr>
          <p:nvPr>
            <p:ph type="body" sz="quarter" idx="16"/>
          </p:nvPr>
        </p:nvSpPr>
        <p:spPr>
          <a:xfrm>
            <a:off x="635000" y="2289600"/>
            <a:ext cx="5003800" cy="3931813"/>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a:xfrm>
            <a:off x="635000" y="1051200"/>
            <a:ext cx="5003800" cy="948047"/>
          </a:xfrm>
        </p:spPr>
        <p:txBody>
          <a:bodyPr/>
          <a:lstStyle/>
          <a:p>
            <a:r>
              <a:rPr lang="nl-NL"/>
              <a:t>Klik om de stijl te bewerken</a:t>
            </a:r>
            <a:endParaRPr lang="nl-NL" dirty="0"/>
          </a:p>
        </p:txBody>
      </p:sp>
      <p:sp>
        <p:nvSpPr>
          <p:cNvPr id="6" name="Tijdelijke aanduiding voor datum 5"/>
          <p:cNvSpPr>
            <a:spLocks noGrp="1"/>
          </p:cNvSpPr>
          <p:nvPr>
            <p:ph type="dt" sz="half" idx="25"/>
          </p:nvPr>
        </p:nvSpPr>
        <p:spPr/>
        <p:txBody>
          <a:bodyPr/>
          <a:lstStyle/>
          <a:p>
            <a:endParaRPr lang="nl-NL" dirty="0"/>
          </a:p>
        </p:txBody>
      </p:sp>
      <p:sp>
        <p:nvSpPr>
          <p:cNvPr id="12" name="Tijdelijke aanduiding voor voettekst 11"/>
          <p:cNvSpPr>
            <a:spLocks noGrp="1"/>
          </p:cNvSpPr>
          <p:nvPr>
            <p:ph type="ftr" sz="quarter" idx="26"/>
          </p:nvPr>
        </p:nvSpPr>
        <p:spPr/>
        <p:txBody>
          <a:bodyPr/>
          <a:lstStyle/>
          <a:p>
            <a:endParaRPr lang="nl-NL" dirty="0"/>
          </a:p>
        </p:txBody>
      </p:sp>
      <p:sp>
        <p:nvSpPr>
          <p:cNvPr id="13" name="Tijdelijke aanduiding voor dianummer 12"/>
          <p:cNvSpPr>
            <a:spLocks noGrp="1"/>
          </p:cNvSpPr>
          <p:nvPr>
            <p:ph type="sldNum" sz="quarter" idx="27"/>
          </p:nvPr>
        </p:nvSpPr>
        <p:spPr/>
        <p:txBody>
          <a:bodyPr/>
          <a:lstStyle/>
          <a:p>
            <a:fld id="{10A0A6AF-03C5-477E-939A-E28F7E7F05EA}" type="slidenum">
              <a:rPr lang="nl-NL" smtClean="0"/>
              <a:pPr/>
              <a:t>‹nr.›</a:t>
            </a:fld>
            <a:endParaRPr lang="nl-NL" dirty="0"/>
          </a:p>
        </p:txBody>
      </p:sp>
      <p:sp>
        <p:nvSpPr>
          <p:cNvPr id="8" name="Tijdelijke aanduiding voor afbeelding 16">
            <a:extLst>
              <a:ext uri="{FF2B5EF4-FFF2-40B4-BE49-F238E27FC236}">
                <a16:creationId xmlns:a16="http://schemas.microsoft.com/office/drawing/2014/main" id="{BBCE35AD-A624-6445-84E4-C0AC03B155AD}"/>
              </a:ext>
            </a:extLst>
          </p:cNvPr>
          <p:cNvSpPr>
            <a:spLocks noGrp="1"/>
          </p:cNvSpPr>
          <p:nvPr>
            <p:ph type="pic" sz="quarter" idx="24"/>
          </p:nvPr>
        </p:nvSpPr>
        <p:spPr>
          <a:xfrm>
            <a:off x="6096000" y="-2381"/>
            <a:ext cx="6096000" cy="6860381"/>
          </a:xfrm>
          <a:custGeom>
            <a:avLst/>
            <a:gdLst>
              <a:gd name="connsiteX0" fmla="*/ 235800 w 6096000"/>
              <a:gd name="connsiteY0" fmla="*/ 0 h 6860381"/>
              <a:gd name="connsiteX1" fmla="*/ 6096000 w 6096000"/>
              <a:gd name="connsiteY1" fmla="*/ 0 h 6860381"/>
              <a:gd name="connsiteX2" fmla="*/ 6096000 w 6096000"/>
              <a:gd name="connsiteY2" fmla="*/ 6860381 h 6860381"/>
              <a:gd name="connsiteX3" fmla="*/ 0 w 6096000"/>
              <a:gd name="connsiteY3" fmla="*/ 6860381 h 6860381"/>
              <a:gd name="connsiteX4" fmla="*/ 0 w 6096000"/>
              <a:gd name="connsiteY4" fmla="*/ 711581 h 6860381"/>
              <a:gd name="connsiteX5" fmla="*/ 235800 w 6096000"/>
              <a:gd name="connsiteY5" fmla="*/ 711581 h 6860381"/>
              <a:gd name="connsiteX6" fmla="*/ 235800 w 6096000"/>
              <a:gd name="connsiteY6" fmla="*/ 2381 h 686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0" h="6860381">
                <a:moveTo>
                  <a:pt x="235800" y="0"/>
                </a:moveTo>
                <a:lnTo>
                  <a:pt x="6096000" y="0"/>
                </a:lnTo>
                <a:lnTo>
                  <a:pt x="6096000" y="6860381"/>
                </a:lnTo>
                <a:lnTo>
                  <a:pt x="0" y="6860381"/>
                </a:lnTo>
                <a:lnTo>
                  <a:pt x="0" y="711581"/>
                </a:lnTo>
                <a:lnTo>
                  <a:pt x="235800" y="711581"/>
                </a:lnTo>
                <a:lnTo>
                  <a:pt x="235800" y="2381"/>
                </a:lnTo>
                <a:close/>
              </a:path>
            </a:pathLst>
          </a:custGeom>
          <a:noFill/>
        </p:spPr>
        <p:txBody>
          <a:bodyPr wrap="square" anchor="ctr" anchorCtr="0">
            <a:noAutofit/>
          </a:bodyPr>
          <a:lstStyle/>
          <a:p>
            <a:r>
              <a:rPr lang="nl-NL"/>
              <a:t>Klik op het pictogram als u een afbeelding wilt toevoegen</a:t>
            </a:r>
            <a:endParaRPr lang="nl-NL" dirty="0"/>
          </a:p>
        </p:txBody>
      </p:sp>
    </p:spTree>
    <p:extLst>
      <p:ext uri="{BB962C8B-B14F-4D97-AF65-F5344CB8AC3E}">
        <p14:creationId xmlns:p14="http://schemas.microsoft.com/office/powerpoint/2010/main" val="19573829"/>
      </p:ext>
    </p:extLst>
  </p:cSld>
  <p:clrMapOvr>
    <a:masterClrMapping/>
  </p:clrMapOvr>
  <p:extLst>
    <p:ext uri="{DCECCB84-F9BA-43D5-87BE-67443E8EF086}">
      <p15:sldGuideLst xmlns:p15="http://schemas.microsoft.com/office/powerpoint/2012/main">
        <p15:guide id="1" pos="3977">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ekst horizontaal A">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5000" y="1052513"/>
            <a:ext cx="10923588" cy="2374900"/>
          </a:xfrm>
        </p:spPr>
        <p:txBody>
          <a:bodyPr anchor="ctr" anchorCtr="0">
            <a:normAutofit/>
          </a:bodyPr>
          <a:lstStyle>
            <a:lvl1pPr>
              <a:defRPr sz="4800">
                <a:solidFill>
                  <a:schemeClr val="bg1"/>
                </a:solidFill>
              </a:defRPr>
            </a:lvl1pPr>
          </a:lstStyle>
          <a:p>
            <a:r>
              <a:rPr lang="nl-NL"/>
              <a:t>Klik om de stijl te bewerken</a:t>
            </a:r>
            <a:endParaRPr lang="nl-NL" dirty="0"/>
          </a:p>
        </p:txBody>
      </p:sp>
      <p:sp>
        <p:nvSpPr>
          <p:cNvPr id="14" name="Tijdelijke aanduiding voor tekst 13"/>
          <p:cNvSpPr>
            <a:spLocks noGrp="1"/>
          </p:cNvSpPr>
          <p:nvPr>
            <p:ph type="body" sz="quarter" idx="13"/>
          </p:nvPr>
        </p:nvSpPr>
        <p:spPr>
          <a:xfrm>
            <a:off x="635000" y="3749487"/>
            <a:ext cx="10923588" cy="2471925"/>
          </a:xfrm>
        </p:spPr>
        <p:txBody>
          <a:bodyPr numCol="2" spcCol="46800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9" name="Afbeelding 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8" name="Tijdelijke aanduiding voor datum 7"/>
          <p:cNvSpPr>
            <a:spLocks noGrp="1"/>
          </p:cNvSpPr>
          <p:nvPr>
            <p:ph type="dt" sz="half" idx="14"/>
          </p:nvPr>
        </p:nvSpPr>
        <p:spPr/>
        <p:txBody>
          <a:bodyPr/>
          <a:lstStyle/>
          <a:p>
            <a:endParaRPr lang="nl-NL" dirty="0"/>
          </a:p>
        </p:txBody>
      </p:sp>
      <p:sp>
        <p:nvSpPr>
          <p:cNvPr id="10" name="Tijdelijke aanduiding voor voettekst 9"/>
          <p:cNvSpPr>
            <a:spLocks noGrp="1"/>
          </p:cNvSpPr>
          <p:nvPr>
            <p:ph type="ftr" sz="quarter" idx="15"/>
          </p:nvPr>
        </p:nvSpPr>
        <p:spPr/>
        <p:txBody>
          <a:bodyPr/>
          <a:lstStyle/>
          <a:p>
            <a:endParaRPr lang="nl-NL" dirty="0"/>
          </a:p>
        </p:txBody>
      </p:sp>
      <p:sp>
        <p:nvSpPr>
          <p:cNvPr id="11" name="Tijdelijke aanduiding voor dianummer 10"/>
          <p:cNvSpPr>
            <a:spLocks noGrp="1"/>
          </p:cNvSpPr>
          <p:nvPr>
            <p:ph type="sldNum" sz="quarter" idx="16"/>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310361699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ekst horizontaal B">
    <p:spTree>
      <p:nvGrpSpPr>
        <p:cNvPr id="1" name=""/>
        <p:cNvGrpSpPr/>
        <p:nvPr/>
      </p:nvGrpSpPr>
      <p:grpSpPr>
        <a:xfrm>
          <a:off x="0" y="0"/>
          <a:ext cx="0" cy="0"/>
          <a:chOff x="0" y="0"/>
          <a:chExt cx="0" cy="0"/>
        </a:xfrm>
      </p:grpSpPr>
      <p:sp>
        <p:nvSpPr>
          <p:cNvPr id="6" name="Rechthoek 5"/>
          <p:cNvSpPr/>
          <p:nvPr userDrawn="1"/>
        </p:nvSpPr>
        <p:spPr>
          <a:xfrm>
            <a:off x="0" y="3430587"/>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5000" y="1052513"/>
            <a:ext cx="10923588" cy="2374900"/>
          </a:xfrm>
        </p:spPr>
        <p:txBody>
          <a:bodyPr anchor="ctr" anchorCtr="0">
            <a:normAutofit/>
          </a:bodyPr>
          <a:lstStyle>
            <a:lvl1pPr>
              <a:defRPr sz="4800">
                <a:solidFill>
                  <a:schemeClr val="tx2"/>
                </a:solidFill>
              </a:defRPr>
            </a:lvl1pPr>
          </a:lstStyle>
          <a:p>
            <a:r>
              <a:rPr lang="nl-NL"/>
              <a:t>Klik om de stijl te bewerken</a:t>
            </a:r>
            <a:endParaRPr lang="nl-NL" dirty="0"/>
          </a:p>
        </p:txBody>
      </p:sp>
      <p:sp>
        <p:nvSpPr>
          <p:cNvPr id="14" name="Tijdelijke aanduiding voor tekst 13"/>
          <p:cNvSpPr>
            <a:spLocks noGrp="1"/>
          </p:cNvSpPr>
          <p:nvPr>
            <p:ph type="body" sz="quarter" idx="13"/>
          </p:nvPr>
        </p:nvSpPr>
        <p:spPr>
          <a:xfrm>
            <a:off x="635000" y="3749487"/>
            <a:ext cx="10923588" cy="2471925"/>
          </a:xfrm>
        </p:spPr>
        <p:txBody>
          <a:bodyPr numCol="2" spcCol="46800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defRPr>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4"/>
          </p:nvPr>
        </p:nvSpPr>
        <p:spPr/>
        <p:txBody>
          <a:bodyPr/>
          <a:lstStyle/>
          <a:p>
            <a:endParaRPr lang="nl-NL" dirty="0"/>
          </a:p>
        </p:txBody>
      </p:sp>
      <p:sp>
        <p:nvSpPr>
          <p:cNvPr id="10" name="Tijdelijke aanduiding voor voettekst 9"/>
          <p:cNvSpPr>
            <a:spLocks noGrp="1"/>
          </p:cNvSpPr>
          <p:nvPr>
            <p:ph type="ftr" sz="quarter" idx="15"/>
          </p:nvPr>
        </p:nvSpPr>
        <p:spPr/>
        <p:txBody>
          <a:bodyPr/>
          <a:lstStyle/>
          <a:p>
            <a:endParaRPr lang="nl-NL" dirty="0"/>
          </a:p>
        </p:txBody>
      </p:sp>
      <p:sp>
        <p:nvSpPr>
          <p:cNvPr id="11" name="Tijdelijke aanduiding voor dianummer 10"/>
          <p:cNvSpPr>
            <a:spLocks noGrp="1"/>
          </p:cNvSpPr>
          <p:nvPr>
            <p:ph type="sldNum" sz="quarter" idx="16"/>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395345072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Afbeelding horizontaal kleur">
    <p:bg>
      <p:bgRef idx="1001">
        <a:schemeClr val="bg2"/>
      </p:bgRef>
    </p:bg>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noFill/>
        </p:spPr>
        <p:txBody>
          <a:bodyPr wrap="square" lIns="720000" tIns="1152000">
            <a:noAutofit/>
          </a:bodyPr>
          <a:lstStyle>
            <a:lvl1pPr>
              <a:buClr>
                <a:schemeClr val="bg2"/>
              </a:buClr>
              <a:tabLst>
                <a:tab pos="1619250" algn="l"/>
              </a:tabLst>
              <a:defRPr>
                <a:solidFill>
                  <a:schemeClr val="bg1"/>
                </a:solidFill>
              </a:defRPr>
            </a:lvl1pPr>
          </a:lstStyle>
          <a:p>
            <a:r>
              <a:rPr lang="nl-NL"/>
              <a:t>Klik op het pictogram als u een afbeelding wilt toevoegen</a:t>
            </a:r>
            <a:endParaRPr lang="nl-NL" dirty="0"/>
          </a:p>
        </p:txBody>
      </p:sp>
      <p:sp>
        <p:nvSpPr>
          <p:cNvPr id="2" name="Titel 1"/>
          <p:cNvSpPr>
            <a:spLocks noGrp="1"/>
          </p:cNvSpPr>
          <p:nvPr>
            <p:ph type="title"/>
          </p:nvPr>
        </p:nvSpPr>
        <p:spPr>
          <a:xfrm>
            <a:off x="634205" y="3888000"/>
            <a:ext cx="5004595" cy="2333413"/>
          </a:xfrm>
        </p:spPr>
        <p:txBody>
          <a:bodyPr anchor="t" anchorCtr="0"/>
          <a:lstStyle>
            <a:lvl1pPr>
              <a:defRPr>
                <a:solidFill>
                  <a:schemeClr val="tx1"/>
                </a:solidFill>
              </a:defRPr>
            </a:lvl1pPr>
          </a:lstStyle>
          <a:p>
            <a:r>
              <a:rPr lang="nl-NL"/>
              <a:t>Klik om de stijl te bewerken</a:t>
            </a:r>
            <a:endParaRPr lang="nl-NL" dirty="0"/>
          </a:p>
        </p:txBody>
      </p:sp>
      <p:sp>
        <p:nvSpPr>
          <p:cNvPr id="6" name="Tijdelijke aanduiding voor tekst 13"/>
          <p:cNvSpPr>
            <a:spLocks noGrp="1"/>
          </p:cNvSpPr>
          <p:nvPr>
            <p:ph type="body" sz="quarter" idx="13"/>
          </p:nvPr>
        </p:nvSpPr>
        <p:spPr>
          <a:xfrm>
            <a:off x="6554588" y="3888000"/>
            <a:ext cx="5004000" cy="2333413"/>
          </a:xfrm>
        </p:spPr>
        <p:txBody>
          <a:bodyPr tIns="50400" numCol="1" spcCol="468000" anchor="t" anchorCtr="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0" name="Tijdelijke aanduiding voor datum 9"/>
          <p:cNvSpPr>
            <a:spLocks noGrp="1"/>
          </p:cNvSpPr>
          <p:nvPr>
            <p:ph type="dt" sz="half" idx="15"/>
          </p:nvPr>
        </p:nvSpPr>
        <p:spPr/>
        <p:txBody>
          <a:bodyPr/>
          <a:lstStyle>
            <a:lvl1pPr>
              <a:defRPr>
                <a:solidFill>
                  <a:schemeClr val="tx2"/>
                </a:solidFill>
              </a:defRPr>
            </a:lvl1pPr>
          </a:lstStyle>
          <a:p>
            <a:endParaRPr lang="nl-NL" dirty="0"/>
          </a:p>
        </p:txBody>
      </p:sp>
      <p:sp>
        <p:nvSpPr>
          <p:cNvPr id="11" name="Tijdelijke aanduiding voor voettekst 10"/>
          <p:cNvSpPr>
            <a:spLocks noGrp="1"/>
          </p:cNvSpPr>
          <p:nvPr>
            <p:ph type="ftr" sz="quarter" idx="16"/>
          </p:nvPr>
        </p:nvSpPr>
        <p:spPr/>
        <p:txBody>
          <a:bodyPr/>
          <a:lstStyle>
            <a:lvl1pPr>
              <a:defRPr>
                <a:solidFill>
                  <a:schemeClr val="tx2"/>
                </a:solidFill>
              </a:defRPr>
            </a:lvl1pPr>
          </a:lstStyle>
          <a:p>
            <a:endParaRPr lang="nl-NL" dirty="0"/>
          </a:p>
        </p:txBody>
      </p:sp>
      <p:sp>
        <p:nvSpPr>
          <p:cNvPr id="13" name="Tijdelijke aanduiding voor dianummer 12"/>
          <p:cNvSpPr>
            <a:spLocks noGrp="1"/>
          </p:cNvSpPr>
          <p:nvPr>
            <p:ph type="sldNum" sz="quarter" idx="17"/>
          </p:nvPr>
        </p:nvSpPr>
        <p:spPr/>
        <p:txBody>
          <a:bodyPr/>
          <a:lstStyle>
            <a:lvl1pPr>
              <a:defRPr>
                <a:solidFill>
                  <a:schemeClr val="tx2"/>
                </a:solidFill>
              </a:defRPr>
            </a:lvl1p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3344243061"/>
      </p:ext>
    </p:extLst>
  </p:cSld>
  <p:clrMapOvr>
    <a:overrideClrMapping bg1="dk1" tx1="lt1" bg2="dk2" tx2="lt2" accent1="accent1" accent2="accent2" accent3="accent3" accent4="accent4" accent5="accent5" accent6="accent6" hlink="hlink" folHlink="folHlink"/>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Afbeelding horizontaal wit">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noFill/>
        </p:spPr>
        <p:txBody>
          <a:bodyPr wrap="square" lIns="720000" tIns="1152000">
            <a:noAutofit/>
          </a:body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553199" y="3888000"/>
            <a:ext cx="5004000" cy="2333413"/>
          </a:xfrm>
        </p:spPr>
        <p:txBody>
          <a:bodyPr tIns="50400" numCol="1" spcCol="468000" anchor="t" anchorCtr="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a:xfrm>
            <a:off x="634206" y="3888000"/>
            <a:ext cx="5004594" cy="2333413"/>
          </a:xfrm>
        </p:spPr>
        <p:txBody>
          <a:bodyPr anchor="t" anchorCtr="0"/>
          <a:lstStyle/>
          <a:p>
            <a:r>
              <a:rPr lang="nl-NL"/>
              <a:t>Klik om de stijl te bewerken</a:t>
            </a:r>
            <a:endParaRPr lang="nl-NL" dirty="0"/>
          </a:p>
        </p:txBody>
      </p:sp>
      <p:sp>
        <p:nvSpPr>
          <p:cNvPr id="9" name="Tijdelijke aanduiding voor datum 8"/>
          <p:cNvSpPr>
            <a:spLocks noGrp="1"/>
          </p:cNvSpPr>
          <p:nvPr>
            <p:ph type="dt" sz="half" idx="15"/>
          </p:nvPr>
        </p:nvSpPr>
        <p:spPr/>
        <p:txBody>
          <a:bodyPr/>
          <a:lstStyle/>
          <a:p>
            <a:endParaRPr lang="nl-NL" dirty="0"/>
          </a:p>
        </p:txBody>
      </p:sp>
      <p:sp>
        <p:nvSpPr>
          <p:cNvPr id="10" name="Tijdelijke aanduiding voor voettekst 9"/>
          <p:cNvSpPr>
            <a:spLocks noGrp="1"/>
          </p:cNvSpPr>
          <p:nvPr>
            <p:ph type="ftr" sz="quarter" idx="16"/>
          </p:nvPr>
        </p:nvSpPr>
        <p:spPr/>
        <p:txBody>
          <a:bodyPr/>
          <a:lstStyle/>
          <a:p>
            <a:endParaRPr lang="nl-NL" dirty="0"/>
          </a:p>
        </p:txBody>
      </p:sp>
      <p:sp>
        <p:nvSpPr>
          <p:cNvPr id="11" name="Tijdelijke aanduiding voor dianummer 10"/>
          <p:cNvSpPr>
            <a:spLocks noGrp="1"/>
          </p:cNvSpPr>
          <p:nvPr>
            <p:ph type="sldNum" sz="quarter" idx="17"/>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62822001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png"/><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0.xml"/><Relationship Id="rId18" Type="http://schemas.openxmlformats.org/officeDocument/2006/relationships/slideLayout" Target="../slideLayouts/slideLayout55.xml"/><Relationship Id="rId26" Type="http://schemas.openxmlformats.org/officeDocument/2006/relationships/slideLayout" Target="../slideLayouts/slideLayout63.xml"/><Relationship Id="rId39" Type="http://schemas.openxmlformats.org/officeDocument/2006/relationships/image" Target="../media/image1.png"/><Relationship Id="rId21" Type="http://schemas.openxmlformats.org/officeDocument/2006/relationships/slideLayout" Target="../slideLayouts/slideLayout58.xml"/><Relationship Id="rId34" Type="http://schemas.openxmlformats.org/officeDocument/2006/relationships/slideLayout" Target="../slideLayouts/slideLayout71.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slideLayout" Target="../slideLayouts/slideLayout54.xml"/><Relationship Id="rId25" Type="http://schemas.openxmlformats.org/officeDocument/2006/relationships/slideLayout" Target="../slideLayouts/slideLayout62.xml"/><Relationship Id="rId33" Type="http://schemas.openxmlformats.org/officeDocument/2006/relationships/slideLayout" Target="../slideLayouts/slideLayout70.xml"/><Relationship Id="rId38" Type="http://schemas.openxmlformats.org/officeDocument/2006/relationships/theme" Target="../theme/theme2.xml"/><Relationship Id="rId2" Type="http://schemas.openxmlformats.org/officeDocument/2006/relationships/slideLayout" Target="../slideLayouts/slideLayout39.xml"/><Relationship Id="rId16" Type="http://schemas.openxmlformats.org/officeDocument/2006/relationships/slideLayout" Target="../slideLayouts/slideLayout53.xml"/><Relationship Id="rId20" Type="http://schemas.openxmlformats.org/officeDocument/2006/relationships/slideLayout" Target="../slideLayouts/slideLayout57.xml"/><Relationship Id="rId29" Type="http://schemas.openxmlformats.org/officeDocument/2006/relationships/slideLayout" Target="../slideLayouts/slideLayout66.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24" Type="http://schemas.openxmlformats.org/officeDocument/2006/relationships/slideLayout" Target="../slideLayouts/slideLayout61.xml"/><Relationship Id="rId32" Type="http://schemas.openxmlformats.org/officeDocument/2006/relationships/slideLayout" Target="../slideLayouts/slideLayout69.xml"/><Relationship Id="rId37" Type="http://schemas.openxmlformats.org/officeDocument/2006/relationships/slideLayout" Target="../slideLayouts/slideLayout74.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23" Type="http://schemas.openxmlformats.org/officeDocument/2006/relationships/slideLayout" Target="../slideLayouts/slideLayout60.xml"/><Relationship Id="rId28" Type="http://schemas.openxmlformats.org/officeDocument/2006/relationships/slideLayout" Target="../slideLayouts/slideLayout65.xml"/><Relationship Id="rId36" Type="http://schemas.openxmlformats.org/officeDocument/2006/relationships/slideLayout" Target="../slideLayouts/slideLayout73.xml"/><Relationship Id="rId10" Type="http://schemas.openxmlformats.org/officeDocument/2006/relationships/slideLayout" Target="../slideLayouts/slideLayout47.xml"/><Relationship Id="rId19" Type="http://schemas.openxmlformats.org/officeDocument/2006/relationships/slideLayout" Target="../slideLayouts/slideLayout56.xml"/><Relationship Id="rId31" Type="http://schemas.openxmlformats.org/officeDocument/2006/relationships/slideLayout" Target="../slideLayouts/slideLayout68.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 Id="rId22" Type="http://schemas.openxmlformats.org/officeDocument/2006/relationships/slideLayout" Target="../slideLayouts/slideLayout59.xml"/><Relationship Id="rId27" Type="http://schemas.openxmlformats.org/officeDocument/2006/relationships/slideLayout" Target="../slideLayouts/slideLayout64.xml"/><Relationship Id="rId30" Type="http://schemas.openxmlformats.org/officeDocument/2006/relationships/slideLayout" Target="../slideLayouts/slideLayout67.xml"/><Relationship Id="rId35" Type="http://schemas.openxmlformats.org/officeDocument/2006/relationships/slideLayout" Target="../slideLayouts/slideLayout72.xml"/><Relationship Id="rId8" Type="http://schemas.openxmlformats.org/officeDocument/2006/relationships/slideLayout" Target="../slideLayouts/slideLayout45.xml"/><Relationship Id="rId3" Type="http://schemas.openxmlformats.org/officeDocument/2006/relationships/slideLayout" Target="../slideLayouts/slideLayout40.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87.xml"/><Relationship Id="rId18" Type="http://schemas.openxmlformats.org/officeDocument/2006/relationships/slideLayout" Target="../slideLayouts/slideLayout92.xml"/><Relationship Id="rId26" Type="http://schemas.openxmlformats.org/officeDocument/2006/relationships/slideLayout" Target="../slideLayouts/slideLayout100.xml"/><Relationship Id="rId39" Type="http://schemas.openxmlformats.org/officeDocument/2006/relationships/image" Target="../media/image1.png"/><Relationship Id="rId21" Type="http://schemas.openxmlformats.org/officeDocument/2006/relationships/slideLayout" Target="../slideLayouts/slideLayout95.xml"/><Relationship Id="rId34" Type="http://schemas.openxmlformats.org/officeDocument/2006/relationships/slideLayout" Target="../slideLayouts/slideLayout108.xml"/><Relationship Id="rId7" Type="http://schemas.openxmlformats.org/officeDocument/2006/relationships/slideLayout" Target="../slideLayouts/slideLayout81.xml"/><Relationship Id="rId12" Type="http://schemas.openxmlformats.org/officeDocument/2006/relationships/slideLayout" Target="../slideLayouts/slideLayout86.xml"/><Relationship Id="rId17" Type="http://schemas.openxmlformats.org/officeDocument/2006/relationships/slideLayout" Target="../slideLayouts/slideLayout91.xml"/><Relationship Id="rId25" Type="http://schemas.openxmlformats.org/officeDocument/2006/relationships/slideLayout" Target="../slideLayouts/slideLayout99.xml"/><Relationship Id="rId33" Type="http://schemas.openxmlformats.org/officeDocument/2006/relationships/slideLayout" Target="../slideLayouts/slideLayout107.xml"/><Relationship Id="rId38" Type="http://schemas.openxmlformats.org/officeDocument/2006/relationships/theme" Target="../theme/theme3.xml"/><Relationship Id="rId2" Type="http://schemas.openxmlformats.org/officeDocument/2006/relationships/slideLayout" Target="../slideLayouts/slideLayout76.xml"/><Relationship Id="rId16" Type="http://schemas.openxmlformats.org/officeDocument/2006/relationships/slideLayout" Target="../slideLayouts/slideLayout90.xml"/><Relationship Id="rId20" Type="http://schemas.openxmlformats.org/officeDocument/2006/relationships/slideLayout" Target="../slideLayouts/slideLayout94.xml"/><Relationship Id="rId29" Type="http://schemas.openxmlformats.org/officeDocument/2006/relationships/slideLayout" Target="../slideLayouts/slideLayout103.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24" Type="http://schemas.openxmlformats.org/officeDocument/2006/relationships/slideLayout" Target="../slideLayouts/slideLayout98.xml"/><Relationship Id="rId32" Type="http://schemas.openxmlformats.org/officeDocument/2006/relationships/slideLayout" Target="../slideLayouts/slideLayout106.xml"/><Relationship Id="rId37" Type="http://schemas.openxmlformats.org/officeDocument/2006/relationships/slideLayout" Target="../slideLayouts/slideLayout111.xml"/><Relationship Id="rId5" Type="http://schemas.openxmlformats.org/officeDocument/2006/relationships/slideLayout" Target="../slideLayouts/slideLayout79.xml"/><Relationship Id="rId15" Type="http://schemas.openxmlformats.org/officeDocument/2006/relationships/slideLayout" Target="../slideLayouts/slideLayout89.xml"/><Relationship Id="rId23" Type="http://schemas.openxmlformats.org/officeDocument/2006/relationships/slideLayout" Target="../slideLayouts/slideLayout97.xml"/><Relationship Id="rId28" Type="http://schemas.openxmlformats.org/officeDocument/2006/relationships/slideLayout" Target="../slideLayouts/slideLayout102.xml"/><Relationship Id="rId36" Type="http://schemas.openxmlformats.org/officeDocument/2006/relationships/slideLayout" Target="../slideLayouts/slideLayout110.xml"/><Relationship Id="rId10" Type="http://schemas.openxmlformats.org/officeDocument/2006/relationships/slideLayout" Target="../slideLayouts/slideLayout84.xml"/><Relationship Id="rId19" Type="http://schemas.openxmlformats.org/officeDocument/2006/relationships/slideLayout" Target="../slideLayouts/slideLayout93.xml"/><Relationship Id="rId31" Type="http://schemas.openxmlformats.org/officeDocument/2006/relationships/slideLayout" Target="../slideLayouts/slideLayout105.xml"/><Relationship Id="rId4" Type="http://schemas.openxmlformats.org/officeDocument/2006/relationships/slideLayout" Target="../slideLayouts/slideLayout78.xml"/><Relationship Id="rId9" Type="http://schemas.openxmlformats.org/officeDocument/2006/relationships/slideLayout" Target="../slideLayouts/slideLayout83.xml"/><Relationship Id="rId14" Type="http://schemas.openxmlformats.org/officeDocument/2006/relationships/slideLayout" Target="../slideLayouts/slideLayout88.xml"/><Relationship Id="rId22" Type="http://schemas.openxmlformats.org/officeDocument/2006/relationships/slideLayout" Target="../slideLayouts/slideLayout96.xml"/><Relationship Id="rId27" Type="http://schemas.openxmlformats.org/officeDocument/2006/relationships/slideLayout" Target="../slideLayouts/slideLayout101.xml"/><Relationship Id="rId30" Type="http://schemas.openxmlformats.org/officeDocument/2006/relationships/slideLayout" Target="../slideLayouts/slideLayout104.xml"/><Relationship Id="rId35" Type="http://schemas.openxmlformats.org/officeDocument/2006/relationships/slideLayout" Target="../slideLayouts/slideLayout109.xml"/><Relationship Id="rId8" Type="http://schemas.openxmlformats.org/officeDocument/2006/relationships/slideLayout" Target="../slideLayouts/slideLayout82.xml"/><Relationship Id="rId3" Type="http://schemas.openxmlformats.org/officeDocument/2006/relationships/slideLayout" Target="../slideLayouts/slideLayout77.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24.xml"/><Relationship Id="rId18" Type="http://schemas.openxmlformats.org/officeDocument/2006/relationships/slideLayout" Target="../slideLayouts/slideLayout129.xml"/><Relationship Id="rId26" Type="http://schemas.openxmlformats.org/officeDocument/2006/relationships/slideLayout" Target="../slideLayouts/slideLayout137.xml"/><Relationship Id="rId39" Type="http://schemas.openxmlformats.org/officeDocument/2006/relationships/image" Target="../media/image1.png"/><Relationship Id="rId21" Type="http://schemas.openxmlformats.org/officeDocument/2006/relationships/slideLayout" Target="../slideLayouts/slideLayout132.xml"/><Relationship Id="rId34" Type="http://schemas.openxmlformats.org/officeDocument/2006/relationships/slideLayout" Target="../slideLayouts/slideLayout145.xml"/><Relationship Id="rId7" Type="http://schemas.openxmlformats.org/officeDocument/2006/relationships/slideLayout" Target="../slideLayouts/slideLayout118.xml"/><Relationship Id="rId12" Type="http://schemas.openxmlformats.org/officeDocument/2006/relationships/slideLayout" Target="../slideLayouts/slideLayout123.xml"/><Relationship Id="rId17" Type="http://schemas.openxmlformats.org/officeDocument/2006/relationships/slideLayout" Target="../slideLayouts/slideLayout128.xml"/><Relationship Id="rId25" Type="http://schemas.openxmlformats.org/officeDocument/2006/relationships/slideLayout" Target="../slideLayouts/slideLayout136.xml"/><Relationship Id="rId33" Type="http://schemas.openxmlformats.org/officeDocument/2006/relationships/slideLayout" Target="../slideLayouts/slideLayout144.xml"/><Relationship Id="rId38" Type="http://schemas.openxmlformats.org/officeDocument/2006/relationships/theme" Target="../theme/theme4.xml"/><Relationship Id="rId2" Type="http://schemas.openxmlformats.org/officeDocument/2006/relationships/slideLayout" Target="../slideLayouts/slideLayout113.xml"/><Relationship Id="rId16" Type="http://schemas.openxmlformats.org/officeDocument/2006/relationships/slideLayout" Target="../slideLayouts/slideLayout127.xml"/><Relationship Id="rId20" Type="http://schemas.openxmlformats.org/officeDocument/2006/relationships/slideLayout" Target="../slideLayouts/slideLayout131.xml"/><Relationship Id="rId29" Type="http://schemas.openxmlformats.org/officeDocument/2006/relationships/slideLayout" Target="../slideLayouts/slideLayout140.xml"/><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slideLayout" Target="../slideLayouts/slideLayout122.xml"/><Relationship Id="rId24" Type="http://schemas.openxmlformats.org/officeDocument/2006/relationships/slideLayout" Target="../slideLayouts/slideLayout135.xml"/><Relationship Id="rId32" Type="http://schemas.openxmlformats.org/officeDocument/2006/relationships/slideLayout" Target="../slideLayouts/slideLayout143.xml"/><Relationship Id="rId37" Type="http://schemas.openxmlformats.org/officeDocument/2006/relationships/slideLayout" Target="../slideLayouts/slideLayout148.xml"/><Relationship Id="rId5" Type="http://schemas.openxmlformats.org/officeDocument/2006/relationships/slideLayout" Target="../slideLayouts/slideLayout116.xml"/><Relationship Id="rId15" Type="http://schemas.openxmlformats.org/officeDocument/2006/relationships/slideLayout" Target="../slideLayouts/slideLayout126.xml"/><Relationship Id="rId23" Type="http://schemas.openxmlformats.org/officeDocument/2006/relationships/slideLayout" Target="../slideLayouts/slideLayout134.xml"/><Relationship Id="rId28" Type="http://schemas.openxmlformats.org/officeDocument/2006/relationships/slideLayout" Target="../slideLayouts/slideLayout139.xml"/><Relationship Id="rId36" Type="http://schemas.openxmlformats.org/officeDocument/2006/relationships/slideLayout" Target="../slideLayouts/slideLayout147.xml"/><Relationship Id="rId10" Type="http://schemas.openxmlformats.org/officeDocument/2006/relationships/slideLayout" Target="../slideLayouts/slideLayout121.xml"/><Relationship Id="rId19" Type="http://schemas.openxmlformats.org/officeDocument/2006/relationships/slideLayout" Target="../slideLayouts/slideLayout130.xml"/><Relationship Id="rId31" Type="http://schemas.openxmlformats.org/officeDocument/2006/relationships/slideLayout" Target="../slideLayouts/slideLayout142.xml"/><Relationship Id="rId4" Type="http://schemas.openxmlformats.org/officeDocument/2006/relationships/slideLayout" Target="../slideLayouts/slideLayout115.xml"/><Relationship Id="rId9" Type="http://schemas.openxmlformats.org/officeDocument/2006/relationships/slideLayout" Target="../slideLayouts/slideLayout120.xml"/><Relationship Id="rId14" Type="http://schemas.openxmlformats.org/officeDocument/2006/relationships/slideLayout" Target="../slideLayouts/slideLayout125.xml"/><Relationship Id="rId22" Type="http://schemas.openxmlformats.org/officeDocument/2006/relationships/slideLayout" Target="../slideLayouts/slideLayout133.xml"/><Relationship Id="rId27" Type="http://schemas.openxmlformats.org/officeDocument/2006/relationships/slideLayout" Target="../slideLayouts/slideLayout138.xml"/><Relationship Id="rId30" Type="http://schemas.openxmlformats.org/officeDocument/2006/relationships/slideLayout" Target="../slideLayouts/slideLayout141.xml"/><Relationship Id="rId35" Type="http://schemas.openxmlformats.org/officeDocument/2006/relationships/slideLayout" Target="../slideLayouts/slideLayout146.xml"/><Relationship Id="rId8" Type="http://schemas.openxmlformats.org/officeDocument/2006/relationships/slideLayout" Target="../slideLayouts/slideLayout119.xml"/><Relationship Id="rId3" Type="http://schemas.openxmlformats.org/officeDocument/2006/relationships/slideLayout" Target="../slideLayouts/slideLayout114.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61.xml"/><Relationship Id="rId18" Type="http://schemas.openxmlformats.org/officeDocument/2006/relationships/slideLayout" Target="../slideLayouts/slideLayout166.xml"/><Relationship Id="rId26" Type="http://schemas.openxmlformats.org/officeDocument/2006/relationships/slideLayout" Target="../slideLayouts/slideLayout174.xml"/><Relationship Id="rId21" Type="http://schemas.openxmlformats.org/officeDocument/2006/relationships/slideLayout" Target="../slideLayouts/slideLayout169.xml"/><Relationship Id="rId34" Type="http://schemas.openxmlformats.org/officeDocument/2006/relationships/slideLayout" Target="../slideLayouts/slideLayout182.xml"/><Relationship Id="rId7" Type="http://schemas.openxmlformats.org/officeDocument/2006/relationships/slideLayout" Target="../slideLayouts/slideLayout155.xml"/><Relationship Id="rId12" Type="http://schemas.openxmlformats.org/officeDocument/2006/relationships/slideLayout" Target="../slideLayouts/slideLayout160.xml"/><Relationship Id="rId17" Type="http://schemas.openxmlformats.org/officeDocument/2006/relationships/slideLayout" Target="../slideLayouts/slideLayout165.xml"/><Relationship Id="rId25" Type="http://schemas.openxmlformats.org/officeDocument/2006/relationships/slideLayout" Target="../slideLayouts/slideLayout173.xml"/><Relationship Id="rId33" Type="http://schemas.openxmlformats.org/officeDocument/2006/relationships/slideLayout" Target="../slideLayouts/slideLayout181.xml"/><Relationship Id="rId38" Type="http://schemas.openxmlformats.org/officeDocument/2006/relationships/image" Target="../media/image17.png"/><Relationship Id="rId2" Type="http://schemas.openxmlformats.org/officeDocument/2006/relationships/slideLayout" Target="../slideLayouts/slideLayout150.xml"/><Relationship Id="rId16" Type="http://schemas.openxmlformats.org/officeDocument/2006/relationships/slideLayout" Target="../slideLayouts/slideLayout164.xml"/><Relationship Id="rId20" Type="http://schemas.openxmlformats.org/officeDocument/2006/relationships/slideLayout" Target="../slideLayouts/slideLayout168.xml"/><Relationship Id="rId29" Type="http://schemas.openxmlformats.org/officeDocument/2006/relationships/slideLayout" Target="../slideLayouts/slideLayout177.xml"/><Relationship Id="rId1" Type="http://schemas.openxmlformats.org/officeDocument/2006/relationships/slideLayout" Target="../slideLayouts/slideLayout149.xml"/><Relationship Id="rId6" Type="http://schemas.openxmlformats.org/officeDocument/2006/relationships/slideLayout" Target="../slideLayouts/slideLayout154.xml"/><Relationship Id="rId11" Type="http://schemas.openxmlformats.org/officeDocument/2006/relationships/slideLayout" Target="../slideLayouts/slideLayout159.xml"/><Relationship Id="rId24" Type="http://schemas.openxmlformats.org/officeDocument/2006/relationships/slideLayout" Target="../slideLayouts/slideLayout172.xml"/><Relationship Id="rId32" Type="http://schemas.openxmlformats.org/officeDocument/2006/relationships/slideLayout" Target="../slideLayouts/slideLayout180.xml"/><Relationship Id="rId37" Type="http://schemas.openxmlformats.org/officeDocument/2006/relationships/theme" Target="../theme/theme5.xml"/><Relationship Id="rId5" Type="http://schemas.openxmlformats.org/officeDocument/2006/relationships/slideLayout" Target="../slideLayouts/slideLayout153.xml"/><Relationship Id="rId15" Type="http://schemas.openxmlformats.org/officeDocument/2006/relationships/slideLayout" Target="../slideLayouts/slideLayout163.xml"/><Relationship Id="rId23" Type="http://schemas.openxmlformats.org/officeDocument/2006/relationships/slideLayout" Target="../slideLayouts/slideLayout171.xml"/><Relationship Id="rId28" Type="http://schemas.openxmlformats.org/officeDocument/2006/relationships/slideLayout" Target="../slideLayouts/slideLayout176.xml"/><Relationship Id="rId36" Type="http://schemas.openxmlformats.org/officeDocument/2006/relationships/slideLayout" Target="../slideLayouts/slideLayout184.xml"/><Relationship Id="rId10" Type="http://schemas.openxmlformats.org/officeDocument/2006/relationships/slideLayout" Target="../slideLayouts/slideLayout158.xml"/><Relationship Id="rId19" Type="http://schemas.openxmlformats.org/officeDocument/2006/relationships/slideLayout" Target="../slideLayouts/slideLayout167.xml"/><Relationship Id="rId31" Type="http://schemas.openxmlformats.org/officeDocument/2006/relationships/slideLayout" Target="../slideLayouts/slideLayout179.xml"/><Relationship Id="rId4" Type="http://schemas.openxmlformats.org/officeDocument/2006/relationships/slideLayout" Target="../slideLayouts/slideLayout152.xml"/><Relationship Id="rId9" Type="http://schemas.openxmlformats.org/officeDocument/2006/relationships/slideLayout" Target="../slideLayouts/slideLayout157.xml"/><Relationship Id="rId14" Type="http://schemas.openxmlformats.org/officeDocument/2006/relationships/slideLayout" Target="../slideLayouts/slideLayout162.xml"/><Relationship Id="rId22" Type="http://schemas.openxmlformats.org/officeDocument/2006/relationships/slideLayout" Target="../slideLayouts/slideLayout170.xml"/><Relationship Id="rId27" Type="http://schemas.openxmlformats.org/officeDocument/2006/relationships/slideLayout" Target="../slideLayouts/slideLayout175.xml"/><Relationship Id="rId30" Type="http://schemas.openxmlformats.org/officeDocument/2006/relationships/slideLayout" Target="../slideLayouts/slideLayout178.xml"/><Relationship Id="rId35" Type="http://schemas.openxmlformats.org/officeDocument/2006/relationships/slideLayout" Target="../slideLayouts/slideLayout183.xml"/><Relationship Id="rId8" Type="http://schemas.openxmlformats.org/officeDocument/2006/relationships/slideLayout" Target="../slideLayouts/slideLayout156.xml"/><Relationship Id="rId3" Type="http://schemas.openxmlformats.org/officeDocument/2006/relationships/slideLayout" Target="../slideLayouts/slideLayout151.xml"/></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197.xml"/><Relationship Id="rId18" Type="http://schemas.openxmlformats.org/officeDocument/2006/relationships/slideLayout" Target="../slideLayouts/slideLayout202.xml"/><Relationship Id="rId26" Type="http://schemas.openxmlformats.org/officeDocument/2006/relationships/slideLayout" Target="../slideLayouts/slideLayout210.xml"/><Relationship Id="rId39" Type="http://schemas.openxmlformats.org/officeDocument/2006/relationships/image" Target="../media/image1.png"/><Relationship Id="rId21" Type="http://schemas.openxmlformats.org/officeDocument/2006/relationships/slideLayout" Target="../slideLayouts/slideLayout205.xml"/><Relationship Id="rId34" Type="http://schemas.openxmlformats.org/officeDocument/2006/relationships/slideLayout" Target="../slideLayouts/slideLayout218.xml"/><Relationship Id="rId7" Type="http://schemas.openxmlformats.org/officeDocument/2006/relationships/slideLayout" Target="../slideLayouts/slideLayout191.xml"/><Relationship Id="rId12" Type="http://schemas.openxmlformats.org/officeDocument/2006/relationships/slideLayout" Target="../slideLayouts/slideLayout196.xml"/><Relationship Id="rId17" Type="http://schemas.openxmlformats.org/officeDocument/2006/relationships/slideLayout" Target="../slideLayouts/slideLayout201.xml"/><Relationship Id="rId25" Type="http://schemas.openxmlformats.org/officeDocument/2006/relationships/slideLayout" Target="../slideLayouts/slideLayout209.xml"/><Relationship Id="rId33" Type="http://schemas.openxmlformats.org/officeDocument/2006/relationships/slideLayout" Target="../slideLayouts/slideLayout217.xml"/><Relationship Id="rId38" Type="http://schemas.openxmlformats.org/officeDocument/2006/relationships/theme" Target="../theme/theme6.xml"/><Relationship Id="rId2" Type="http://schemas.openxmlformats.org/officeDocument/2006/relationships/slideLayout" Target="../slideLayouts/slideLayout186.xml"/><Relationship Id="rId16" Type="http://schemas.openxmlformats.org/officeDocument/2006/relationships/slideLayout" Target="../slideLayouts/slideLayout200.xml"/><Relationship Id="rId20" Type="http://schemas.openxmlformats.org/officeDocument/2006/relationships/slideLayout" Target="../slideLayouts/slideLayout204.xml"/><Relationship Id="rId29" Type="http://schemas.openxmlformats.org/officeDocument/2006/relationships/slideLayout" Target="../slideLayouts/slideLayout213.xml"/><Relationship Id="rId1" Type="http://schemas.openxmlformats.org/officeDocument/2006/relationships/slideLayout" Target="../slideLayouts/slideLayout185.xml"/><Relationship Id="rId6" Type="http://schemas.openxmlformats.org/officeDocument/2006/relationships/slideLayout" Target="../slideLayouts/slideLayout190.xml"/><Relationship Id="rId11" Type="http://schemas.openxmlformats.org/officeDocument/2006/relationships/slideLayout" Target="../slideLayouts/slideLayout195.xml"/><Relationship Id="rId24" Type="http://schemas.openxmlformats.org/officeDocument/2006/relationships/slideLayout" Target="../slideLayouts/slideLayout208.xml"/><Relationship Id="rId32" Type="http://schemas.openxmlformats.org/officeDocument/2006/relationships/slideLayout" Target="../slideLayouts/slideLayout216.xml"/><Relationship Id="rId37" Type="http://schemas.openxmlformats.org/officeDocument/2006/relationships/slideLayout" Target="../slideLayouts/slideLayout221.xml"/><Relationship Id="rId5" Type="http://schemas.openxmlformats.org/officeDocument/2006/relationships/slideLayout" Target="../slideLayouts/slideLayout189.xml"/><Relationship Id="rId15" Type="http://schemas.openxmlformats.org/officeDocument/2006/relationships/slideLayout" Target="../slideLayouts/slideLayout199.xml"/><Relationship Id="rId23" Type="http://schemas.openxmlformats.org/officeDocument/2006/relationships/slideLayout" Target="../slideLayouts/slideLayout207.xml"/><Relationship Id="rId28" Type="http://schemas.openxmlformats.org/officeDocument/2006/relationships/slideLayout" Target="../slideLayouts/slideLayout212.xml"/><Relationship Id="rId36" Type="http://schemas.openxmlformats.org/officeDocument/2006/relationships/slideLayout" Target="../slideLayouts/slideLayout220.xml"/><Relationship Id="rId10" Type="http://schemas.openxmlformats.org/officeDocument/2006/relationships/slideLayout" Target="../slideLayouts/slideLayout194.xml"/><Relationship Id="rId19" Type="http://schemas.openxmlformats.org/officeDocument/2006/relationships/slideLayout" Target="../slideLayouts/slideLayout203.xml"/><Relationship Id="rId31" Type="http://schemas.openxmlformats.org/officeDocument/2006/relationships/slideLayout" Target="../slideLayouts/slideLayout215.xml"/><Relationship Id="rId4" Type="http://schemas.openxmlformats.org/officeDocument/2006/relationships/slideLayout" Target="../slideLayouts/slideLayout188.xml"/><Relationship Id="rId9" Type="http://schemas.openxmlformats.org/officeDocument/2006/relationships/slideLayout" Target="../slideLayouts/slideLayout193.xml"/><Relationship Id="rId14" Type="http://schemas.openxmlformats.org/officeDocument/2006/relationships/slideLayout" Target="../slideLayouts/slideLayout198.xml"/><Relationship Id="rId22" Type="http://schemas.openxmlformats.org/officeDocument/2006/relationships/slideLayout" Target="../slideLayouts/slideLayout206.xml"/><Relationship Id="rId27" Type="http://schemas.openxmlformats.org/officeDocument/2006/relationships/slideLayout" Target="../slideLayouts/slideLayout211.xml"/><Relationship Id="rId30" Type="http://schemas.openxmlformats.org/officeDocument/2006/relationships/slideLayout" Target="../slideLayouts/slideLayout214.xml"/><Relationship Id="rId35" Type="http://schemas.openxmlformats.org/officeDocument/2006/relationships/slideLayout" Target="../slideLayouts/slideLayout219.xml"/><Relationship Id="rId8" Type="http://schemas.openxmlformats.org/officeDocument/2006/relationships/slideLayout" Target="../slideLayouts/slideLayout192.xml"/><Relationship Id="rId3" Type="http://schemas.openxmlformats.org/officeDocument/2006/relationships/slideLayout" Target="../slideLayouts/slideLayout187.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223.xml"/><Relationship Id="rId1" Type="http://schemas.openxmlformats.org/officeDocument/2006/relationships/slideLayout" Target="../slideLayouts/slideLayout22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Masters/_rels/slideMaster8.xml.rels><?xml version="1.0" encoding="UTF-8" standalone="yes"?>
<Relationships xmlns="http://schemas.openxmlformats.org/package/2006/relationships"><Relationship Id="rId13" Type="http://schemas.openxmlformats.org/officeDocument/2006/relationships/slideLayout" Target="../slideLayouts/slideLayout236.xml"/><Relationship Id="rId18" Type="http://schemas.openxmlformats.org/officeDocument/2006/relationships/slideLayout" Target="../slideLayouts/slideLayout241.xml"/><Relationship Id="rId26" Type="http://schemas.openxmlformats.org/officeDocument/2006/relationships/slideLayout" Target="../slideLayouts/slideLayout249.xml"/><Relationship Id="rId39" Type="http://schemas.openxmlformats.org/officeDocument/2006/relationships/image" Target="../media/image17.png"/><Relationship Id="rId21" Type="http://schemas.openxmlformats.org/officeDocument/2006/relationships/slideLayout" Target="../slideLayouts/slideLayout244.xml"/><Relationship Id="rId34" Type="http://schemas.openxmlformats.org/officeDocument/2006/relationships/slideLayout" Target="../slideLayouts/slideLayout257.xml"/><Relationship Id="rId7" Type="http://schemas.openxmlformats.org/officeDocument/2006/relationships/slideLayout" Target="../slideLayouts/slideLayout230.xml"/><Relationship Id="rId12" Type="http://schemas.openxmlformats.org/officeDocument/2006/relationships/slideLayout" Target="../slideLayouts/slideLayout235.xml"/><Relationship Id="rId17" Type="http://schemas.openxmlformats.org/officeDocument/2006/relationships/slideLayout" Target="../slideLayouts/slideLayout240.xml"/><Relationship Id="rId25" Type="http://schemas.openxmlformats.org/officeDocument/2006/relationships/slideLayout" Target="../slideLayouts/slideLayout248.xml"/><Relationship Id="rId33" Type="http://schemas.openxmlformats.org/officeDocument/2006/relationships/slideLayout" Target="../slideLayouts/slideLayout256.xml"/><Relationship Id="rId38" Type="http://schemas.openxmlformats.org/officeDocument/2006/relationships/theme" Target="../theme/theme8.xml"/><Relationship Id="rId2" Type="http://schemas.openxmlformats.org/officeDocument/2006/relationships/slideLayout" Target="../slideLayouts/slideLayout225.xml"/><Relationship Id="rId16" Type="http://schemas.openxmlformats.org/officeDocument/2006/relationships/slideLayout" Target="../slideLayouts/slideLayout239.xml"/><Relationship Id="rId20" Type="http://schemas.openxmlformats.org/officeDocument/2006/relationships/slideLayout" Target="../slideLayouts/slideLayout243.xml"/><Relationship Id="rId29" Type="http://schemas.openxmlformats.org/officeDocument/2006/relationships/slideLayout" Target="../slideLayouts/slideLayout252.xml"/><Relationship Id="rId1" Type="http://schemas.openxmlformats.org/officeDocument/2006/relationships/slideLayout" Target="../slideLayouts/slideLayout224.xml"/><Relationship Id="rId6" Type="http://schemas.openxmlformats.org/officeDocument/2006/relationships/slideLayout" Target="../slideLayouts/slideLayout229.xml"/><Relationship Id="rId11" Type="http://schemas.openxmlformats.org/officeDocument/2006/relationships/slideLayout" Target="../slideLayouts/slideLayout234.xml"/><Relationship Id="rId24" Type="http://schemas.openxmlformats.org/officeDocument/2006/relationships/slideLayout" Target="../slideLayouts/slideLayout247.xml"/><Relationship Id="rId32" Type="http://schemas.openxmlformats.org/officeDocument/2006/relationships/slideLayout" Target="../slideLayouts/slideLayout255.xml"/><Relationship Id="rId37" Type="http://schemas.openxmlformats.org/officeDocument/2006/relationships/slideLayout" Target="../slideLayouts/slideLayout260.xml"/><Relationship Id="rId5" Type="http://schemas.openxmlformats.org/officeDocument/2006/relationships/slideLayout" Target="../slideLayouts/slideLayout228.xml"/><Relationship Id="rId15" Type="http://schemas.openxmlformats.org/officeDocument/2006/relationships/slideLayout" Target="../slideLayouts/slideLayout238.xml"/><Relationship Id="rId23" Type="http://schemas.openxmlformats.org/officeDocument/2006/relationships/slideLayout" Target="../slideLayouts/slideLayout246.xml"/><Relationship Id="rId28" Type="http://schemas.openxmlformats.org/officeDocument/2006/relationships/slideLayout" Target="../slideLayouts/slideLayout251.xml"/><Relationship Id="rId36" Type="http://schemas.openxmlformats.org/officeDocument/2006/relationships/slideLayout" Target="../slideLayouts/slideLayout259.xml"/><Relationship Id="rId10" Type="http://schemas.openxmlformats.org/officeDocument/2006/relationships/slideLayout" Target="../slideLayouts/slideLayout233.xml"/><Relationship Id="rId19" Type="http://schemas.openxmlformats.org/officeDocument/2006/relationships/slideLayout" Target="../slideLayouts/slideLayout242.xml"/><Relationship Id="rId31" Type="http://schemas.openxmlformats.org/officeDocument/2006/relationships/slideLayout" Target="../slideLayouts/slideLayout254.xml"/><Relationship Id="rId4" Type="http://schemas.openxmlformats.org/officeDocument/2006/relationships/slideLayout" Target="../slideLayouts/slideLayout227.xml"/><Relationship Id="rId9" Type="http://schemas.openxmlformats.org/officeDocument/2006/relationships/slideLayout" Target="../slideLayouts/slideLayout232.xml"/><Relationship Id="rId14" Type="http://schemas.openxmlformats.org/officeDocument/2006/relationships/slideLayout" Target="../slideLayouts/slideLayout237.xml"/><Relationship Id="rId22" Type="http://schemas.openxmlformats.org/officeDocument/2006/relationships/slideLayout" Target="../slideLayouts/slideLayout245.xml"/><Relationship Id="rId27" Type="http://schemas.openxmlformats.org/officeDocument/2006/relationships/slideLayout" Target="../slideLayouts/slideLayout250.xml"/><Relationship Id="rId30" Type="http://schemas.openxmlformats.org/officeDocument/2006/relationships/slideLayout" Target="../slideLayouts/slideLayout253.xml"/><Relationship Id="rId35" Type="http://schemas.openxmlformats.org/officeDocument/2006/relationships/slideLayout" Target="../slideLayouts/slideLayout258.xml"/><Relationship Id="rId8" Type="http://schemas.openxmlformats.org/officeDocument/2006/relationships/slideLayout" Target="../slideLayouts/slideLayout231.xml"/><Relationship Id="rId3" Type="http://schemas.openxmlformats.org/officeDocument/2006/relationships/slideLayout" Target="../slideLayouts/slideLayout226.xml"/></Relationships>
</file>

<file path=ppt/slideMasters/_rels/slideMaster9.xml.rels><?xml version="1.0" encoding="UTF-8" standalone="yes"?>
<Relationships xmlns="http://schemas.openxmlformats.org/package/2006/relationships"><Relationship Id="rId13" Type="http://schemas.openxmlformats.org/officeDocument/2006/relationships/slideLayout" Target="../slideLayouts/slideLayout273.xml"/><Relationship Id="rId18" Type="http://schemas.openxmlformats.org/officeDocument/2006/relationships/slideLayout" Target="../slideLayouts/slideLayout278.xml"/><Relationship Id="rId26" Type="http://schemas.openxmlformats.org/officeDocument/2006/relationships/slideLayout" Target="../slideLayouts/slideLayout286.xml"/><Relationship Id="rId39" Type="http://schemas.openxmlformats.org/officeDocument/2006/relationships/theme" Target="../theme/theme9.xml"/><Relationship Id="rId21" Type="http://schemas.openxmlformats.org/officeDocument/2006/relationships/slideLayout" Target="../slideLayouts/slideLayout281.xml"/><Relationship Id="rId34" Type="http://schemas.openxmlformats.org/officeDocument/2006/relationships/slideLayout" Target="../slideLayouts/slideLayout294.xml"/><Relationship Id="rId7" Type="http://schemas.openxmlformats.org/officeDocument/2006/relationships/slideLayout" Target="../slideLayouts/slideLayout267.xml"/><Relationship Id="rId12" Type="http://schemas.openxmlformats.org/officeDocument/2006/relationships/slideLayout" Target="../slideLayouts/slideLayout272.xml"/><Relationship Id="rId17" Type="http://schemas.openxmlformats.org/officeDocument/2006/relationships/slideLayout" Target="../slideLayouts/slideLayout277.xml"/><Relationship Id="rId25" Type="http://schemas.openxmlformats.org/officeDocument/2006/relationships/slideLayout" Target="../slideLayouts/slideLayout285.xml"/><Relationship Id="rId33" Type="http://schemas.openxmlformats.org/officeDocument/2006/relationships/slideLayout" Target="../slideLayouts/slideLayout293.xml"/><Relationship Id="rId38" Type="http://schemas.openxmlformats.org/officeDocument/2006/relationships/slideLayout" Target="../slideLayouts/slideLayout298.xml"/><Relationship Id="rId2" Type="http://schemas.openxmlformats.org/officeDocument/2006/relationships/slideLayout" Target="../slideLayouts/slideLayout262.xml"/><Relationship Id="rId16" Type="http://schemas.openxmlformats.org/officeDocument/2006/relationships/slideLayout" Target="../slideLayouts/slideLayout276.xml"/><Relationship Id="rId20" Type="http://schemas.openxmlformats.org/officeDocument/2006/relationships/slideLayout" Target="../slideLayouts/slideLayout280.xml"/><Relationship Id="rId29" Type="http://schemas.openxmlformats.org/officeDocument/2006/relationships/slideLayout" Target="../slideLayouts/slideLayout289.xml"/><Relationship Id="rId1" Type="http://schemas.openxmlformats.org/officeDocument/2006/relationships/slideLayout" Target="../slideLayouts/slideLayout261.xml"/><Relationship Id="rId6" Type="http://schemas.openxmlformats.org/officeDocument/2006/relationships/slideLayout" Target="../slideLayouts/slideLayout266.xml"/><Relationship Id="rId11" Type="http://schemas.openxmlformats.org/officeDocument/2006/relationships/slideLayout" Target="../slideLayouts/slideLayout271.xml"/><Relationship Id="rId24" Type="http://schemas.openxmlformats.org/officeDocument/2006/relationships/slideLayout" Target="../slideLayouts/slideLayout284.xml"/><Relationship Id="rId32" Type="http://schemas.openxmlformats.org/officeDocument/2006/relationships/slideLayout" Target="../slideLayouts/slideLayout292.xml"/><Relationship Id="rId37" Type="http://schemas.openxmlformats.org/officeDocument/2006/relationships/slideLayout" Target="../slideLayouts/slideLayout297.xml"/><Relationship Id="rId40" Type="http://schemas.openxmlformats.org/officeDocument/2006/relationships/image" Target="../media/image17.png"/><Relationship Id="rId5" Type="http://schemas.openxmlformats.org/officeDocument/2006/relationships/slideLayout" Target="../slideLayouts/slideLayout265.xml"/><Relationship Id="rId15" Type="http://schemas.openxmlformats.org/officeDocument/2006/relationships/slideLayout" Target="../slideLayouts/slideLayout275.xml"/><Relationship Id="rId23" Type="http://schemas.openxmlformats.org/officeDocument/2006/relationships/slideLayout" Target="../slideLayouts/slideLayout283.xml"/><Relationship Id="rId28" Type="http://schemas.openxmlformats.org/officeDocument/2006/relationships/slideLayout" Target="../slideLayouts/slideLayout288.xml"/><Relationship Id="rId36" Type="http://schemas.openxmlformats.org/officeDocument/2006/relationships/slideLayout" Target="../slideLayouts/slideLayout296.xml"/><Relationship Id="rId10" Type="http://schemas.openxmlformats.org/officeDocument/2006/relationships/slideLayout" Target="../slideLayouts/slideLayout270.xml"/><Relationship Id="rId19" Type="http://schemas.openxmlformats.org/officeDocument/2006/relationships/slideLayout" Target="../slideLayouts/slideLayout279.xml"/><Relationship Id="rId31" Type="http://schemas.openxmlformats.org/officeDocument/2006/relationships/slideLayout" Target="../slideLayouts/slideLayout291.xml"/><Relationship Id="rId4" Type="http://schemas.openxmlformats.org/officeDocument/2006/relationships/slideLayout" Target="../slideLayouts/slideLayout264.xml"/><Relationship Id="rId9" Type="http://schemas.openxmlformats.org/officeDocument/2006/relationships/slideLayout" Target="../slideLayouts/slideLayout269.xml"/><Relationship Id="rId14" Type="http://schemas.openxmlformats.org/officeDocument/2006/relationships/slideLayout" Target="../slideLayouts/slideLayout274.xml"/><Relationship Id="rId22" Type="http://schemas.openxmlformats.org/officeDocument/2006/relationships/slideLayout" Target="../slideLayouts/slideLayout282.xml"/><Relationship Id="rId27" Type="http://schemas.openxmlformats.org/officeDocument/2006/relationships/slideLayout" Target="../slideLayouts/slideLayout287.xml"/><Relationship Id="rId30" Type="http://schemas.openxmlformats.org/officeDocument/2006/relationships/slideLayout" Target="../slideLayouts/slideLayout290.xml"/><Relationship Id="rId35" Type="http://schemas.openxmlformats.org/officeDocument/2006/relationships/slideLayout" Target="../slideLayouts/slideLayout295.xml"/><Relationship Id="rId8" Type="http://schemas.openxmlformats.org/officeDocument/2006/relationships/slideLayout" Target="../slideLayouts/slideLayout268.xml"/><Relationship Id="rId3" Type="http://schemas.openxmlformats.org/officeDocument/2006/relationships/slideLayout" Target="../slideLayouts/slideLayout26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635000" y="1052513"/>
            <a:ext cx="10923588" cy="948047"/>
          </a:xfrm>
          <a:prstGeom prst="rect">
            <a:avLst/>
          </a:prstGeom>
        </p:spPr>
        <p:txBody>
          <a:bodyPr vert="horz" lIns="91440" tIns="45720" rIns="91440" bIns="45720" rtlCol="0" anchor="b" anchorCtr="0">
            <a:normAutofit/>
          </a:bodyPr>
          <a:lstStyle/>
          <a:p>
            <a:r>
              <a:rPr lang="nl-NL" dirty="0"/>
              <a:t>Klik om de stijl te bewerken</a:t>
            </a:r>
          </a:p>
        </p:txBody>
      </p:sp>
      <p:sp>
        <p:nvSpPr>
          <p:cNvPr id="3" name="Tijdelijke aanduiding voor tekst 2"/>
          <p:cNvSpPr>
            <a:spLocks noGrp="1"/>
          </p:cNvSpPr>
          <p:nvPr>
            <p:ph type="body" idx="1"/>
          </p:nvPr>
        </p:nvSpPr>
        <p:spPr>
          <a:xfrm>
            <a:off x="635000" y="2289485"/>
            <a:ext cx="10923588" cy="3931928"/>
          </a:xfrm>
          <a:prstGeom prst="rect">
            <a:avLst/>
          </a:prstGeom>
        </p:spPr>
        <p:txBody>
          <a:bodyPr vert="horz" lIns="91440" tIns="45720" rIns="91440" bIns="45720" rtlCol="0">
            <a:normAutofit/>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a:p>
            <a:pPr lvl="5"/>
            <a:r>
              <a:rPr lang="nl-NL" dirty="0"/>
              <a:t>Zesde niveau</a:t>
            </a:r>
          </a:p>
          <a:p>
            <a:pPr lvl="6"/>
            <a:r>
              <a:rPr lang="nl-NL" dirty="0"/>
              <a:t>Zevende niveau</a:t>
            </a:r>
          </a:p>
          <a:p>
            <a:pPr lvl="7"/>
            <a:r>
              <a:rPr lang="nl-NL" dirty="0"/>
              <a:t>Achtste niveau</a:t>
            </a:r>
          </a:p>
          <a:p>
            <a:pPr lvl="8"/>
            <a:r>
              <a:rPr lang="nl-NL" dirty="0"/>
              <a:t>Negende niveau</a:t>
            </a:r>
          </a:p>
          <a:p>
            <a:pPr lvl="8"/>
            <a:endParaRPr lang="nl-NL" dirty="0"/>
          </a:p>
        </p:txBody>
      </p:sp>
      <p:pic>
        <p:nvPicPr>
          <p:cNvPr id="12" name="Afbeelding 11"/>
          <p:cNvPicPr>
            <a:picLocks noChangeAspect="1"/>
          </p:cNvPicPr>
          <p:nvPr userDrawn="1"/>
        </p:nvPicPr>
        <p:blipFill>
          <a:blip r:embed="rId39">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1" name="Tijdelijke aanduiding voor datum 3"/>
          <p:cNvSpPr>
            <a:spLocks noGrp="1"/>
          </p:cNvSpPr>
          <p:nvPr>
            <p:ph type="dt" sz="half" idx="2"/>
          </p:nvPr>
        </p:nvSpPr>
        <p:spPr>
          <a:xfrm>
            <a:off x="635000" y="6543488"/>
            <a:ext cx="5003800" cy="264272"/>
          </a:xfrm>
          <a:prstGeom prst="rect">
            <a:avLst/>
          </a:prstGeom>
        </p:spPr>
        <p:txBody>
          <a:bodyPr vert="horz" lIns="91440" tIns="0" rIns="91440" bIns="45720" rtlCol="0" anchor="t" anchorCtr="0"/>
          <a:lstStyle>
            <a:lvl1pPr algn="l">
              <a:defRPr sz="1050">
                <a:solidFill>
                  <a:schemeClr val="bg1">
                    <a:lumMod val="65000"/>
                  </a:schemeClr>
                </a:solidFill>
              </a:defRPr>
            </a:lvl1pPr>
          </a:lstStyle>
          <a:p>
            <a:endParaRPr lang="nl-NL" dirty="0"/>
          </a:p>
        </p:txBody>
      </p:sp>
      <p:sp>
        <p:nvSpPr>
          <p:cNvPr id="14" name="Tijdelijke aanduiding voor voettekst 4"/>
          <p:cNvSpPr>
            <a:spLocks noGrp="1"/>
          </p:cNvSpPr>
          <p:nvPr>
            <p:ph type="ftr" sz="quarter" idx="3"/>
          </p:nvPr>
        </p:nvSpPr>
        <p:spPr>
          <a:xfrm>
            <a:off x="635000" y="6221413"/>
            <a:ext cx="5003800" cy="322075"/>
          </a:xfrm>
          <a:prstGeom prst="rect">
            <a:avLst/>
          </a:prstGeom>
        </p:spPr>
        <p:txBody>
          <a:bodyPr vert="horz" lIns="91440" tIns="45720" rIns="91440" bIns="45720" rtlCol="0" anchor="b" anchorCtr="0"/>
          <a:lstStyle>
            <a:lvl1pPr algn="l">
              <a:defRPr sz="1050">
                <a:solidFill>
                  <a:schemeClr val="bg1">
                    <a:lumMod val="65000"/>
                  </a:schemeClr>
                </a:solidFill>
              </a:defRPr>
            </a:lvl1pPr>
          </a:lstStyle>
          <a:p>
            <a:endParaRPr lang="nl-NL" dirty="0"/>
          </a:p>
        </p:txBody>
      </p:sp>
      <p:sp>
        <p:nvSpPr>
          <p:cNvPr id="15" name="Tijdelijke aanduiding voor dianummer 5"/>
          <p:cNvSpPr>
            <a:spLocks noGrp="1"/>
          </p:cNvSpPr>
          <p:nvPr>
            <p:ph type="sldNum" sz="quarter" idx="4"/>
          </p:nvPr>
        </p:nvSpPr>
        <p:spPr>
          <a:xfrm>
            <a:off x="6553199" y="6221413"/>
            <a:ext cx="5005389" cy="322075"/>
          </a:xfrm>
          <a:prstGeom prst="rect">
            <a:avLst/>
          </a:prstGeom>
        </p:spPr>
        <p:txBody>
          <a:bodyPr vert="horz" lIns="91440" tIns="45720" rIns="0" bIns="45720" rtlCol="0" anchor="b" anchorCtr="0"/>
          <a:lstStyle>
            <a:lvl1pPr algn="r">
              <a:defRPr sz="1050">
                <a:solidFill>
                  <a:schemeClr val="bg1">
                    <a:lumMod val="65000"/>
                  </a:schemeClr>
                </a:solidFill>
              </a:defRPr>
            </a:lvl1p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3324857711"/>
      </p:ext>
    </p:extLst>
  </p:cSld>
  <p:clrMap bg1="lt1" tx1="dk1" bg2="lt2" tx2="dk2" accent1="accent1" accent2="accent2" accent3="accent3" accent4="accent4" accent5="accent5" accent6="accent6" hlink="hlink" folHlink="folHlink"/>
  <p:sldLayoutIdLst>
    <p:sldLayoutId id="2147483738" r:id="rId1"/>
    <p:sldLayoutId id="2147483650" r:id="rId2"/>
    <p:sldLayoutId id="2147483725" r:id="rId3"/>
    <p:sldLayoutId id="2147483719" r:id="rId4"/>
    <p:sldLayoutId id="2147483726" r:id="rId5"/>
    <p:sldLayoutId id="2147483666" r:id="rId6"/>
    <p:sldLayoutId id="2147483690" r:id="rId7"/>
    <p:sldLayoutId id="2147483728" r:id="rId8"/>
    <p:sldLayoutId id="2147483651" r:id="rId9"/>
    <p:sldLayoutId id="2147483652" r:id="rId10"/>
    <p:sldLayoutId id="2147483653" r:id="rId11"/>
    <p:sldLayoutId id="2147483654" r:id="rId12"/>
    <p:sldLayoutId id="2147483655" r:id="rId13"/>
    <p:sldLayoutId id="2147483656" r:id="rId14"/>
    <p:sldLayoutId id="2147483689" r:id="rId15"/>
    <p:sldLayoutId id="2147483712" r:id="rId16"/>
    <p:sldLayoutId id="2147483711" r:id="rId17"/>
    <p:sldLayoutId id="2147483675" r:id="rId18"/>
    <p:sldLayoutId id="2147483657" r:id="rId19"/>
    <p:sldLayoutId id="2147483691" r:id="rId20"/>
    <p:sldLayoutId id="2147483729" r:id="rId21"/>
    <p:sldLayoutId id="2147483739" r:id="rId22"/>
    <p:sldLayoutId id="2147483740" r:id="rId23"/>
    <p:sldLayoutId id="2147483718" r:id="rId24"/>
    <p:sldLayoutId id="2147483717" r:id="rId25"/>
    <p:sldLayoutId id="2147483714" r:id="rId26"/>
    <p:sldLayoutId id="2147483713" r:id="rId27"/>
    <p:sldLayoutId id="2147483716" r:id="rId28"/>
    <p:sldLayoutId id="2147483715" r:id="rId29"/>
    <p:sldLayoutId id="2147483707" r:id="rId30"/>
    <p:sldLayoutId id="2147483667" r:id="rId31"/>
    <p:sldLayoutId id="2147483702" r:id="rId32"/>
    <p:sldLayoutId id="2147483721" r:id="rId33"/>
    <p:sldLayoutId id="2147483700" r:id="rId34"/>
    <p:sldLayoutId id="2147483692" r:id="rId35"/>
    <p:sldLayoutId id="2147483722" r:id="rId36"/>
    <p:sldLayoutId id="2147483723" r:id="rId37"/>
  </p:sldLayoutIdLst>
  <p:hf hdr="0"/>
  <p:txStyles>
    <p:titleStyle>
      <a:lvl1pPr algn="l" defTabSz="914400" rtl="0" eaLnBrk="1" latinLnBrk="0" hangingPunct="1">
        <a:lnSpc>
          <a:spcPct val="90000"/>
        </a:lnSpc>
        <a:spcBef>
          <a:spcPct val="0"/>
        </a:spcBef>
        <a:buNone/>
        <a:defRPr sz="3600" b="0" kern="1200" baseline="0">
          <a:solidFill>
            <a:schemeClr val="tx2"/>
          </a:solidFill>
          <a:latin typeface="+mj-lt"/>
          <a:ea typeface="+mj-ea"/>
          <a:cs typeface="+mj-cs"/>
        </a:defRPr>
      </a:lvl1pPr>
    </p:titleStyle>
    <p:bodyStyle>
      <a:lvl1pPr marL="316800" indent="-316800" algn="l" defTabSz="914400" rtl="0" eaLnBrk="1" latinLnBrk="0" hangingPunct="1">
        <a:lnSpc>
          <a:spcPct val="90000"/>
        </a:lnSpc>
        <a:spcBef>
          <a:spcPts val="1200"/>
        </a:spcBef>
        <a:buClr>
          <a:schemeClr val="tx2"/>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tx2"/>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tx2"/>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tx2"/>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Font typeface="Verdana" panose="020B0604030504040204" pitchFamily="34" charset="0"/>
        <a:buChar char="–"/>
        <a:defRPr sz="1600" kern="1200">
          <a:solidFill>
            <a:schemeClr val="tx2"/>
          </a:solidFill>
          <a:latin typeface="+mn-lt"/>
          <a:ea typeface="+mn-ea"/>
          <a:cs typeface="+mn-cs"/>
        </a:defRPr>
      </a:lvl5pPr>
      <a:lvl6pPr marL="1890000" indent="-316800" algn="l" defTabSz="914400" rtl="0" eaLnBrk="1" latinLnBrk="0" hangingPunct="1">
        <a:lnSpc>
          <a:spcPct val="90000"/>
        </a:lnSpc>
        <a:spcBef>
          <a:spcPts val="600"/>
        </a:spcBef>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tx2"/>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Char char="–"/>
        <a:defRPr sz="1200" i="0" kern="1200">
          <a:solidFill>
            <a:schemeClr val="tx1">
              <a:lumMod val="65000"/>
              <a:lumOff val="35000"/>
            </a:schemeClr>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281" userDrawn="1">
          <p15:clr>
            <a:srgbClr val="F26B43"/>
          </p15:clr>
        </p15:guide>
        <p15:guide id="8" orient="horz" pos="3919" userDrawn="1">
          <p15:clr>
            <a:srgbClr val="F26B43"/>
          </p15:clr>
        </p15:guide>
        <p15:guide id="9" pos="3840" userDrawn="1">
          <p15:clr>
            <a:srgbClr val="F26B43"/>
          </p15:clr>
        </p15:guide>
        <p15:guide id="10" orient="horz" pos="2159" userDrawn="1">
          <p15:clr>
            <a:srgbClr val="F26B43"/>
          </p15:clr>
        </p15:guide>
        <p15:guide id="11" pos="400" userDrawn="1">
          <p15:clr>
            <a:srgbClr val="F26B43"/>
          </p15:clr>
        </p15:guide>
        <p15:guide id="12" pos="4128" userDrawn="1">
          <p15:clr>
            <a:srgbClr val="F26B43"/>
          </p15:clr>
        </p15:guide>
        <p15:guide id="13" pos="3552" userDrawn="1">
          <p15:clr>
            <a:srgbClr val="F26B43"/>
          </p15:clr>
        </p15:guide>
        <p15:guide id="14" orient="horz" pos="1275" userDrawn="1">
          <p15:clr>
            <a:srgbClr val="F26B43"/>
          </p15:clr>
        </p15:guide>
        <p15:guide id="15" orient="horz" pos="1434" userDrawn="1">
          <p15:clr>
            <a:srgbClr val="F26B43"/>
          </p15:clr>
        </p15:guide>
        <p15:guide id="16" pos="461" userDrawn="1">
          <p15:clr>
            <a:srgbClr val="F26B43"/>
          </p15:clr>
        </p15:guide>
        <p15:guide id="17" orient="horz" pos="663"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635000" y="1052513"/>
            <a:ext cx="10923588" cy="948047"/>
          </a:xfrm>
          <a:prstGeom prst="rect">
            <a:avLst/>
          </a:prstGeom>
        </p:spPr>
        <p:txBody>
          <a:bodyPr vert="horz" lIns="91440" tIns="45720" rIns="91440" bIns="45720" rtlCol="0" anchor="b" anchorCtr="0">
            <a:normAutofit/>
          </a:bodyPr>
          <a:lstStyle/>
          <a:p>
            <a:r>
              <a:rPr lang="nl-NL" dirty="0"/>
              <a:t>Klik om de stijl te bewerken</a:t>
            </a:r>
          </a:p>
        </p:txBody>
      </p:sp>
      <p:sp>
        <p:nvSpPr>
          <p:cNvPr id="3" name="Tijdelijke aanduiding voor tekst 2"/>
          <p:cNvSpPr>
            <a:spLocks noGrp="1"/>
          </p:cNvSpPr>
          <p:nvPr>
            <p:ph type="body" idx="1"/>
          </p:nvPr>
        </p:nvSpPr>
        <p:spPr>
          <a:xfrm>
            <a:off x="635000" y="2289485"/>
            <a:ext cx="10923588" cy="3931928"/>
          </a:xfrm>
          <a:prstGeom prst="rect">
            <a:avLst/>
          </a:prstGeom>
        </p:spPr>
        <p:txBody>
          <a:bodyPr vert="horz" lIns="91440" tIns="45720" rIns="91440" bIns="45720" rtlCol="0">
            <a:normAutofit/>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a:p>
            <a:pPr lvl="5"/>
            <a:r>
              <a:rPr lang="nl-NL" dirty="0"/>
              <a:t>Zesde niveau</a:t>
            </a:r>
          </a:p>
          <a:p>
            <a:pPr lvl="6"/>
            <a:r>
              <a:rPr lang="nl-NL" dirty="0"/>
              <a:t>Zevende niveau</a:t>
            </a:r>
          </a:p>
          <a:p>
            <a:pPr lvl="7"/>
            <a:r>
              <a:rPr lang="nl-NL" dirty="0"/>
              <a:t>Achtste niveau</a:t>
            </a:r>
          </a:p>
          <a:p>
            <a:pPr lvl="8"/>
            <a:r>
              <a:rPr lang="nl-NL" dirty="0"/>
              <a:t>Negende niveau</a:t>
            </a:r>
          </a:p>
          <a:p>
            <a:pPr lvl="8"/>
            <a:endParaRPr lang="nl-NL" dirty="0"/>
          </a:p>
        </p:txBody>
      </p:sp>
      <p:pic>
        <p:nvPicPr>
          <p:cNvPr id="12" name="Afbeelding 11"/>
          <p:cNvPicPr>
            <a:picLocks noChangeAspect="1"/>
          </p:cNvPicPr>
          <p:nvPr userDrawn="1"/>
        </p:nvPicPr>
        <p:blipFill>
          <a:blip r:embed="rId39">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1" name="Tijdelijke aanduiding voor datum 3"/>
          <p:cNvSpPr>
            <a:spLocks noGrp="1"/>
          </p:cNvSpPr>
          <p:nvPr>
            <p:ph type="dt" sz="half" idx="2"/>
          </p:nvPr>
        </p:nvSpPr>
        <p:spPr>
          <a:xfrm>
            <a:off x="635000" y="6543488"/>
            <a:ext cx="5003800" cy="264272"/>
          </a:xfrm>
          <a:prstGeom prst="rect">
            <a:avLst/>
          </a:prstGeom>
        </p:spPr>
        <p:txBody>
          <a:bodyPr vert="horz" lIns="91440" tIns="0" rIns="91440" bIns="45720" rtlCol="0" anchor="t" anchorCtr="0"/>
          <a:lstStyle>
            <a:lvl1pPr algn="l">
              <a:defRPr sz="1050">
                <a:solidFill>
                  <a:schemeClr val="bg1">
                    <a:lumMod val="65000"/>
                  </a:schemeClr>
                </a:solidFill>
              </a:defRPr>
            </a:lvl1pPr>
          </a:lstStyle>
          <a:p>
            <a:endParaRPr lang="nl-NL" dirty="0"/>
          </a:p>
        </p:txBody>
      </p:sp>
      <p:sp>
        <p:nvSpPr>
          <p:cNvPr id="14" name="Tijdelijke aanduiding voor voettekst 4"/>
          <p:cNvSpPr>
            <a:spLocks noGrp="1"/>
          </p:cNvSpPr>
          <p:nvPr>
            <p:ph type="ftr" sz="quarter" idx="3"/>
          </p:nvPr>
        </p:nvSpPr>
        <p:spPr>
          <a:xfrm>
            <a:off x="635000" y="6221413"/>
            <a:ext cx="5003800" cy="322075"/>
          </a:xfrm>
          <a:prstGeom prst="rect">
            <a:avLst/>
          </a:prstGeom>
        </p:spPr>
        <p:txBody>
          <a:bodyPr vert="horz" lIns="91440" tIns="45720" rIns="91440" bIns="45720" rtlCol="0" anchor="b" anchorCtr="0"/>
          <a:lstStyle>
            <a:lvl1pPr algn="l">
              <a:defRPr sz="1050">
                <a:solidFill>
                  <a:schemeClr val="bg1">
                    <a:lumMod val="65000"/>
                  </a:schemeClr>
                </a:solidFill>
              </a:defRPr>
            </a:lvl1pPr>
          </a:lstStyle>
          <a:p>
            <a:endParaRPr lang="nl-NL" dirty="0"/>
          </a:p>
        </p:txBody>
      </p:sp>
      <p:sp>
        <p:nvSpPr>
          <p:cNvPr id="15" name="Tijdelijke aanduiding voor dianummer 5"/>
          <p:cNvSpPr>
            <a:spLocks noGrp="1"/>
          </p:cNvSpPr>
          <p:nvPr>
            <p:ph type="sldNum" sz="quarter" idx="4"/>
          </p:nvPr>
        </p:nvSpPr>
        <p:spPr>
          <a:xfrm>
            <a:off x="6553199" y="6221413"/>
            <a:ext cx="5005389" cy="322075"/>
          </a:xfrm>
          <a:prstGeom prst="rect">
            <a:avLst/>
          </a:prstGeom>
        </p:spPr>
        <p:txBody>
          <a:bodyPr vert="horz" lIns="91440" tIns="45720" rIns="0" bIns="45720" rtlCol="0" anchor="b" anchorCtr="0"/>
          <a:lstStyle>
            <a:lvl1pPr algn="r">
              <a:defRPr sz="1050">
                <a:solidFill>
                  <a:schemeClr val="bg1">
                    <a:lumMod val="65000"/>
                  </a:schemeClr>
                </a:solidFill>
              </a:defRPr>
            </a:lvl1p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339052394"/>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855"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 id="2147483755" r:id="rId14"/>
    <p:sldLayoutId id="2147483756" r:id="rId15"/>
    <p:sldLayoutId id="2147483757" r:id="rId16"/>
    <p:sldLayoutId id="2147483758" r:id="rId17"/>
    <p:sldLayoutId id="2147483759" r:id="rId18"/>
    <p:sldLayoutId id="2147483760" r:id="rId19"/>
    <p:sldLayoutId id="2147483761" r:id="rId20"/>
    <p:sldLayoutId id="2147483762" r:id="rId21"/>
    <p:sldLayoutId id="2147483763" r:id="rId22"/>
    <p:sldLayoutId id="2147483764" r:id="rId23"/>
    <p:sldLayoutId id="2147483765" r:id="rId24"/>
    <p:sldLayoutId id="2147483766" r:id="rId25"/>
    <p:sldLayoutId id="2147483767" r:id="rId26"/>
    <p:sldLayoutId id="2147483768" r:id="rId27"/>
    <p:sldLayoutId id="2147483769" r:id="rId28"/>
    <p:sldLayoutId id="2147483770" r:id="rId29"/>
    <p:sldLayoutId id="2147483771" r:id="rId30"/>
    <p:sldLayoutId id="2147483772" r:id="rId31"/>
    <p:sldLayoutId id="2147483773" r:id="rId32"/>
    <p:sldLayoutId id="2147483774" r:id="rId33"/>
    <p:sldLayoutId id="2147483775" r:id="rId34"/>
    <p:sldLayoutId id="2147483776" r:id="rId35"/>
    <p:sldLayoutId id="2147483777" r:id="rId36"/>
    <p:sldLayoutId id="2147483778" r:id="rId37"/>
  </p:sldLayoutIdLst>
  <p:hf hdr="0"/>
  <p:txStyles>
    <p:titleStyle>
      <a:lvl1pPr algn="l" defTabSz="914400" rtl="0" eaLnBrk="1" latinLnBrk="0" hangingPunct="1">
        <a:lnSpc>
          <a:spcPct val="90000"/>
        </a:lnSpc>
        <a:spcBef>
          <a:spcPct val="0"/>
        </a:spcBef>
        <a:buNone/>
        <a:defRPr sz="3600" b="0" kern="1200" baseline="0">
          <a:solidFill>
            <a:schemeClr val="tx2"/>
          </a:solidFill>
          <a:latin typeface="+mj-lt"/>
          <a:ea typeface="+mj-ea"/>
          <a:cs typeface="+mj-cs"/>
        </a:defRPr>
      </a:lvl1pPr>
    </p:titleStyle>
    <p:bodyStyle>
      <a:lvl1pPr marL="316800" indent="-316800" algn="l" defTabSz="914400" rtl="0" eaLnBrk="1" latinLnBrk="0" hangingPunct="1">
        <a:lnSpc>
          <a:spcPct val="90000"/>
        </a:lnSpc>
        <a:spcBef>
          <a:spcPts val="1200"/>
        </a:spcBef>
        <a:buClr>
          <a:schemeClr val="tx2"/>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tx2"/>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tx2"/>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tx2"/>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Font typeface="Verdana" panose="020B0604030504040204" pitchFamily="34" charset="0"/>
        <a:buChar char="–"/>
        <a:defRPr sz="1600" kern="1200">
          <a:solidFill>
            <a:schemeClr val="tx2"/>
          </a:solidFill>
          <a:latin typeface="+mn-lt"/>
          <a:ea typeface="+mn-ea"/>
          <a:cs typeface="+mn-cs"/>
        </a:defRPr>
      </a:lvl5pPr>
      <a:lvl6pPr marL="1890000" indent="-316800" algn="l" defTabSz="914400" rtl="0" eaLnBrk="1" latinLnBrk="0" hangingPunct="1">
        <a:lnSpc>
          <a:spcPct val="90000"/>
        </a:lnSpc>
        <a:spcBef>
          <a:spcPts val="600"/>
        </a:spcBef>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tx2"/>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Char char="–"/>
        <a:defRPr sz="1200" i="0" kern="1200">
          <a:solidFill>
            <a:schemeClr val="tx1">
              <a:lumMod val="65000"/>
              <a:lumOff val="35000"/>
            </a:schemeClr>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281">
          <p15:clr>
            <a:srgbClr val="F26B43"/>
          </p15:clr>
        </p15:guide>
        <p15:guide id="8" orient="horz" pos="3919">
          <p15:clr>
            <a:srgbClr val="F26B43"/>
          </p15:clr>
        </p15:guide>
        <p15:guide id="9" pos="3840">
          <p15:clr>
            <a:srgbClr val="F26B43"/>
          </p15:clr>
        </p15:guide>
        <p15:guide id="10" orient="horz" pos="2159">
          <p15:clr>
            <a:srgbClr val="F26B43"/>
          </p15:clr>
        </p15:guide>
        <p15:guide id="11" pos="400">
          <p15:clr>
            <a:srgbClr val="F26B43"/>
          </p15:clr>
        </p15:guide>
        <p15:guide id="12" pos="4128">
          <p15:clr>
            <a:srgbClr val="F26B43"/>
          </p15:clr>
        </p15:guide>
        <p15:guide id="13" pos="3552">
          <p15:clr>
            <a:srgbClr val="F26B43"/>
          </p15:clr>
        </p15:guide>
        <p15:guide id="14" orient="horz" pos="1275">
          <p15:clr>
            <a:srgbClr val="F26B43"/>
          </p15:clr>
        </p15:guide>
        <p15:guide id="15" orient="horz" pos="1434">
          <p15:clr>
            <a:srgbClr val="F26B43"/>
          </p15:clr>
        </p15:guide>
        <p15:guide id="16" pos="461">
          <p15:clr>
            <a:srgbClr val="F26B43"/>
          </p15:clr>
        </p15:guide>
        <p15:guide id="17" orient="horz" pos="663">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635000" y="1052513"/>
            <a:ext cx="10923588" cy="948047"/>
          </a:xfrm>
          <a:prstGeom prst="rect">
            <a:avLst/>
          </a:prstGeom>
        </p:spPr>
        <p:txBody>
          <a:bodyPr vert="horz" lIns="91440" tIns="45720" rIns="91440" bIns="45720" rtlCol="0" anchor="b" anchorCtr="0">
            <a:normAutofit/>
          </a:bodyPr>
          <a:lstStyle/>
          <a:p>
            <a:r>
              <a:rPr lang="nl-NL" dirty="0"/>
              <a:t>Klik om de stijl te bewerken</a:t>
            </a:r>
          </a:p>
        </p:txBody>
      </p:sp>
      <p:sp>
        <p:nvSpPr>
          <p:cNvPr id="3" name="Tijdelijke aanduiding voor tekst 2"/>
          <p:cNvSpPr>
            <a:spLocks noGrp="1"/>
          </p:cNvSpPr>
          <p:nvPr>
            <p:ph type="body" idx="1"/>
          </p:nvPr>
        </p:nvSpPr>
        <p:spPr>
          <a:xfrm>
            <a:off x="635000" y="2289485"/>
            <a:ext cx="10923588" cy="3931928"/>
          </a:xfrm>
          <a:prstGeom prst="rect">
            <a:avLst/>
          </a:prstGeom>
        </p:spPr>
        <p:txBody>
          <a:bodyPr vert="horz" lIns="91440" tIns="45720" rIns="91440" bIns="45720" rtlCol="0">
            <a:normAutofit/>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a:p>
            <a:pPr lvl="5"/>
            <a:r>
              <a:rPr lang="nl-NL" dirty="0"/>
              <a:t>Zesde niveau</a:t>
            </a:r>
          </a:p>
          <a:p>
            <a:pPr lvl="6"/>
            <a:r>
              <a:rPr lang="nl-NL" dirty="0"/>
              <a:t>Zevende niveau</a:t>
            </a:r>
          </a:p>
          <a:p>
            <a:pPr lvl="7"/>
            <a:r>
              <a:rPr lang="nl-NL" dirty="0"/>
              <a:t>Achtste niveau</a:t>
            </a:r>
          </a:p>
          <a:p>
            <a:pPr lvl="8"/>
            <a:r>
              <a:rPr lang="nl-NL" dirty="0"/>
              <a:t>Negende niveau</a:t>
            </a:r>
          </a:p>
          <a:p>
            <a:pPr lvl="8"/>
            <a:endParaRPr lang="nl-NL" dirty="0"/>
          </a:p>
        </p:txBody>
      </p:sp>
      <p:pic>
        <p:nvPicPr>
          <p:cNvPr id="12" name="Afbeelding 11"/>
          <p:cNvPicPr>
            <a:picLocks noChangeAspect="1"/>
          </p:cNvPicPr>
          <p:nvPr userDrawn="1"/>
        </p:nvPicPr>
        <p:blipFill>
          <a:blip r:embed="rId39">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1" name="Tijdelijke aanduiding voor datum 3"/>
          <p:cNvSpPr>
            <a:spLocks noGrp="1"/>
          </p:cNvSpPr>
          <p:nvPr>
            <p:ph type="dt" sz="half" idx="2"/>
          </p:nvPr>
        </p:nvSpPr>
        <p:spPr>
          <a:xfrm>
            <a:off x="635000" y="6543488"/>
            <a:ext cx="5003800" cy="264272"/>
          </a:xfrm>
          <a:prstGeom prst="rect">
            <a:avLst/>
          </a:prstGeom>
        </p:spPr>
        <p:txBody>
          <a:bodyPr vert="horz" lIns="91440" tIns="0" rIns="91440" bIns="45720" rtlCol="0" anchor="t" anchorCtr="0"/>
          <a:lstStyle>
            <a:lvl1pPr algn="l">
              <a:defRPr sz="1050">
                <a:solidFill>
                  <a:schemeClr val="bg1">
                    <a:lumMod val="65000"/>
                  </a:schemeClr>
                </a:solidFill>
              </a:defRPr>
            </a:lvl1pPr>
          </a:lstStyle>
          <a:p>
            <a:endParaRPr lang="nl-NL" dirty="0"/>
          </a:p>
        </p:txBody>
      </p:sp>
      <p:sp>
        <p:nvSpPr>
          <p:cNvPr id="14" name="Tijdelijke aanduiding voor voettekst 4"/>
          <p:cNvSpPr>
            <a:spLocks noGrp="1"/>
          </p:cNvSpPr>
          <p:nvPr>
            <p:ph type="ftr" sz="quarter" idx="3"/>
          </p:nvPr>
        </p:nvSpPr>
        <p:spPr>
          <a:xfrm>
            <a:off x="635000" y="6221413"/>
            <a:ext cx="5003800" cy="322075"/>
          </a:xfrm>
          <a:prstGeom prst="rect">
            <a:avLst/>
          </a:prstGeom>
        </p:spPr>
        <p:txBody>
          <a:bodyPr vert="horz" lIns="91440" tIns="45720" rIns="91440" bIns="45720" rtlCol="0" anchor="b" anchorCtr="0"/>
          <a:lstStyle>
            <a:lvl1pPr algn="l">
              <a:defRPr sz="1050">
                <a:solidFill>
                  <a:schemeClr val="bg1">
                    <a:lumMod val="65000"/>
                  </a:schemeClr>
                </a:solidFill>
              </a:defRPr>
            </a:lvl1pPr>
          </a:lstStyle>
          <a:p>
            <a:endParaRPr lang="nl-NL" dirty="0"/>
          </a:p>
        </p:txBody>
      </p:sp>
      <p:sp>
        <p:nvSpPr>
          <p:cNvPr id="15" name="Tijdelijke aanduiding voor dianummer 5"/>
          <p:cNvSpPr>
            <a:spLocks noGrp="1"/>
          </p:cNvSpPr>
          <p:nvPr>
            <p:ph type="sldNum" sz="quarter" idx="4"/>
          </p:nvPr>
        </p:nvSpPr>
        <p:spPr>
          <a:xfrm>
            <a:off x="6553199" y="6221413"/>
            <a:ext cx="5005389" cy="322075"/>
          </a:xfrm>
          <a:prstGeom prst="rect">
            <a:avLst/>
          </a:prstGeom>
        </p:spPr>
        <p:txBody>
          <a:bodyPr vert="horz" lIns="91440" tIns="45720" rIns="0" bIns="45720" rtlCol="0" anchor="b" anchorCtr="0"/>
          <a:lstStyle>
            <a:lvl1pPr algn="r">
              <a:defRPr sz="1050">
                <a:solidFill>
                  <a:schemeClr val="bg1">
                    <a:lumMod val="65000"/>
                  </a:schemeClr>
                </a:solidFill>
              </a:defRPr>
            </a:lvl1p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3737350169"/>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856"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 id="2147483791" r:id="rId12"/>
    <p:sldLayoutId id="2147483792" r:id="rId13"/>
    <p:sldLayoutId id="2147483793" r:id="rId14"/>
    <p:sldLayoutId id="2147483794" r:id="rId15"/>
    <p:sldLayoutId id="2147483795" r:id="rId16"/>
    <p:sldLayoutId id="2147483796" r:id="rId17"/>
    <p:sldLayoutId id="2147483797" r:id="rId18"/>
    <p:sldLayoutId id="2147483798" r:id="rId19"/>
    <p:sldLayoutId id="2147483799" r:id="rId20"/>
    <p:sldLayoutId id="2147483800" r:id="rId21"/>
    <p:sldLayoutId id="2147483801" r:id="rId22"/>
    <p:sldLayoutId id="2147483802" r:id="rId23"/>
    <p:sldLayoutId id="2147483803" r:id="rId24"/>
    <p:sldLayoutId id="2147483804" r:id="rId25"/>
    <p:sldLayoutId id="2147483805" r:id="rId26"/>
    <p:sldLayoutId id="2147483806" r:id="rId27"/>
    <p:sldLayoutId id="2147483807" r:id="rId28"/>
    <p:sldLayoutId id="2147483808" r:id="rId29"/>
    <p:sldLayoutId id="2147483809" r:id="rId30"/>
    <p:sldLayoutId id="2147483810" r:id="rId31"/>
    <p:sldLayoutId id="2147483811" r:id="rId32"/>
    <p:sldLayoutId id="2147483812" r:id="rId33"/>
    <p:sldLayoutId id="2147483813" r:id="rId34"/>
    <p:sldLayoutId id="2147483814" r:id="rId35"/>
    <p:sldLayoutId id="2147483815" r:id="rId36"/>
    <p:sldLayoutId id="2147483816" r:id="rId37"/>
  </p:sldLayoutIdLst>
  <p:hf hdr="0"/>
  <p:txStyles>
    <p:titleStyle>
      <a:lvl1pPr algn="l" defTabSz="914400" rtl="0" eaLnBrk="1" latinLnBrk="0" hangingPunct="1">
        <a:lnSpc>
          <a:spcPct val="90000"/>
        </a:lnSpc>
        <a:spcBef>
          <a:spcPct val="0"/>
        </a:spcBef>
        <a:buNone/>
        <a:defRPr sz="3600" b="0" kern="1200" baseline="0">
          <a:solidFill>
            <a:schemeClr val="tx2"/>
          </a:solidFill>
          <a:latin typeface="+mj-lt"/>
          <a:ea typeface="+mj-ea"/>
          <a:cs typeface="+mj-cs"/>
        </a:defRPr>
      </a:lvl1pPr>
    </p:titleStyle>
    <p:bodyStyle>
      <a:lvl1pPr marL="316800" indent="-316800" algn="l" defTabSz="914400" rtl="0" eaLnBrk="1" latinLnBrk="0" hangingPunct="1">
        <a:lnSpc>
          <a:spcPct val="90000"/>
        </a:lnSpc>
        <a:spcBef>
          <a:spcPts val="1200"/>
        </a:spcBef>
        <a:buClr>
          <a:schemeClr val="tx2"/>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tx2"/>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tx2"/>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tx2"/>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Font typeface="Verdana" panose="020B0604030504040204" pitchFamily="34" charset="0"/>
        <a:buChar char="–"/>
        <a:defRPr sz="1600" kern="1200">
          <a:solidFill>
            <a:schemeClr val="tx2"/>
          </a:solidFill>
          <a:latin typeface="+mn-lt"/>
          <a:ea typeface="+mn-ea"/>
          <a:cs typeface="+mn-cs"/>
        </a:defRPr>
      </a:lvl5pPr>
      <a:lvl6pPr marL="1890000" indent="-316800" algn="l" defTabSz="914400" rtl="0" eaLnBrk="1" latinLnBrk="0" hangingPunct="1">
        <a:lnSpc>
          <a:spcPct val="90000"/>
        </a:lnSpc>
        <a:spcBef>
          <a:spcPts val="600"/>
        </a:spcBef>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tx2"/>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Char char="–"/>
        <a:defRPr sz="1200" i="0" kern="1200">
          <a:solidFill>
            <a:schemeClr val="tx1">
              <a:lumMod val="65000"/>
              <a:lumOff val="35000"/>
            </a:schemeClr>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281">
          <p15:clr>
            <a:srgbClr val="F26B43"/>
          </p15:clr>
        </p15:guide>
        <p15:guide id="8" orient="horz" pos="3919">
          <p15:clr>
            <a:srgbClr val="F26B43"/>
          </p15:clr>
        </p15:guide>
        <p15:guide id="9" pos="3840">
          <p15:clr>
            <a:srgbClr val="F26B43"/>
          </p15:clr>
        </p15:guide>
        <p15:guide id="10" orient="horz" pos="2159">
          <p15:clr>
            <a:srgbClr val="F26B43"/>
          </p15:clr>
        </p15:guide>
        <p15:guide id="11" pos="400">
          <p15:clr>
            <a:srgbClr val="F26B43"/>
          </p15:clr>
        </p15:guide>
        <p15:guide id="12" pos="4128">
          <p15:clr>
            <a:srgbClr val="F26B43"/>
          </p15:clr>
        </p15:guide>
        <p15:guide id="13" pos="3552">
          <p15:clr>
            <a:srgbClr val="F26B43"/>
          </p15:clr>
        </p15:guide>
        <p15:guide id="14" orient="horz" pos="1275">
          <p15:clr>
            <a:srgbClr val="F26B43"/>
          </p15:clr>
        </p15:guide>
        <p15:guide id="15" orient="horz" pos="1434">
          <p15:clr>
            <a:srgbClr val="F26B43"/>
          </p15:clr>
        </p15:guide>
        <p15:guide id="16" pos="461">
          <p15:clr>
            <a:srgbClr val="F26B43"/>
          </p15:clr>
        </p15:guide>
        <p15:guide id="17" orient="horz" pos="663">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635000" y="1052513"/>
            <a:ext cx="10923588" cy="948047"/>
          </a:xfrm>
          <a:prstGeom prst="rect">
            <a:avLst/>
          </a:prstGeom>
        </p:spPr>
        <p:txBody>
          <a:bodyPr vert="horz" lIns="91440" tIns="45720" rIns="91440" bIns="45720" rtlCol="0" anchor="b" anchorCtr="0">
            <a:normAutofit/>
          </a:bodyPr>
          <a:lstStyle/>
          <a:p>
            <a:r>
              <a:rPr lang="nl-NL" dirty="0"/>
              <a:t>Klik om de stijl te bewerken</a:t>
            </a:r>
          </a:p>
        </p:txBody>
      </p:sp>
      <p:sp>
        <p:nvSpPr>
          <p:cNvPr id="3" name="Tijdelijke aanduiding voor tekst 2"/>
          <p:cNvSpPr>
            <a:spLocks noGrp="1"/>
          </p:cNvSpPr>
          <p:nvPr>
            <p:ph type="body" idx="1"/>
          </p:nvPr>
        </p:nvSpPr>
        <p:spPr>
          <a:xfrm>
            <a:off x="635000" y="2289485"/>
            <a:ext cx="10923588" cy="3931928"/>
          </a:xfrm>
          <a:prstGeom prst="rect">
            <a:avLst/>
          </a:prstGeom>
        </p:spPr>
        <p:txBody>
          <a:bodyPr vert="horz" lIns="91440" tIns="45720" rIns="91440" bIns="45720" rtlCol="0">
            <a:normAutofit/>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a:p>
            <a:pPr lvl="5"/>
            <a:r>
              <a:rPr lang="nl-NL" dirty="0"/>
              <a:t>Zesde niveau</a:t>
            </a:r>
          </a:p>
          <a:p>
            <a:pPr lvl="6"/>
            <a:r>
              <a:rPr lang="nl-NL" dirty="0"/>
              <a:t>Zevende niveau</a:t>
            </a:r>
          </a:p>
          <a:p>
            <a:pPr lvl="7"/>
            <a:r>
              <a:rPr lang="nl-NL" dirty="0"/>
              <a:t>Achtste niveau</a:t>
            </a:r>
          </a:p>
          <a:p>
            <a:pPr lvl="8"/>
            <a:r>
              <a:rPr lang="nl-NL" dirty="0"/>
              <a:t>Negende niveau</a:t>
            </a:r>
          </a:p>
          <a:p>
            <a:pPr lvl="8"/>
            <a:endParaRPr lang="nl-NL" dirty="0"/>
          </a:p>
        </p:txBody>
      </p:sp>
      <p:pic>
        <p:nvPicPr>
          <p:cNvPr id="12" name="Afbeelding 11"/>
          <p:cNvPicPr>
            <a:picLocks noChangeAspect="1"/>
          </p:cNvPicPr>
          <p:nvPr userDrawn="1"/>
        </p:nvPicPr>
        <p:blipFill>
          <a:blip r:embed="rId39">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1" name="Tijdelijke aanduiding voor datum 3"/>
          <p:cNvSpPr>
            <a:spLocks noGrp="1"/>
          </p:cNvSpPr>
          <p:nvPr>
            <p:ph type="dt" sz="half" idx="2"/>
          </p:nvPr>
        </p:nvSpPr>
        <p:spPr>
          <a:xfrm>
            <a:off x="635000" y="6543488"/>
            <a:ext cx="5003800" cy="264272"/>
          </a:xfrm>
          <a:prstGeom prst="rect">
            <a:avLst/>
          </a:prstGeom>
        </p:spPr>
        <p:txBody>
          <a:bodyPr vert="horz" lIns="91440" tIns="0" rIns="91440" bIns="45720" rtlCol="0" anchor="t" anchorCtr="0"/>
          <a:lstStyle>
            <a:lvl1pPr algn="l">
              <a:defRPr sz="1050">
                <a:solidFill>
                  <a:schemeClr val="bg1">
                    <a:lumMod val="65000"/>
                  </a:schemeClr>
                </a:solidFill>
              </a:defRPr>
            </a:lvl1pPr>
          </a:lstStyle>
          <a:p>
            <a:endParaRPr lang="nl-NL" dirty="0"/>
          </a:p>
        </p:txBody>
      </p:sp>
      <p:sp>
        <p:nvSpPr>
          <p:cNvPr id="14" name="Tijdelijke aanduiding voor voettekst 4"/>
          <p:cNvSpPr>
            <a:spLocks noGrp="1"/>
          </p:cNvSpPr>
          <p:nvPr>
            <p:ph type="ftr" sz="quarter" idx="3"/>
          </p:nvPr>
        </p:nvSpPr>
        <p:spPr>
          <a:xfrm>
            <a:off x="635000" y="6221413"/>
            <a:ext cx="5003800" cy="322075"/>
          </a:xfrm>
          <a:prstGeom prst="rect">
            <a:avLst/>
          </a:prstGeom>
        </p:spPr>
        <p:txBody>
          <a:bodyPr vert="horz" lIns="91440" tIns="45720" rIns="91440" bIns="45720" rtlCol="0" anchor="b" anchorCtr="0"/>
          <a:lstStyle>
            <a:lvl1pPr algn="l">
              <a:defRPr sz="1050">
                <a:solidFill>
                  <a:schemeClr val="bg1">
                    <a:lumMod val="65000"/>
                  </a:schemeClr>
                </a:solidFill>
              </a:defRPr>
            </a:lvl1pPr>
          </a:lstStyle>
          <a:p>
            <a:endParaRPr lang="nl-NL" dirty="0"/>
          </a:p>
        </p:txBody>
      </p:sp>
      <p:sp>
        <p:nvSpPr>
          <p:cNvPr id="15" name="Tijdelijke aanduiding voor dianummer 5"/>
          <p:cNvSpPr>
            <a:spLocks noGrp="1"/>
          </p:cNvSpPr>
          <p:nvPr>
            <p:ph type="sldNum" sz="quarter" idx="4"/>
          </p:nvPr>
        </p:nvSpPr>
        <p:spPr>
          <a:xfrm>
            <a:off x="6553199" y="6221413"/>
            <a:ext cx="5005389" cy="322075"/>
          </a:xfrm>
          <a:prstGeom prst="rect">
            <a:avLst/>
          </a:prstGeom>
        </p:spPr>
        <p:txBody>
          <a:bodyPr vert="horz" lIns="91440" tIns="45720" rIns="0" bIns="45720" rtlCol="0" anchor="b" anchorCtr="0"/>
          <a:lstStyle>
            <a:lvl1pPr algn="r">
              <a:defRPr sz="1050">
                <a:solidFill>
                  <a:schemeClr val="bg1">
                    <a:lumMod val="65000"/>
                  </a:schemeClr>
                </a:solidFill>
              </a:defRPr>
            </a:lvl1p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3362759324"/>
      </p:ext>
    </p:extLst>
  </p:cSld>
  <p:clrMap bg1="lt1" tx1="dk1" bg2="lt2" tx2="dk2" accent1="accent1" accent2="accent2" accent3="accent3" accent4="accent4" accent5="accent5" accent6="accent6" hlink="hlink" folHlink="folHlink"/>
  <p:sldLayoutIdLst>
    <p:sldLayoutId id="2147483818" r:id="rId1"/>
    <p:sldLayoutId id="2147483819" r:id="rId2"/>
    <p:sldLayoutId id="2147483857"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 id="2147483829" r:id="rId12"/>
    <p:sldLayoutId id="2147483830" r:id="rId13"/>
    <p:sldLayoutId id="2147483831" r:id="rId14"/>
    <p:sldLayoutId id="2147483832" r:id="rId15"/>
    <p:sldLayoutId id="2147483833" r:id="rId16"/>
    <p:sldLayoutId id="2147483834" r:id="rId17"/>
    <p:sldLayoutId id="2147483835" r:id="rId18"/>
    <p:sldLayoutId id="2147483836" r:id="rId19"/>
    <p:sldLayoutId id="2147483837" r:id="rId20"/>
    <p:sldLayoutId id="2147483838" r:id="rId21"/>
    <p:sldLayoutId id="2147483839" r:id="rId22"/>
    <p:sldLayoutId id="2147483840" r:id="rId23"/>
    <p:sldLayoutId id="2147483841" r:id="rId24"/>
    <p:sldLayoutId id="2147483842" r:id="rId25"/>
    <p:sldLayoutId id="2147483843" r:id="rId26"/>
    <p:sldLayoutId id="2147483844" r:id="rId27"/>
    <p:sldLayoutId id="2147483845" r:id="rId28"/>
    <p:sldLayoutId id="2147483846" r:id="rId29"/>
    <p:sldLayoutId id="2147483847" r:id="rId30"/>
    <p:sldLayoutId id="2147483848" r:id="rId31"/>
    <p:sldLayoutId id="2147483849" r:id="rId32"/>
    <p:sldLayoutId id="2147483850" r:id="rId33"/>
    <p:sldLayoutId id="2147483851" r:id="rId34"/>
    <p:sldLayoutId id="2147483852" r:id="rId35"/>
    <p:sldLayoutId id="2147483853" r:id="rId36"/>
    <p:sldLayoutId id="2147483854" r:id="rId37"/>
  </p:sldLayoutIdLst>
  <p:hf hdr="0"/>
  <p:txStyles>
    <p:titleStyle>
      <a:lvl1pPr algn="l" defTabSz="914400" rtl="0" eaLnBrk="1" latinLnBrk="0" hangingPunct="1">
        <a:lnSpc>
          <a:spcPct val="90000"/>
        </a:lnSpc>
        <a:spcBef>
          <a:spcPct val="0"/>
        </a:spcBef>
        <a:buNone/>
        <a:defRPr sz="3600" b="0" kern="1200" baseline="0">
          <a:solidFill>
            <a:schemeClr val="tx2"/>
          </a:solidFill>
          <a:latin typeface="+mj-lt"/>
          <a:ea typeface="+mj-ea"/>
          <a:cs typeface="+mj-cs"/>
        </a:defRPr>
      </a:lvl1pPr>
    </p:titleStyle>
    <p:bodyStyle>
      <a:lvl1pPr marL="316800" indent="-316800" algn="l" defTabSz="914400" rtl="0" eaLnBrk="1" latinLnBrk="0" hangingPunct="1">
        <a:lnSpc>
          <a:spcPct val="90000"/>
        </a:lnSpc>
        <a:spcBef>
          <a:spcPts val="1200"/>
        </a:spcBef>
        <a:buClr>
          <a:schemeClr val="tx2"/>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tx2"/>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tx2"/>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tx2"/>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Font typeface="Verdana" panose="020B0604030504040204" pitchFamily="34" charset="0"/>
        <a:buChar char="–"/>
        <a:defRPr sz="1600" kern="1200">
          <a:solidFill>
            <a:schemeClr val="tx2"/>
          </a:solidFill>
          <a:latin typeface="+mn-lt"/>
          <a:ea typeface="+mn-ea"/>
          <a:cs typeface="+mn-cs"/>
        </a:defRPr>
      </a:lvl5pPr>
      <a:lvl6pPr marL="1890000" indent="-316800" algn="l" defTabSz="914400" rtl="0" eaLnBrk="1" latinLnBrk="0" hangingPunct="1">
        <a:lnSpc>
          <a:spcPct val="90000"/>
        </a:lnSpc>
        <a:spcBef>
          <a:spcPts val="600"/>
        </a:spcBef>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tx2"/>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Char char="–"/>
        <a:defRPr sz="1200" i="0" kern="1200">
          <a:solidFill>
            <a:schemeClr val="tx1">
              <a:lumMod val="65000"/>
              <a:lumOff val="35000"/>
            </a:schemeClr>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281">
          <p15:clr>
            <a:srgbClr val="F26B43"/>
          </p15:clr>
        </p15:guide>
        <p15:guide id="8" orient="horz" pos="3919">
          <p15:clr>
            <a:srgbClr val="F26B43"/>
          </p15:clr>
        </p15:guide>
        <p15:guide id="9" pos="3840">
          <p15:clr>
            <a:srgbClr val="F26B43"/>
          </p15:clr>
        </p15:guide>
        <p15:guide id="10" orient="horz" pos="2159">
          <p15:clr>
            <a:srgbClr val="F26B43"/>
          </p15:clr>
        </p15:guide>
        <p15:guide id="11" pos="400">
          <p15:clr>
            <a:srgbClr val="F26B43"/>
          </p15:clr>
        </p15:guide>
        <p15:guide id="12" pos="4128">
          <p15:clr>
            <a:srgbClr val="F26B43"/>
          </p15:clr>
        </p15:guide>
        <p15:guide id="13" pos="3552">
          <p15:clr>
            <a:srgbClr val="F26B43"/>
          </p15:clr>
        </p15:guide>
        <p15:guide id="14" orient="horz" pos="1275">
          <p15:clr>
            <a:srgbClr val="F26B43"/>
          </p15:clr>
        </p15:guide>
        <p15:guide id="15" orient="horz" pos="1434">
          <p15:clr>
            <a:srgbClr val="F26B43"/>
          </p15:clr>
        </p15:guide>
        <p15:guide id="16" pos="461">
          <p15:clr>
            <a:srgbClr val="F26B43"/>
          </p15:clr>
        </p15:guide>
        <p15:guide id="17" orient="horz" pos="663">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35001" y="1052513"/>
            <a:ext cx="10923589" cy="948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18" tIns="46809" rIns="90018" bIns="46809" numCol="1" anchor="b" anchorCtr="0" compatLnSpc="1">
            <a:prstTxWarp prst="textNoShape">
              <a:avLst/>
            </a:prstTxWarp>
            <a:normAutofit/>
          </a:bodyPr>
          <a:lstStyle/>
          <a:p>
            <a:pPr lvl="0"/>
            <a:endParaRPr lang="nl-NL" altLang="nl-NL" dirty="0"/>
          </a:p>
        </p:txBody>
      </p:sp>
      <p:sp>
        <p:nvSpPr>
          <p:cNvPr id="6" name="Tijdelijke aanduiding voor tekst 5"/>
          <p:cNvSpPr>
            <a:spLocks noGrp="1"/>
          </p:cNvSpPr>
          <p:nvPr>
            <p:ph type="body" idx="1"/>
          </p:nvPr>
        </p:nvSpPr>
        <p:spPr>
          <a:xfrm>
            <a:off x="635000" y="2289485"/>
            <a:ext cx="10923589" cy="3931927"/>
          </a:xfrm>
          <a:prstGeom prst="rect">
            <a:avLst/>
          </a:prstGeom>
        </p:spPr>
        <p:txBody>
          <a:bodyPr vert="horz" lIns="91440" tIns="45720" rIns="91440" bIns="4572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a:p>
            <a:pPr lvl="5"/>
            <a:r>
              <a:rPr lang="nl-NL" sz="1400" dirty="0"/>
              <a:t>Zesde niveau</a:t>
            </a:r>
          </a:p>
          <a:p>
            <a:pPr lvl="6"/>
            <a:r>
              <a:rPr lang="nl-NL" dirty="0"/>
              <a:t>Zevende niveau</a:t>
            </a:r>
          </a:p>
          <a:p>
            <a:pPr lvl="7"/>
            <a:r>
              <a:rPr lang="nl-NL" dirty="0"/>
              <a:t>Achtste niveau</a:t>
            </a:r>
          </a:p>
          <a:p>
            <a:pPr lvl="8"/>
            <a:r>
              <a:rPr lang="nl-NL" dirty="0"/>
              <a:t>Negende niveau</a:t>
            </a:r>
          </a:p>
          <a:p>
            <a:pPr lvl="8"/>
            <a:endParaRPr lang="nl-NL" dirty="0"/>
          </a:p>
        </p:txBody>
      </p:sp>
      <p:sp>
        <p:nvSpPr>
          <p:cNvPr id="5" name="Tijdelijke aanduiding voor datum 4"/>
          <p:cNvSpPr>
            <a:spLocks noGrp="1"/>
          </p:cNvSpPr>
          <p:nvPr>
            <p:ph type="dt" sz="half" idx="2"/>
          </p:nvPr>
        </p:nvSpPr>
        <p:spPr>
          <a:xfrm>
            <a:off x="635000" y="6543488"/>
            <a:ext cx="5003800" cy="264272"/>
          </a:xfrm>
          <a:prstGeom prst="rect">
            <a:avLst/>
          </a:prstGeom>
        </p:spPr>
        <p:txBody>
          <a:bodyPr vert="horz" lIns="91440" tIns="0" rIns="91440" bIns="45720" rtlCol="0" anchor="t"/>
          <a:lstStyle>
            <a:lvl1pPr algn="l">
              <a:defRPr sz="1050">
                <a:solidFill>
                  <a:schemeClr val="tx1"/>
                </a:solidFill>
                <a:latin typeface="+mn-lt"/>
              </a:defRPr>
            </a:lvl1pPr>
          </a:lstStyle>
          <a:p>
            <a:r>
              <a:rPr lang="nl-NL"/>
              <a:t>24 november 2020</a:t>
            </a:r>
            <a:endParaRPr lang="nl-NL" dirty="0"/>
          </a:p>
        </p:txBody>
      </p:sp>
      <p:sp>
        <p:nvSpPr>
          <p:cNvPr id="8" name="Tijdelijke aanduiding voor voettekst 7"/>
          <p:cNvSpPr>
            <a:spLocks noGrp="1"/>
          </p:cNvSpPr>
          <p:nvPr>
            <p:ph type="ftr" sz="quarter" idx="3"/>
          </p:nvPr>
        </p:nvSpPr>
        <p:spPr>
          <a:xfrm>
            <a:off x="635000" y="6221413"/>
            <a:ext cx="5003800" cy="322075"/>
          </a:xfrm>
          <a:prstGeom prst="rect">
            <a:avLst/>
          </a:prstGeom>
        </p:spPr>
        <p:txBody>
          <a:bodyPr vert="horz" lIns="91440" tIns="45720" rIns="91440" bIns="45720" rtlCol="0" anchor="b"/>
          <a:lstStyle>
            <a:lvl1pPr algn="l">
              <a:defRPr sz="1050">
                <a:solidFill>
                  <a:schemeClr val="tx1"/>
                </a:solidFill>
                <a:latin typeface="+mn-lt"/>
              </a:defRPr>
            </a:lvl1pPr>
          </a:lstStyle>
          <a:p>
            <a:r>
              <a:rPr lang="nl-NL"/>
              <a:t>Minicursus Nieuwe Europese Verordeningen</a:t>
            </a:r>
            <a:endParaRPr lang="nl-NL" dirty="0"/>
          </a:p>
        </p:txBody>
      </p:sp>
      <p:sp>
        <p:nvSpPr>
          <p:cNvPr id="9" name="Tijdelijke aanduiding voor dianummer 8"/>
          <p:cNvSpPr>
            <a:spLocks noGrp="1"/>
          </p:cNvSpPr>
          <p:nvPr>
            <p:ph type="sldNum" sz="quarter" idx="4"/>
          </p:nvPr>
        </p:nvSpPr>
        <p:spPr>
          <a:xfrm>
            <a:off x="6553198" y="6221413"/>
            <a:ext cx="5005389" cy="322075"/>
          </a:xfrm>
          <a:prstGeom prst="rect">
            <a:avLst/>
          </a:prstGeom>
        </p:spPr>
        <p:txBody>
          <a:bodyPr vert="horz" lIns="91440" tIns="45720" rIns="0" bIns="45720" rtlCol="0" anchor="b"/>
          <a:lstStyle>
            <a:lvl1pPr algn="r">
              <a:defRPr sz="1050">
                <a:solidFill>
                  <a:schemeClr val="tx1"/>
                </a:solidFill>
                <a:latin typeface="+mn-lt"/>
              </a:defRPr>
            </a:lvl1pPr>
          </a:lstStyle>
          <a:p>
            <a:fld id="{0C893183-5A27-4493-8273-E869AD900CD4}" type="slidenum">
              <a:rPr lang="nl-NL" smtClean="0"/>
              <a:pPr/>
              <a:t>‹nr.›</a:t>
            </a:fld>
            <a:endParaRPr lang="nl-NL" dirty="0"/>
          </a:p>
        </p:txBody>
      </p:sp>
      <p:pic>
        <p:nvPicPr>
          <p:cNvPr id="2" name="minjus_header"/>
          <p:cNvPicPr>
            <a:picLocks noChangeAspect="1"/>
          </p:cNvPicPr>
          <p:nvPr userDrawn="1"/>
        </p:nvPicPr>
        <p:blipFill>
          <a:blip r:embed="rId38" cstate="print">
            <a:extLst>
              <a:ext uri="{28A0092B-C50C-407E-A947-70E740481C1C}">
                <a14:useLocalDpi xmlns:a14="http://schemas.microsoft.com/office/drawing/2010/main" val="0"/>
              </a:ext>
            </a:extLst>
          </a:blip>
          <a:stretch>
            <a:fillRect/>
          </a:stretch>
        </p:blipFill>
        <p:spPr>
          <a:xfrm>
            <a:off x="0" y="0"/>
            <a:ext cx="12192000" cy="1783080"/>
          </a:xfrm>
          <a:prstGeom prst="rect">
            <a:avLst/>
          </a:prstGeom>
        </p:spPr>
      </p:pic>
    </p:spTree>
    <p:extLst>
      <p:ext uri="{BB962C8B-B14F-4D97-AF65-F5344CB8AC3E}">
        <p14:creationId xmlns:p14="http://schemas.microsoft.com/office/powerpoint/2010/main" val="2580184607"/>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2" r:id="rId3"/>
    <p:sldLayoutId id="2147483863" r:id="rId4"/>
    <p:sldLayoutId id="2147483864" r:id="rId5"/>
    <p:sldLayoutId id="2147483865" r:id="rId6"/>
    <p:sldLayoutId id="2147483866" r:id="rId7"/>
    <p:sldLayoutId id="2147483867" r:id="rId8"/>
    <p:sldLayoutId id="2147483868" r:id="rId9"/>
    <p:sldLayoutId id="2147483869" r:id="rId10"/>
    <p:sldLayoutId id="2147483870" r:id="rId11"/>
    <p:sldLayoutId id="2147483871" r:id="rId12"/>
    <p:sldLayoutId id="2147483872" r:id="rId13"/>
    <p:sldLayoutId id="2147483873" r:id="rId14"/>
    <p:sldLayoutId id="2147483874" r:id="rId15"/>
    <p:sldLayoutId id="2147483875" r:id="rId16"/>
    <p:sldLayoutId id="2147483876" r:id="rId17"/>
    <p:sldLayoutId id="2147483877" r:id="rId18"/>
    <p:sldLayoutId id="2147483878" r:id="rId19"/>
    <p:sldLayoutId id="2147483879" r:id="rId20"/>
    <p:sldLayoutId id="2147483880" r:id="rId21"/>
    <p:sldLayoutId id="2147483881" r:id="rId22"/>
    <p:sldLayoutId id="2147483882" r:id="rId23"/>
    <p:sldLayoutId id="2147483883" r:id="rId24"/>
    <p:sldLayoutId id="2147483884" r:id="rId25"/>
    <p:sldLayoutId id="2147483885" r:id="rId26"/>
    <p:sldLayoutId id="2147483886" r:id="rId27"/>
    <p:sldLayoutId id="2147483887" r:id="rId28"/>
    <p:sldLayoutId id="2147483888" r:id="rId29"/>
    <p:sldLayoutId id="2147483889" r:id="rId30"/>
    <p:sldLayoutId id="2147483890" r:id="rId31"/>
    <p:sldLayoutId id="2147483891" r:id="rId32"/>
    <p:sldLayoutId id="2147483892" r:id="rId33"/>
    <p:sldLayoutId id="2147483893" r:id="rId34"/>
    <p:sldLayoutId id="2147483894" r:id="rId35"/>
    <p:sldLayoutId id="2147483895" r:id="rId36"/>
  </p:sldLayoutIdLst>
  <p:hf hdr="0"/>
  <p:txStyles>
    <p:titleStyle>
      <a:lvl1pPr algn="l" rtl="0" fontAlgn="base">
        <a:lnSpc>
          <a:spcPct val="90000"/>
        </a:lnSpc>
        <a:spcBef>
          <a:spcPct val="0"/>
        </a:spcBef>
        <a:spcAft>
          <a:spcPct val="0"/>
        </a:spcAft>
        <a:defRPr sz="3600">
          <a:solidFill>
            <a:schemeClr val="tx2"/>
          </a:solidFill>
          <a:latin typeface="+mj-lt"/>
          <a:ea typeface="+mj-ea"/>
          <a:cs typeface="+mj-cs"/>
        </a:defRPr>
      </a:lvl1pPr>
      <a:lvl2pPr algn="l" rtl="0" fontAlgn="base">
        <a:spcBef>
          <a:spcPct val="0"/>
        </a:spcBef>
        <a:spcAft>
          <a:spcPct val="0"/>
        </a:spcAft>
        <a:defRPr sz="2600">
          <a:solidFill>
            <a:schemeClr val="tx2"/>
          </a:solidFill>
          <a:latin typeface="Verdana" pitchFamily="34" charset="0"/>
        </a:defRPr>
      </a:lvl2pPr>
      <a:lvl3pPr algn="l" rtl="0" fontAlgn="base">
        <a:spcBef>
          <a:spcPct val="0"/>
        </a:spcBef>
        <a:spcAft>
          <a:spcPct val="0"/>
        </a:spcAft>
        <a:defRPr sz="2600">
          <a:solidFill>
            <a:schemeClr val="tx2"/>
          </a:solidFill>
          <a:latin typeface="Verdana" pitchFamily="34" charset="0"/>
        </a:defRPr>
      </a:lvl3pPr>
      <a:lvl4pPr algn="l" rtl="0" fontAlgn="base">
        <a:spcBef>
          <a:spcPct val="0"/>
        </a:spcBef>
        <a:spcAft>
          <a:spcPct val="0"/>
        </a:spcAft>
        <a:defRPr sz="2600">
          <a:solidFill>
            <a:schemeClr val="tx2"/>
          </a:solidFill>
          <a:latin typeface="Verdana" pitchFamily="34" charset="0"/>
        </a:defRPr>
      </a:lvl4pPr>
      <a:lvl5pPr algn="l" rtl="0" fontAlgn="base">
        <a:spcBef>
          <a:spcPct val="0"/>
        </a:spcBef>
        <a:spcAft>
          <a:spcPct val="0"/>
        </a:spcAft>
        <a:defRPr sz="2600">
          <a:solidFill>
            <a:schemeClr val="tx2"/>
          </a:solidFill>
          <a:latin typeface="Verdana" pitchFamily="34" charset="0"/>
        </a:defRPr>
      </a:lvl5pPr>
      <a:lvl6pPr marL="457291" algn="l" rtl="0" fontAlgn="base">
        <a:spcBef>
          <a:spcPct val="0"/>
        </a:spcBef>
        <a:spcAft>
          <a:spcPct val="0"/>
        </a:spcAft>
        <a:defRPr sz="2600">
          <a:solidFill>
            <a:schemeClr val="tx2"/>
          </a:solidFill>
          <a:latin typeface="Verdana" pitchFamily="34" charset="0"/>
        </a:defRPr>
      </a:lvl6pPr>
      <a:lvl7pPr marL="914583" algn="l" rtl="0" fontAlgn="base">
        <a:spcBef>
          <a:spcPct val="0"/>
        </a:spcBef>
        <a:spcAft>
          <a:spcPct val="0"/>
        </a:spcAft>
        <a:defRPr sz="2600">
          <a:solidFill>
            <a:schemeClr val="tx2"/>
          </a:solidFill>
          <a:latin typeface="Verdana" pitchFamily="34" charset="0"/>
        </a:defRPr>
      </a:lvl7pPr>
      <a:lvl8pPr marL="1371874" algn="l" rtl="0" fontAlgn="base">
        <a:spcBef>
          <a:spcPct val="0"/>
        </a:spcBef>
        <a:spcAft>
          <a:spcPct val="0"/>
        </a:spcAft>
        <a:defRPr sz="2600">
          <a:solidFill>
            <a:schemeClr val="tx2"/>
          </a:solidFill>
          <a:latin typeface="Verdana" pitchFamily="34" charset="0"/>
        </a:defRPr>
      </a:lvl8pPr>
      <a:lvl9pPr marL="1829166" algn="l" rtl="0" fontAlgn="base">
        <a:spcBef>
          <a:spcPct val="0"/>
        </a:spcBef>
        <a:spcAft>
          <a:spcPct val="0"/>
        </a:spcAft>
        <a:defRPr sz="2600">
          <a:solidFill>
            <a:schemeClr val="tx2"/>
          </a:solidFill>
          <a:latin typeface="Verdana" pitchFamily="34" charset="0"/>
        </a:defRPr>
      </a:lvl9pPr>
    </p:titleStyle>
    <p:bodyStyle>
      <a:lvl1pPr marL="316800" indent="-316800" algn="l" rtl="0" fontAlgn="base">
        <a:lnSpc>
          <a:spcPct val="90000"/>
        </a:lnSpc>
        <a:spcBef>
          <a:spcPts val="1200"/>
        </a:spcBef>
        <a:spcAft>
          <a:spcPts val="0"/>
        </a:spcAft>
        <a:buClr>
          <a:schemeClr val="tx2"/>
        </a:buClr>
        <a:buSzPct val="80000"/>
        <a:buFont typeface="Verdana" panose="020B0604030504040204" pitchFamily="34" charset="0"/>
        <a:buChar char="›"/>
        <a:defRPr sz="2400">
          <a:solidFill>
            <a:schemeClr val="tx1"/>
          </a:solidFill>
          <a:latin typeface="+mn-lt"/>
          <a:ea typeface="+mn-ea"/>
          <a:cs typeface="+mn-cs"/>
        </a:defRPr>
      </a:lvl1pPr>
      <a:lvl2pPr marL="630000" indent="-316800" algn="l" rtl="0" fontAlgn="base">
        <a:lnSpc>
          <a:spcPct val="90000"/>
        </a:lnSpc>
        <a:spcBef>
          <a:spcPts val="1000"/>
        </a:spcBef>
        <a:spcAft>
          <a:spcPts val="0"/>
        </a:spcAft>
        <a:buClr>
          <a:schemeClr val="tx2"/>
        </a:buClr>
        <a:buFont typeface="Verdana" panose="020B0604030504040204" pitchFamily="34" charset="0"/>
        <a:buChar char="–"/>
        <a:defRPr sz="2000">
          <a:solidFill>
            <a:schemeClr val="tx1"/>
          </a:solidFill>
          <a:latin typeface="+mn-lt"/>
        </a:defRPr>
      </a:lvl2pPr>
      <a:lvl3pPr marL="946800" indent="-316800" algn="l" rtl="0" fontAlgn="base">
        <a:lnSpc>
          <a:spcPct val="90000"/>
        </a:lnSpc>
        <a:spcBef>
          <a:spcPts val="800"/>
        </a:spcBef>
        <a:spcAft>
          <a:spcPts val="0"/>
        </a:spcAft>
        <a:buClr>
          <a:schemeClr val="tx2"/>
        </a:buClr>
        <a:buFont typeface="Wingdings" panose="05000000000000000000" pitchFamily="2" charset="2"/>
        <a:buChar char="§"/>
        <a:defRPr sz="1800">
          <a:solidFill>
            <a:schemeClr val="tx1"/>
          </a:solidFill>
          <a:latin typeface="+mn-lt"/>
        </a:defRPr>
      </a:lvl3pPr>
      <a:lvl4pPr marL="1260000" indent="-316800" algn="l" rtl="0" fontAlgn="base">
        <a:lnSpc>
          <a:spcPct val="90000"/>
        </a:lnSpc>
        <a:spcBef>
          <a:spcPts val="600"/>
        </a:spcBef>
        <a:spcAft>
          <a:spcPts val="0"/>
        </a:spcAft>
        <a:buClr>
          <a:schemeClr val="tx2"/>
        </a:buClr>
        <a:buFont typeface="Arial" panose="020B0604020202020204" pitchFamily="34" charset="0"/>
        <a:buChar char="•"/>
        <a:defRPr sz="1800">
          <a:solidFill>
            <a:schemeClr val="tx1"/>
          </a:solidFill>
          <a:latin typeface="+mn-lt"/>
        </a:defRPr>
      </a:lvl4pPr>
      <a:lvl5pPr marL="1576800" indent="-316800" algn="l" rtl="0" fontAlgn="base">
        <a:lnSpc>
          <a:spcPct val="90000"/>
        </a:lnSpc>
        <a:spcBef>
          <a:spcPts val="600"/>
        </a:spcBef>
        <a:spcAft>
          <a:spcPts val="0"/>
        </a:spcAft>
        <a:buClr>
          <a:schemeClr val="tx2"/>
        </a:buClr>
        <a:buFont typeface="Verdana" panose="020B0604030504040204" pitchFamily="34" charset="0"/>
        <a:buChar char="–"/>
        <a:defRPr sz="1600">
          <a:solidFill>
            <a:schemeClr val="tx2"/>
          </a:solidFill>
          <a:latin typeface="+mn-lt"/>
        </a:defRPr>
      </a:lvl5pPr>
      <a:lvl6pPr marL="1890000" indent="-316800" algn="l" rtl="0" fontAlgn="base">
        <a:lnSpc>
          <a:spcPct val="90000"/>
        </a:lnSpc>
        <a:spcBef>
          <a:spcPts val="600"/>
        </a:spcBef>
        <a:spcAft>
          <a:spcPct val="0"/>
        </a:spcAft>
        <a:buFont typeface="Arial" panose="020B0604020202020204" pitchFamily="34" charset="0"/>
        <a:buChar char="•"/>
        <a:defRPr sz="1400">
          <a:solidFill>
            <a:schemeClr val="tx1">
              <a:lumMod val="50000"/>
              <a:lumOff val="50000"/>
            </a:schemeClr>
          </a:solidFill>
          <a:latin typeface="+mn-lt"/>
        </a:defRPr>
      </a:lvl6pPr>
      <a:lvl7pPr marL="72000" indent="-72000" algn="l" rtl="0" fontAlgn="base">
        <a:lnSpc>
          <a:spcPct val="90000"/>
        </a:lnSpc>
        <a:spcBef>
          <a:spcPts val="600"/>
        </a:spcBef>
        <a:spcAft>
          <a:spcPct val="0"/>
        </a:spcAft>
        <a:buFontTx/>
        <a:buNone/>
        <a:defRPr sz="1200" b="1" baseline="0">
          <a:solidFill>
            <a:schemeClr val="tx2"/>
          </a:solidFill>
          <a:latin typeface="+mn-lt"/>
        </a:defRPr>
      </a:lvl7pPr>
      <a:lvl8pPr marL="71438" indent="-71438" algn="l" rtl="0" fontAlgn="base">
        <a:lnSpc>
          <a:spcPct val="90000"/>
        </a:lnSpc>
        <a:spcBef>
          <a:spcPts val="600"/>
        </a:spcBef>
        <a:spcAft>
          <a:spcPct val="0"/>
        </a:spcAft>
        <a:buFontTx/>
        <a:buNone/>
        <a:defRPr sz="1200" baseline="0">
          <a:solidFill>
            <a:schemeClr val="tx1">
              <a:lumMod val="50000"/>
              <a:lumOff val="50000"/>
            </a:schemeClr>
          </a:solidFill>
          <a:latin typeface="+mn-lt"/>
        </a:defRPr>
      </a:lvl8pPr>
      <a:lvl9pPr marL="216000" indent="-144000" algn="l" rtl="0" fontAlgn="base">
        <a:lnSpc>
          <a:spcPct val="90000"/>
        </a:lnSpc>
        <a:spcBef>
          <a:spcPts val="600"/>
        </a:spcBef>
        <a:spcAft>
          <a:spcPct val="0"/>
        </a:spcAft>
        <a:buClr>
          <a:schemeClr val="tx2"/>
        </a:buClr>
        <a:buFont typeface="Verdana" panose="020B0604030504040204" pitchFamily="34" charset="0"/>
        <a:buChar char="–"/>
        <a:defRPr sz="1200" baseline="0">
          <a:solidFill>
            <a:schemeClr val="tx1">
              <a:lumMod val="50000"/>
              <a:lumOff val="50000"/>
            </a:schemeClr>
          </a:solidFill>
          <a:latin typeface="+mn-lt"/>
        </a:defRPr>
      </a:lvl9pPr>
    </p:bodyStyle>
    <p:otherStyle>
      <a:defPPr>
        <a:defRPr lang="nl-NL"/>
      </a:defPPr>
      <a:lvl1pPr marL="0" algn="l" defTabSz="914583" rtl="0" eaLnBrk="1" latinLnBrk="0" hangingPunct="1">
        <a:defRPr sz="1800" kern="1200">
          <a:solidFill>
            <a:schemeClr val="tx1"/>
          </a:solidFill>
          <a:latin typeface="+mn-lt"/>
          <a:ea typeface="+mn-ea"/>
          <a:cs typeface="+mn-cs"/>
        </a:defRPr>
      </a:lvl1pPr>
      <a:lvl2pPr marL="457291" algn="l" defTabSz="914583" rtl="0" eaLnBrk="1" latinLnBrk="0" hangingPunct="1">
        <a:defRPr sz="1800" kern="1200">
          <a:solidFill>
            <a:schemeClr val="tx1"/>
          </a:solidFill>
          <a:latin typeface="+mn-lt"/>
          <a:ea typeface="+mn-ea"/>
          <a:cs typeface="+mn-cs"/>
        </a:defRPr>
      </a:lvl2pPr>
      <a:lvl3pPr marL="914583" algn="l" defTabSz="914583" rtl="0" eaLnBrk="1" latinLnBrk="0" hangingPunct="1">
        <a:defRPr sz="1800" kern="1200">
          <a:solidFill>
            <a:schemeClr val="tx1"/>
          </a:solidFill>
          <a:latin typeface="+mn-lt"/>
          <a:ea typeface="+mn-ea"/>
          <a:cs typeface="+mn-cs"/>
        </a:defRPr>
      </a:lvl3pPr>
      <a:lvl4pPr marL="1371874" algn="l" defTabSz="914583" rtl="0" eaLnBrk="1" latinLnBrk="0" hangingPunct="1">
        <a:defRPr sz="1800" kern="1200">
          <a:solidFill>
            <a:schemeClr val="tx1"/>
          </a:solidFill>
          <a:latin typeface="+mn-lt"/>
          <a:ea typeface="+mn-ea"/>
          <a:cs typeface="+mn-cs"/>
        </a:defRPr>
      </a:lvl4pPr>
      <a:lvl5pPr marL="1829166" algn="l" defTabSz="914583" rtl="0" eaLnBrk="1" latinLnBrk="0" hangingPunct="1">
        <a:defRPr sz="1800" kern="1200">
          <a:solidFill>
            <a:schemeClr val="tx1"/>
          </a:solidFill>
          <a:latin typeface="+mn-lt"/>
          <a:ea typeface="+mn-ea"/>
          <a:cs typeface="+mn-cs"/>
        </a:defRPr>
      </a:lvl5pPr>
      <a:lvl6pPr marL="2286457" algn="l" defTabSz="914583" rtl="0" eaLnBrk="1" latinLnBrk="0" hangingPunct="1">
        <a:defRPr sz="1800" kern="1200">
          <a:solidFill>
            <a:schemeClr val="tx1"/>
          </a:solidFill>
          <a:latin typeface="+mn-lt"/>
          <a:ea typeface="+mn-ea"/>
          <a:cs typeface="+mn-cs"/>
        </a:defRPr>
      </a:lvl6pPr>
      <a:lvl7pPr marL="2743749" algn="l" defTabSz="914583" rtl="0" eaLnBrk="1" latinLnBrk="0" hangingPunct="1">
        <a:defRPr sz="1800" kern="1200">
          <a:solidFill>
            <a:schemeClr val="tx1"/>
          </a:solidFill>
          <a:latin typeface="+mn-lt"/>
          <a:ea typeface="+mn-ea"/>
          <a:cs typeface="+mn-cs"/>
        </a:defRPr>
      </a:lvl7pPr>
      <a:lvl8pPr marL="3201040" algn="l" defTabSz="914583" rtl="0" eaLnBrk="1" latinLnBrk="0" hangingPunct="1">
        <a:defRPr sz="1800" kern="1200">
          <a:solidFill>
            <a:schemeClr val="tx1"/>
          </a:solidFill>
          <a:latin typeface="+mn-lt"/>
          <a:ea typeface="+mn-ea"/>
          <a:cs typeface="+mn-cs"/>
        </a:defRPr>
      </a:lvl8pPr>
      <a:lvl9pPr marL="3658332" algn="l" defTabSz="914583"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635000" y="1052513"/>
            <a:ext cx="10923588" cy="948047"/>
          </a:xfrm>
          <a:prstGeom prst="rect">
            <a:avLst/>
          </a:prstGeom>
        </p:spPr>
        <p:txBody>
          <a:bodyPr vert="horz" lIns="91440" tIns="45720" rIns="91440" bIns="45720" rtlCol="0" anchor="b" anchorCtr="0">
            <a:normAutofit/>
          </a:bodyPr>
          <a:lstStyle/>
          <a:p>
            <a:r>
              <a:rPr lang="nl-NL" dirty="0"/>
              <a:t>Klik om de stijl te bewerken</a:t>
            </a:r>
          </a:p>
        </p:txBody>
      </p:sp>
      <p:sp>
        <p:nvSpPr>
          <p:cNvPr id="3" name="Tijdelijke aanduiding voor tekst 2"/>
          <p:cNvSpPr>
            <a:spLocks noGrp="1"/>
          </p:cNvSpPr>
          <p:nvPr>
            <p:ph type="body" idx="1"/>
          </p:nvPr>
        </p:nvSpPr>
        <p:spPr>
          <a:xfrm>
            <a:off x="635000" y="2289485"/>
            <a:ext cx="10923588" cy="3931928"/>
          </a:xfrm>
          <a:prstGeom prst="rect">
            <a:avLst/>
          </a:prstGeom>
        </p:spPr>
        <p:txBody>
          <a:bodyPr vert="horz" lIns="91440" tIns="45720" rIns="91440" bIns="45720" rtlCol="0">
            <a:normAutofit/>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a:p>
            <a:pPr lvl="5"/>
            <a:r>
              <a:rPr lang="nl-NL" dirty="0"/>
              <a:t>Zesde niveau</a:t>
            </a:r>
          </a:p>
          <a:p>
            <a:pPr lvl="6"/>
            <a:r>
              <a:rPr lang="nl-NL" dirty="0"/>
              <a:t>Zevende niveau</a:t>
            </a:r>
          </a:p>
          <a:p>
            <a:pPr lvl="7"/>
            <a:r>
              <a:rPr lang="nl-NL" dirty="0"/>
              <a:t>Achtste niveau</a:t>
            </a:r>
          </a:p>
          <a:p>
            <a:pPr lvl="8"/>
            <a:r>
              <a:rPr lang="nl-NL" dirty="0"/>
              <a:t>Negende niveau</a:t>
            </a:r>
          </a:p>
          <a:p>
            <a:pPr lvl="8"/>
            <a:endParaRPr lang="nl-NL" dirty="0"/>
          </a:p>
        </p:txBody>
      </p:sp>
      <p:pic>
        <p:nvPicPr>
          <p:cNvPr id="12" name="Afbeelding 11"/>
          <p:cNvPicPr>
            <a:picLocks noChangeAspect="1"/>
          </p:cNvPicPr>
          <p:nvPr userDrawn="1"/>
        </p:nvPicPr>
        <p:blipFill>
          <a:blip r:embed="rId39">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1" name="Tijdelijke aanduiding voor datum 3"/>
          <p:cNvSpPr>
            <a:spLocks noGrp="1"/>
          </p:cNvSpPr>
          <p:nvPr>
            <p:ph type="dt" sz="half" idx="2"/>
          </p:nvPr>
        </p:nvSpPr>
        <p:spPr>
          <a:xfrm>
            <a:off x="635000" y="6543488"/>
            <a:ext cx="5003800" cy="264272"/>
          </a:xfrm>
          <a:prstGeom prst="rect">
            <a:avLst/>
          </a:prstGeom>
        </p:spPr>
        <p:txBody>
          <a:bodyPr vert="horz" lIns="91440" tIns="0" rIns="91440" bIns="45720" rtlCol="0" anchor="t" anchorCtr="0"/>
          <a:lstStyle>
            <a:lvl1pPr algn="l">
              <a:defRPr sz="1050">
                <a:solidFill>
                  <a:schemeClr val="bg1">
                    <a:lumMod val="65000"/>
                  </a:schemeClr>
                </a:solidFill>
              </a:defRPr>
            </a:lvl1pPr>
          </a:lstStyle>
          <a:p>
            <a:endParaRPr lang="nl-NL" dirty="0"/>
          </a:p>
        </p:txBody>
      </p:sp>
      <p:sp>
        <p:nvSpPr>
          <p:cNvPr id="14" name="Tijdelijke aanduiding voor voettekst 4"/>
          <p:cNvSpPr>
            <a:spLocks noGrp="1"/>
          </p:cNvSpPr>
          <p:nvPr>
            <p:ph type="ftr" sz="quarter" idx="3"/>
          </p:nvPr>
        </p:nvSpPr>
        <p:spPr>
          <a:xfrm>
            <a:off x="635000" y="6221413"/>
            <a:ext cx="5003800" cy="322075"/>
          </a:xfrm>
          <a:prstGeom prst="rect">
            <a:avLst/>
          </a:prstGeom>
        </p:spPr>
        <p:txBody>
          <a:bodyPr vert="horz" lIns="91440" tIns="45720" rIns="91440" bIns="45720" rtlCol="0" anchor="b" anchorCtr="0"/>
          <a:lstStyle>
            <a:lvl1pPr algn="l">
              <a:defRPr sz="1050">
                <a:solidFill>
                  <a:schemeClr val="bg1">
                    <a:lumMod val="65000"/>
                  </a:schemeClr>
                </a:solidFill>
              </a:defRPr>
            </a:lvl1pPr>
          </a:lstStyle>
          <a:p>
            <a:endParaRPr lang="nl-NL" dirty="0"/>
          </a:p>
        </p:txBody>
      </p:sp>
      <p:sp>
        <p:nvSpPr>
          <p:cNvPr id="15" name="Tijdelijke aanduiding voor dianummer 5"/>
          <p:cNvSpPr>
            <a:spLocks noGrp="1"/>
          </p:cNvSpPr>
          <p:nvPr>
            <p:ph type="sldNum" sz="quarter" idx="4"/>
          </p:nvPr>
        </p:nvSpPr>
        <p:spPr>
          <a:xfrm>
            <a:off x="6553199" y="6221413"/>
            <a:ext cx="5005389" cy="322075"/>
          </a:xfrm>
          <a:prstGeom prst="rect">
            <a:avLst/>
          </a:prstGeom>
        </p:spPr>
        <p:txBody>
          <a:bodyPr vert="horz" lIns="91440" tIns="45720" rIns="0" bIns="45720" rtlCol="0" anchor="b" anchorCtr="0"/>
          <a:lstStyle>
            <a:lvl1pPr algn="r">
              <a:defRPr sz="1050">
                <a:solidFill>
                  <a:schemeClr val="bg1">
                    <a:lumMod val="65000"/>
                  </a:schemeClr>
                </a:solidFill>
              </a:defRPr>
            </a:lvl1p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712974459"/>
      </p:ext>
    </p:extLst>
  </p:cSld>
  <p:clrMap bg1="lt1" tx1="dk1" bg2="lt2" tx2="dk2" accent1="accent1" accent2="accent2" accent3="accent3" accent4="accent4" accent5="accent5" accent6="accent6" hlink="hlink" folHlink="folHlink"/>
  <p:sldLayoutIdLst>
    <p:sldLayoutId id="2147483898" r:id="rId1"/>
    <p:sldLayoutId id="2147483899" r:id="rId2"/>
    <p:sldLayoutId id="2147483900" r:id="rId3"/>
    <p:sldLayoutId id="2147483901" r:id="rId4"/>
    <p:sldLayoutId id="2147483902" r:id="rId5"/>
    <p:sldLayoutId id="2147483903" r:id="rId6"/>
    <p:sldLayoutId id="2147483904" r:id="rId7"/>
    <p:sldLayoutId id="2147483905" r:id="rId8"/>
    <p:sldLayoutId id="2147483906" r:id="rId9"/>
    <p:sldLayoutId id="2147483907" r:id="rId10"/>
    <p:sldLayoutId id="2147483908" r:id="rId11"/>
    <p:sldLayoutId id="2147483909" r:id="rId12"/>
    <p:sldLayoutId id="2147483910" r:id="rId13"/>
    <p:sldLayoutId id="2147483911" r:id="rId14"/>
    <p:sldLayoutId id="2147483912" r:id="rId15"/>
    <p:sldLayoutId id="2147483913" r:id="rId16"/>
    <p:sldLayoutId id="2147483914" r:id="rId17"/>
    <p:sldLayoutId id="2147483915" r:id="rId18"/>
    <p:sldLayoutId id="2147483916" r:id="rId19"/>
    <p:sldLayoutId id="2147483917" r:id="rId20"/>
    <p:sldLayoutId id="2147483918" r:id="rId21"/>
    <p:sldLayoutId id="2147483919" r:id="rId22"/>
    <p:sldLayoutId id="2147483920" r:id="rId23"/>
    <p:sldLayoutId id="2147483921" r:id="rId24"/>
    <p:sldLayoutId id="2147483922" r:id="rId25"/>
    <p:sldLayoutId id="2147483923" r:id="rId26"/>
    <p:sldLayoutId id="2147483924" r:id="rId27"/>
    <p:sldLayoutId id="2147483925" r:id="rId28"/>
    <p:sldLayoutId id="2147483926" r:id="rId29"/>
    <p:sldLayoutId id="2147483927" r:id="rId30"/>
    <p:sldLayoutId id="2147483928" r:id="rId31"/>
    <p:sldLayoutId id="2147483929" r:id="rId32"/>
    <p:sldLayoutId id="2147483930" r:id="rId33"/>
    <p:sldLayoutId id="2147483931" r:id="rId34"/>
    <p:sldLayoutId id="2147483932" r:id="rId35"/>
    <p:sldLayoutId id="2147483933" r:id="rId36"/>
    <p:sldLayoutId id="2147483934" r:id="rId37"/>
  </p:sldLayoutIdLst>
  <p:hf hdr="0"/>
  <p:txStyles>
    <p:titleStyle>
      <a:lvl1pPr algn="l" defTabSz="914400" rtl="0" eaLnBrk="1" latinLnBrk="0" hangingPunct="1">
        <a:lnSpc>
          <a:spcPct val="90000"/>
        </a:lnSpc>
        <a:spcBef>
          <a:spcPct val="0"/>
        </a:spcBef>
        <a:buNone/>
        <a:defRPr sz="3600" b="0" kern="1200" baseline="0">
          <a:solidFill>
            <a:schemeClr val="tx2"/>
          </a:solidFill>
          <a:latin typeface="+mj-lt"/>
          <a:ea typeface="+mj-ea"/>
          <a:cs typeface="+mj-cs"/>
        </a:defRPr>
      </a:lvl1pPr>
    </p:titleStyle>
    <p:bodyStyle>
      <a:lvl1pPr marL="316800" indent="-316800" algn="l" defTabSz="914400" rtl="0" eaLnBrk="1" latinLnBrk="0" hangingPunct="1">
        <a:lnSpc>
          <a:spcPct val="90000"/>
        </a:lnSpc>
        <a:spcBef>
          <a:spcPts val="1200"/>
        </a:spcBef>
        <a:buClr>
          <a:schemeClr val="tx2"/>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tx2"/>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tx2"/>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tx2"/>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Font typeface="Verdana" panose="020B0604030504040204" pitchFamily="34" charset="0"/>
        <a:buChar char="–"/>
        <a:defRPr sz="1600" kern="1200">
          <a:solidFill>
            <a:schemeClr val="tx2"/>
          </a:solidFill>
          <a:latin typeface="+mn-lt"/>
          <a:ea typeface="+mn-ea"/>
          <a:cs typeface="+mn-cs"/>
        </a:defRPr>
      </a:lvl5pPr>
      <a:lvl6pPr marL="1890000" indent="-316800" algn="l" defTabSz="914400" rtl="0" eaLnBrk="1" latinLnBrk="0" hangingPunct="1">
        <a:lnSpc>
          <a:spcPct val="90000"/>
        </a:lnSpc>
        <a:spcBef>
          <a:spcPts val="600"/>
        </a:spcBef>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tx2"/>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Char char="–"/>
        <a:defRPr sz="1200" i="0" kern="1200">
          <a:solidFill>
            <a:schemeClr val="tx1">
              <a:lumMod val="65000"/>
              <a:lumOff val="35000"/>
            </a:schemeClr>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281">
          <p15:clr>
            <a:srgbClr val="F26B43"/>
          </p15:clr>
        </p15:guide>
        <p15:guide id="8" orient="horz" pos="3919">
          <p15:clr>
            <a:srgbClr val="F26B43"/>
          </p15:clr>
        </p15:guide>
        <p15:guide id="9" pos="3840">
          <p15:clr>
            <a:srgbClr val="F26B43"/>
          </p15:clr>
        </p15:guide>
        <p15:guide id="10" orient="horz" pos="2159">
          <p15:clr>
            <a:srgbClr val="F26B43"/>
          </p15:clr>
        </p15:guide>
        <p15:guide id="11" pos="400">
          <p15:clr>
            <a:srgbClr val="F26B43"/>
          </p15:clr>
        </p15:guide>
        <p15:guide id="12" pos="4128">
          <p15:clr>
            <a:srgbClr val="F26B43"/>
          </p15:clr>
        </p15:guide>
        <p15:guide id="13" pos="3552">
          <p15:clr>
            <a:srgbClr val="F26B43"/>
          </p15:clr>
        </p15:guide>
        <p15:guide id="14" orient="horz" pos="1275">
          <p15:clr>
            <a:srgbClr val="F26B43"/>
          </p15:clr>
        </p15:guide>
        <p15:guide id="15" orient="horz" pos="1434">
          <p15:clr>
            <a:srgbClr val="F26B43"/>
          </p15:clr>
        </p15:guide>
        <p15:guide id="16" pos="461">
          <p15:clr>
            <a:srgbClr val="F26B43"/>
          </p15:clr>
        </p15:guide>
        <p15:guide id="17" orient="horz" pos="663">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shpVoettekst"/>
          <p:cNvSpPr>
            <a:spLocks noGrp="1" noChangeArrowheads="1"/>
          </p:cNvSpPr>
          <p:nvPr>
            <p:ph type="title"/>
          </p:nvPr>
        </p:nvSpPr>
        <p:spPr bwMode="auto">
          <a:xfrm>
            <a:off x="488951" y="1233488"/>
            <a:ext cx="10892367"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nl-NL" altLang="nl-NL"/>
              <a:t>Klik om het opmaakprofiel te bewerken</a:t>
            </a:r>
          </a:p>
        </p:txBody>
      </p:sp>
      <p:sp>
        <p:nvSpPr>
          <p:cNvPr id="2051" name="shpPagina"/>
          <p:cNvSpPr>
            <a:spLocks noGrp="1" noChangeArrowheads="1"/>
          </p:cNvSpPr>
          <p:nvPr>
            <p:ph type="body" idx="1"/>
          </p:nvPr>
        </p:nvSpPr>
        <p:spPr bwMode="auto">
          <a:xfrm>
            <a:off x="488951" y="1798638"/>
            <a:ext cx="10892367" cy="435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nl-NL"/>
              <a:t>Klik om de opmaakprofielen van de modeltekst te bewerken</a:t>
            </a:r>
          </a:p>
          <a:p>
            <a:pPr lvl="1"/>
            <a:r>
              <a:rPr lang="nl-NL" altLang="nl-NL"/>
              <a:t>Tweede niveau</a:t>
            </a:r>
          </a:p>
          <a:p>
            <a:pPr lvl="2"/>
            <a:r>
              <a:rPr lang="nl-NL" altLang="nl-NL"/>
              <a:t>Derde niveau</a:t>
            </a:r>
          </a:p>
          <a:p>
            <a:pPr lvl="3"/>
            <a:r>
              <a:rPr lang="nl-NL" altLang="nl-NL"/>
              <a:t>Vierde niveau</a:t>
            </a:r>
          </a:p>
        </p:txBody>
      </p:sp>
      <p:sp>
        <p:nvSpPr>
          <p:cNvPr id="11" name="shpTitel"/>
          <p:cNvSpPr>
            <a:spLocks noGrp="1" noChangeArrowheads="1"/>
          </p:cNvSpPr>
          <p:nvPr>
            <p:ph type="dt" sz="half" idx="2"/>
          </p:nvPr>
        </p:nvSpPr>
        <p:spPr bwMode="auto">
          <a:xfrm>
            <a:off x="5977468" y="6538913"/>
            <a:ext cx="5541433" cy="315912"/>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eaLnBrk="0" hangingPunct="0">
              <a:defRPr sz="1000" spc="-10">
                <a:solidFill>
                  <a:schemeClr val="bg1"/>
                </a:solidFill>
                <a:latin typeface="+mn-lt"/>
                <a:cs typeface="Arial" charset="0"/>
              </a:defRPr>
            </a:lvl1pPr>
          </a:lstStyle>
          <a:p>
            <a:pPr>
              <a:defRPr/>
            </a:pPr>
            <a:fld id="{E4E40407-4940-4870-B702-5F30E7132787}" type="datetime1">
              <a:rPr lang="nl-NL"/>
              <a:pPr>
                <a:defRPr/>
              </a:pPr>
              <a:t>11-7-2022</a:t>
            </a:fld>
            <a:endParaRPr lang="nl-NL"/>
          </a:p>
        </p:txBody>
      </p:sp>
      <p:sp>
        <p:nvSpPr>
          <p:cNvPr id="12" name="shpKleurvlakBoven"/>
          <p:cNvSpPr>
            <a:spLocks noGrp="1" noChangeArrowheads="1"/>
          </p:cNvSpPr>
          <p:nvPr>
            <p:ph type="ftr" sz="quarter" idx="3"/>
          </p:nvPr>
        </p:nvSpPr>
        <p:spPr bwMode="auto">
          <a:xfrm>
            <a:off x="5969001" y="6369051"/>
            <a:ext cx="5552017" cy="284163"/>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eaLnBrk="0" hangingPunct="0">
              <a:defRPr sz="1000">
                <a:solidFill>
                  <a:schemeClr val="bg1"/>
                </a:solidFill>
              </a:defRPr>
            </a:lvl1pPr>
          </a:lstStyle>
          <a:p>
            <a:pPr>
              <a:defRPr/>
            </a:pPr>
            <a:r>
              <a:rPr lang="nl-NL"/>
              <a:t>Basisadministratie Persoonsgegevens en Reisdocumenten</a:t>
            </a:r>
          </a:p>
        </p:txBody>
      </p:sp>
      <p:sp>
        <p:nvSpPr>
          <p:cNvPr id="13" name="shpBeeldmerk"/>
          <p:cNvSpPr>
            <a:spLocks noGrp="1" noChangeArrowheads="1"/>
          </p:cNvSpPr>
          <p:nvPr>
            <p:ph type="sldNum" sz="quarter" idx="4"/>
          </p:nvPr>
        </p:nvSpPr>
        <p:spPr bwMode="auto">
          <a:xfrm>
            <a:off x="516467" y="6362700"/>
            <a:ext cx="950384" cy="363538"/>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defRPr sz="1000">
                <a:solidFill>
                  <a:schemeClr val="bg1"/>
                </a:solidFill>
              </a:defRPr>
            </a:lvl1pPr>
          </a:lstStyle>
          <a:p>
            <a:pPr>
              <a:defRPr/>
            </a:pPr>
            <a:fld id="{AC878EE2-5AB9-45C5-B639-BE17E1428CA4}" type="slidenum">
              <a:rPr lang="nl-NL" altLang="nl-NL"/>
              <a:pPr>
                <a:defRPr/>
              </a:pPr>
              <a:t>‹nr.›</a:t>
            </a:fld>
            <a:endParaRPr lang="nl-NL" altLang="nl-NL"/>
          </a:p>
        </p:txBody>
      </p:sp>
    </p:spTree>
    <p:extLst>
      <p:ext uri="{BB962C8B-B14F-4D97-AF65-F5344CB8AC3E}">
        <p14:creationId xmlns:p14="http://schemas.microsoft.com/office/powerpoint/2010/main" val="1635936813"/>
      </p:ext>
    </p:extLst>
  </p:cSld>
  <p:clrMap bg1="lt1" tx1="dk1" bg2="lt2" tx2="dk2" accent1="accent1" accent2="accent2" accent3="accent3" accent4="accent4" accent5="accent5" accent6="accent6" hlink="hlink" folHlink="folHlink"/>
  <p:sldLayoutIdLst>
    <p:sldLayoutId id="2147483936" r:id="rId1"/>
    <p:sldLayoutId id="2147483937" r:id="rId2"/>
  </p:sldLayoutIdLst>
  <p:hf hdr="0" ftr="0"/>
  <p:txStyles>
    <p:titleStyle>
      <a:lvl1pPr algn="l" rtl="0" eaLnBrk="0" fontAlgn="base" hangingPunct="0">
        <a:spcBef>
          <a:spcPct val="0"/>
        </a:spcBef>
        <a:spcAft>
          <a:spcPct val="0"/>
        </a:spcAft>
        <a:defRPr sz="2600" kern="1200">
          <a:solidFill>
            <a:schemeClr val="folHlink"/>
          </a:solidFill>
          <a:latin typeface="Arial" panose="020B0604020202020204" pitchFamily="34" charset="0"/>
          <a:ea typeface="+mj-ea"/>
          <a:cs typeface="+mj-cs"/>
        </a:defRPr>
      </a:lvl1pPr>
      <a:lvl2pPr algn="l" rtl="0" eaLnBrk="0" fontAlgn="base" hangingPunct="0">
        <a:spcBef>
          <a:spcPct val="0"/>
        </a:spcBef>
        <a:spcAft>
          <a:spcPct val="0"/>
        </a:spcAft>
        <a:defRPr sz="2600">
          <a:solidFill>
            <a:schemeClr val="folHlink"/>
          </a:solidFill>
          <a:latin typeface="Arial" panose="020B0604020202020204" pitchFamily="34" charset="0"/>
          <a:ea typeface="Verdana" pitchFamily="34" charset="0"/>
          <a:cs typeface="Verdana" pitchFamily="34" charset="0"/>
        </a:defRPr>
      </a:lvl2pPr>
      <a:lvl3pPr algn="l" rtl="0" eaLnBrk="0" fontAlgn="base" hangingPunct="0">
        <a:spcBef>
          <a:spcPct val="0"/>
        </a:spcBef>
        <a:spcAft>
          <a:spcPct val="0"/>
        </a:spcAft>
        <a:defRPr sz="2600">
          <a:solidFill>
            <a:schemeClr val="folHlink"/>
          </a:solidFill>
          <a:latin typeface="Arial" panose="020B0604020202020204" pitchFamily="34" charset="0"/>
          <a:ea typeface="Verdana" pitchFamily="34" charset="0"/>
          <a:cs typeface="Verdana" pitchFamily="34" charset="0"/>
        </a:defRPr>
      </a:lvl3pPr>
      <a:lvl4pPr algn="l" rtl="0" eaLnBrk="0" fontAlgn="base" hangingPunct="0">
        <a:spcBef>
          <a:spcPct val="0"/>
        </a:spcBef>
        <a:spcAft>
          <a:spcPct val="0"/>
        </a:spcAft>
        <a:defRPr sz="2600">
          <a:solidFill>
            <a:schemeClr val="folHlink"/>
          </a:solidFill>
          <a:latin typeface="Arial" panose="020B0604020202020204" pitchFamily="34" charset="0"/>
          <a:ea typeface="Verdana" pitchFamily="34" charset="0"/>
          <a:cs typeface="Verdana" pitchFamily="34" charset="0"/>
        </a:defRPr>
      </a:lvl4pPr>
      <a:lvl5pPr algn="l" rtl="0" eaLnBrk="0" fontAlgn="base" hangingPunct="0">
        <a:spcBef>
          <a:spcPct val="0"/>
        </a:spcBef>
        <a:spcAft>
          <a:spcPct val="0"/>
        </a:spcAft>
        <a:defRPr sz="2600">
          <a:solidFill>
            <a:schemeClr val="folHlink"/>
          </a:solidFill>
          <a:latin typeface="Arial" panose="020B0604020202020204" pitchFamily="34" charset="0"/>
          <a:ea typeface="Verdana" pitchFamily="34" charset="0"/>
          <a:cs typeface="Verdana" pitchFamily="34" charset="0"/>
        </a:defRPr>
      </a:lvl5pPr>
      <a:lvl6pPr marL="457200" algn="l" rtl="0" eaLnBrk="1" fontAlgn="base" hangingPunct="1">
        <a:spcBef>
          <a:spcPct val="0"/>
        </a:spcBef>
        <a:spcAft>
          <a:spcPct val="0"/>
        </a:spcAft>
        <a:defRPr sz="2600">
          <a:solidFill>
            <a:schemeClr val="tx1"/>
          </a:solidFill>
          <a:latin typeface="Verdana" pitchFamily="34" charset="0"/>
          <a:ea typeface="Verdana" pitchFamily="34" charset="0"/>
          <a:cs typeface="Verdana" pitchFamily="34" charset="0"/>
        </a:defRPr>
      </a:lvl6pPr>
      <a:lvl7pPr marL="914400" algn="l" rtl="0" eaLnBrk="1" fontAlgn="base" hangingPunct="1">
        <a:spcBef>
          <a:spcPct val="0"/>
        </a:spcBef>
        <a:spcAft>
          <a:spcPct val="0"/>
        </a:spcAft>
        <a:defRPr sz="2600">
          <a:solidFill>
            <a:schemeClr val="tx1"/>
          </a:solidFill>
          <a:latin typeface="Verdana" pitchFamily="34" charset="0"/>
          <a:ea typeface="Verdana" pitchFamily="34" charset="0"/>
          <a:cs typeface="Verdana" pitchFamily="34" charset="0"/>
        </a:defRPr>
      </a:lvl7pPr>
      <a:lvl8pPr marL="1371600" algn="l" rtl="0" eaLnBrk="1" fontAlgn="base" hangingPunct="1">
        <a:spcBef>
          <a:spcPct val="0"/>
        </a:spcBef>
        <a:spcAft>
          <a:spcPct val="0"/>
        </a:spcAft>
        <a:defRPr sz="2600">
          <a:solidFill>
            <a:schemeClr val="tx1"/>
          </a:solidFill>
          <a:latin typeface="Verdana" pitchFamily="34" charset="0"/>
          <a:ea typeface="Verdana" pitchFamily="34" charset="0"/>
          <a:cs typeface="Verdana" pitchFamily="34" charset="0"/>
        </a:defRPr>
      </a:lvl8pPr>
      <a:lvl9pPr marL="1828800" algn="l" rtl="0" eaLnBrk="1" fontAlgn="base" hangingPunct="1">
        <a:spcBef>
          <a:spcPct val="0"/>
        </a:spcBef>
        <a:spcAft>
          <a:spcPct val="0"/>
        </a:spcAft>
        <a:defRPr sz="2600">
          <a:solidFill>
            <a:schemeClr val="tx1"/>
          </a:solidFill>
          <a:latin typeface="Verdana" pitchFamily="34" charset="0"/>
          <a:ea typeface="Verdana" pitchFamily="34" charset="0"/>
          <a:cs typeface="Verdana" pitchFamily="34" charset="0"/>
        </a:defRPr>
      </a:lvl9pPr>
    </p:titleStyle>
    <p:bodyStyle>
      <a:lvl1pPr algn="l" rtl="0" eaLnBrk="0" fontAlgn="base" hangingPunct="0">
        <a:spcBef>
          <a:spcPct val="20000"/>
        </a:spcBef>
        <a:spcAft>
          <a:spcPct val="0"/>
        </a:spcAft>
        <a:buFont typeface="Arial" panose="020B0604020202020204" pitchFamily="34" charset="0"/>
        <a:defRPr kern="1200">
          <a:solidFill>
            <a:srgbClr val="000000"/>
          </a:solidFill>
          <a:latin typeface="Arial" panose="020B0604020202020204" pitchFamily="34" charset="0"/>
          <a:ea typeface="+mn-ea"/>
          <a:cs typeface="+mn-cs"/>
        </a:defRPr>
      </a:lvl1pPr>
      <a:lvl2pPr marL="152400" indent="-150813" algn="l" rtl="0" eaLnBrk="0" fontAlgn="base" hangingPunct="0">
        <a:spcBef>
          <a:spcPct val="20000"/>
        </a:spcBef>
        <a:spcAft>
          <a:spcPct val="0"/>
        </a:spcAft>
        <a:buFont typeface="Arial" panose="020B0604020202020204" pitchFamily="34" charset="0"/>
        <a:buBlip>
          <a:blip r:embed="rId4"/>
        </a:buBlip>
        <a:defRPr kern="1200">
          <a:solidFill>
            <a:srgbClr val="000000"/>
          </a:solidFill>
          <a:latin typeface="Arial" panose="020B0604020202020204" pitchFamily="34" charset="0"/>
          <a:ea typeface="+mn-ea"/>
          <a:cs typeface="+mn-cs"/>
        </a:defRPr>
      </a:lvl2pPr>
      <a:lvl3pPr marL="406400" indent="-252413" algn="l" rtl="0" eaLnBrk="0" fontAlgn="base" hangingPunct="0">
        <a:spcBef>
          <a:spcPct val="20000"/>
        </a:spcBef>
        <a:spcAft>
          <a:spcPct val="0"/>
        </a:spcAft>
        <a:buFont typeface="Arial" panose="020B0604020202020204" pitchFamily="34" charset="0"/>
        <a:buBlip>
          <a:blip r:embed="rId5"/>
        </a:buBlip>
        <a:defRPr kern="1200">
          <a:solidFill>
            <a:srgbClr val="000000"/>
          </a:solidFill>
          <a:latin typeface="Arial" panose="020B0604020202020204" pitchFamily="34" charset="0"/>
          <a:ea typeface="+mn-ea"/>
          <a:cs typeface="+mn-cs"/>
        </a:defRPr>
      </a:lvl3pPr>
      <a:lvl4pPr marL="633413" indent="-225425" algn="l" rtl="0" eaLnBrk="0" fontAlgn="base" hangingPunct="0">
        <a:spcBef>
          <a:spcPct val="20000"/>
        </a:spcBef>
        <a:spcAft>
          <a:spcPct val="0"/>
        </a:spcAft>
        <a:buFont typeface="Arial" panose="020B0604020202020204" pitchFamily="34" charset="0"/>
        <a:buBlip>
          <a:blip r:embed="rId6"/>
        </a:buBlip>
        <a:defRPr kern="1200">
          <a:solidFill>
            <a:srgbClr val="000000"/>
          </a:solidFill>
          <a:latin typeface="Arial" panose="020B0604020202020204" pitchFamily="34" charset="0"/>
          <a:ea typeface="+mn-ea"/>
          <a:cs typeface="+mn-cs"/>
        </a:defRPr>
      </a:lvl4pPr>
      <a:lvl5pPr marL="811213" indent="-176213" algn="l" rtl="0" eaLnBrk="0" fontAlgn="base" hangingPunct="0">
        <a:spcBef>
          <a:spcPct val="20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35001" y="1052513"/>
            <a:ext cx="10923589" cy="948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18" tIns="46809" rIns="90018" bIns="46809" numCol="1" anchor="b" anchorCtr="0" compatLnSpc="1">
            <a:prstTxWarp prst="textNoShape">
              <a:avLst/>
            </a:prstTxWarp>
            <a:normAutofit/>
          </a:bodyPr>
          <a:lstStyle/>
          <a:p>
            <a:pPr lvl="0"/>
            <a:endParaRPr lang="nl-NL" altLang="nl-NL" dirty="0"/>
          </a:p>
        </p:txBody>
      </p:sp>
      <p:sp>
        <p:nvSpPr>
          <p:cNvPr id="6" name="Tijdelijke aanduiding voor tekst 5"/>
          <p:cNvSpPr>
            <a:spLocks noGrp="1"/>
          </p:cNvSpPr>
          <p:nvPr>
            <p:ph type="body" idx="1"/>
          </p:nvPr>
        </p:nvSpPr>
        <p:spPr>
          <a:xfrm>
            <a:off x="635000" y="2289485"/>
            <a:ext cx="10923589" cy="3931927"/>
          </a:xfrm>
          <a:prstGeom prst="rect">
            <a:avLst/>
          </a:prstGeom>
        </p:spPr>
        <p:txBody>
          <a:bodyPr vert="horz" lIns="91440" tIns="45720" rIns="91440" bIns="4572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a:p>
            <a:pPr lvl="5"/>
            <a:r>
              <a:rPr lang="nl-NL" sz="1400" dirty="0"/>
              <a:t>Zesde niveau</a:t>
            </a:r>
          </a:p>
          <a:p>
            <a:pPr lvl="6"/>
            <a:r>
              <a:rPr lang="nl-NL" dirty="0"/>
              <a:t>Zevende niveau</a:t>
            </a:r>
          </a:p>
          <a:p>
            <a:pPr lvl="7"/>
            <a:r>
              <a:rPr lang="nl-NL" dirty="0"/>
              <a:t>Achtste niveau</a:t>
            </a:r>
          </a:p>
          <a:p>
            <a:pPr lvl="8"/>
            <a:r>
              <a:rPr lang="nl-NL" dirty="0"/>
              <a:t>Negende niveau</a:t>
            </a:r>
          </a:p>
          <a:p>
            <a:pPr lvl="8"/>
            <a:endParaRPr lang="nl-NL" dirty="0"/>
          </a:p>
        </p:txBody>
      </p:sp>
      <p:sp>
        <p:nvSpPr>
          <p:cNvPr id="5" name="Tijdelijke aanduiding voor datum 4"/>
          <p:cNvSpPr>
            <a:spLocks noGrp="1"/>
          </p:cNvSpPr>
          <p:nvPr>
            <p:ph type="dt" sz="half" idx="2"/>
          </p:nvPr>
        </p:nvSpPr>
        <p:spPr>
          <a:xfrm>
            <a:off x="635000" y="6543488"/>
            <a:ext cx="5003800" cy="264272"/>
          </a:xfrm>
          <a:prstGeom prst="rect">
            <a:avLst/>
          </a:prstGeom>
        </p:spPr>
        <p:txBody>
          <a:bodyPr vert="horz" lIns="91440" tIns="0" rIns="91440" bIns="45720" rtlCol="0" anchor="t"/>
          <a:lstStyle>
            <a:lvl1pPr algn="l">
              <a:defRPr sz="1050">
                <a:solidFill>
                  <a:schemeClr val="tx1"/>
                </a:solidFill>
                <a:latin typeface="+mn-lt"/>
              </a:defRPr>
            </a:lvl1pPr>
          </a:lstStyle>
          <a:p>
            <a:r>
              <a:rPr lang="nl-NL"/>
              <a:t>24 november 2020</a:t>
            </a:r>
            <a:endParaRPr lang="nl-NL" dirty="0"/>
          </a:p>
        </p:txBody>
      </p:sp>
      <p:sp>
        <p:nvSpPr>
          <p:cNvPr id="8" name="Tijdelijke aanduiding voor voettekst 7"/>
          <p:cNvSpPr>
            <a:spLocks noGrp="1"/>
          </p:cNvSpPr>
          <p:nvPr>
            <p:ph type="ftr" sz="quarter" idx="3"/>
          </p:nvPr>
        </p:nvSpPr>
        <p:spPr>
          <a:xfrm>
            <a:off x="635000" y="6221413"/>
            <a:ext cx="5003800" cy="322075"/>
          </a:xfrm>
          <a:prstGeom prst="rect">
            <a:avLst/>
          </a:prstGeom>
        </p:spPr>
        <p:txBody>
          <a:bodyPr vert="horz" lIns="91440" tIns="45720" rIns="91440" bIns="45720" rtlCol="0" anchor="b"/>
          <a:lstStyle>
            <a:lvl1pPr algn="l">
              <a:defRPr sz="1050">
                <a:solidFill>
                  <a:schemeClr val="tx1"/>
                </a:solidFill>
                <a:latin typeface="+mn-lt"/>
              </a:defRPr>
            </a:lvl1pPr>
          </a:lstStyle>
          <a:p>
            <a:r>
              <a:rPr lang="nl-NL"/>
              <a:t>Minicursus Nieuwe Europese Verordeningen</a:t>
            </a:r>
            <a:endParaRPr lang="nl-NL" dirty="0"/>
          </a:p>
        </p:txBody>
      </p:sp>
      <p:sp>
        <p:nvSpPr>
          <p:cNvPr id="9" name="Tijdelijke aanduiding voor dianummer 8"/>
          <p:cNvSpPr>
            <a:spLocks noGrp="1"/>
          </p:cNvSpPr>
          <p:nvPr>
            <p:ph type="sldNum" sz="quarter" idx="4"/>
          </p:nvPr>
        </p:nvSpPr>
        <p:spPr>
          <a:xfrm>
            <a:off x="6553198" y="6221413"/>
            <a:ext cx="5005389" cy="322075"/>
          </a:xfrm>
          <a:prstGeom prst="rect">
            <a:avLst/>
          </a:prstGeom>
        </p:spPr>
        <p:txBody>
          <a:bodyPr vert="horz" lIns="91440" tIns="45720" rIns="0" bIns="45720" rtlCol="0" anchor="b"/>
          <a:lstStyle>
            <a:lvl1pPr algn="r">
              <a:defRPr sz="1050">
                <a:solidFill>
                  <a:schemeClr val="tx1"/>
                </a:solidFill>
                <a:latin typeface="+mn-lt"/>
              </a:defRPr>
            </a:lvl1pPr>
          </a:lstStyle>
          <a:p>
            <a:fld id="{0C893183-5A27-4493-8273-E869AD900CD4}" type="slidenum">
              <a:rPr lang="nl-NL" smtClean="0"/>
              <a:pPr/>
              <a:t>‹nr.›</a:t>
            </a:fld>
            <a:endParaRPr lang="nl-NL" dirty="0"/>
          </a:p>
        </p:txBody>
      </p:sp>
      <p:pic>
        <p:nvPicPr>
          <p:cNvPr id="2" name="minjus_header"/>
          <p:cNvPicPr>
            <a:picLocks noChangeAspect="1"/>
          </p:cNvPicPr>
          <p:nvPr userDrawn="1"/>
        </p:nvPicPr>
        <p:blipFill>
          <a:blip r:embed="rId39" cstate="print">
            <a:extLst>
              <a:ext uri="{28A0092B-C50C-407E-A947-70E740481C1C}">
                <a14:useLocalDpi xmlns:a14="http://schemas.microsoft.com/office/drawing/2010/main" val="0"/>
              </a:ext>
            </a:extLst>
          </a:blip>
          <a:stretch>
            <a:fillRect/>
          </a:stretch>
        </p:blipFill>
        <p:spPr>
          <a:xfrm>
            <a:off x="0" y="0"/>
            <a:ext cx="12192000" cy="1783080"/>
          </a:xfrm>
          <a:prstGeom prst="rect">
            <a:avLst/>
          </a:prstGeom>
        </p:spPr>
      </p:pic>
    </p:spTree>
    <p:extLst>
      <p:ext uri="{BB962C8B-B14F-4D97-AF65-F5344CB8AC3E}">
        <p14:creationId xmlns:p14="http://schemas.microsoft.com/office/powerpoint/2010/main" val="3786271295"/>
      </p:ext>
    </p:extLst>
  </p:cSld>
  <p:clrMap bg1="lt1" tx1="dk1" bg2="lt2" tx2="dk2" accent1="accent1" accent2="accent2" accent3="accent3" accent4="accent4" accent5="accent5" accent6="accent6" hlink="hlink" folHlink="folHlink"/>
  <p:sldLayoutIdLst>
    <p:sldLayoutId id="2147483939" r:id="rId1"/>
    <p:sldLayoutId id="2147483940" r:id="rId2"/>
    <p:sldLayoutId id="2147483941" r:id="rId3"/>
    <p:sldLayoutId id="2147483942" r:id="rId4"/>
    <p:sldLayoutId id="2147483943" r:id="rId5"/>
    <p:sldLayoutId id="2147483944" r:id="rId6"/>
    <p:sldLayoutId id="2147483945" r:id="rId7"/>
    <p:sldLayoutId id="2147483946" r:id="rId8"/>
    <p:sldLayoutId id="2147483947" r:id="rId9"/>
    <p:sldLayoutId id="2147483948" r:id="rId10"/>
    <p:sldLayoutId id="2147483949" r:id="rId11"/>
    <p:sldLayoutId id="2147483950" r:id="rId12"/>
    <p:sldLayoutId id="2147483951" r:id="rId13"/>
    <p:sldLayoutId id="2147483952" r:id="rId14"/>
    <p:sldLayoutId id="2147483953" r:id="rId15"/>
    <p:sldLayoutId id="2147483954" r:id="rId16"/>
    <p:sldLayoutId id="2147483955" r:id="rId17"/>
    <p:sldLayoutId id="2147483956" r:id="rId18"/>
    <p:sldLayoutId id="2147483957" r:id="rId19"/>
    <p:sldLayoutId id="2147483958" r:id="rId20"/>
    <p:sldLayoutId id="2147483959" r:id="rId21"/>
    <p:sldLayoutId id="2147483960" r:id="rId22"/>
    <p:sldLayoutId id="2147483961" r:id="rId23"/>
    <p:sldLayoutId id="2147483962" r:id="rId24"/>
    <p:sldLayoutId id="2147483963" r:id="rId25"/>
    <p:sldLayoutId id="2147483964" r:id="rId26"/>
    <p:sldLayoutId id="2147483965" r:id="rId27"/>
    <p:sldLayoutId id="2147483966" r:id="rId28"/>
    <p:sldLayoutId id="2147483967" r:id="rId29"/>
    <p:sldLayoutId id="2147483968" r:id="rId30"/>
    <p:sldLayoutId id="2147483969" r:id="rId31"/>
    <p:sldLayoutId id="2147483970" r:id="rId32"/>
    <p:sldLayoutId id="2147483971" r:id="rId33"/>
    <p:sldLayoutId id="2147483972" r:id="rId34"/>
    <p:sldLayoutId id="2147483973" r:id="rId35"/>
    <p:sldLayoutId id="2147483974" r:id="rId36"/>
    <p:sldLayoutId id="2147483975" r:id="rId37"/>
  </p:sldLayoutIdLst>
  <p:hf hdr="0"/>
  <p:txStyles>
    <p:titleStyle>
      <a:lvl1pPr algn="l" rtl="0" fontAlgn="base">
        <a:lnSpc>
          <a:spcPct val="90000"/>
        </a:lnSpc>
        <a:spcBef>
          <a:spcPct val="0"/>
        </a:spcBef>
        <a:spcAft>
          <a:spcPct val="0"/>
        </a:spcAft>
        <a:defRPr sz="3600">
          <a:solidFill>
            <a:schemeClr val="tx2"/>
          </a:solidFill>
          <a:latin typeface="+mj-lt"/>
          <a:ea typeface="+mj-ea"/>
          <a:cs typeface="+mj-cs"/>
        </a:defRPr>
      </a:lvl1pPr>
      <a:lvl2pPr algn="l" rtl="0" fontAlgn="base">
        <a:spcBef>
          <a:spcPct val="0"/>
        </a:spcBef>
        <a:spcAft>
          <a:spcPct val="0"/>
        </a:spcAft>
        <a:defRPr sz="2600">
          <a:solidFill>
            <a:schemeClr val="tx2"/>
          </a:solidFill>
          <a:latin typeface="Verdana" pitchFamily="34" charset="0"/>
        </a:defRPr>
      </a:lvl2pPr>
      <a:lvl3pPr algn="l" rtl="0" fontAlgn="base">
        <a:spcBef>
          <a:spcPct val="0"/>
        </a:spcBef>
        <a:spcAft>
          <a:spcPct val="0"/>
        </a:spcAft>
        <a:defRPr sz="2600">
          <a:solidFill>
            <a:schemeClr val="tx2"/>
          </a:solidFill>
          <a:latin typeface="Verdana" pitchFamily="34" charset="0"/>
        </a:defRPr>
      </a:lvl3pPr>
      <a:lvl4pPr algn="l" rtl="0" fontAlgn="base">
        <a:spcBef>
          <a:spcPct val="0"/>
        </a:spcBef>
        <a:spcAft>
          <a:spcPct val="0"/>
        </a:spcAft>
        <a:defRPr sz="2600">
          <a:solidFill>
            <a:schemeClr val="tx2"/>
          </a:solidFill>
          <a:latin typeface="Verdana" pitchFamily="34" charset="0"/>
        </a:defRPr>
      </a:lvl4pPr>
      <a:lvl5pPr algn="l" rtl="0" fontAlgn="base">
        <a:spcBef>
          <a:spcPct val="0"/>
        </a:spcBef>
        <a:spcAft>
          <a:spcPct val="0"/>
        </a:spcAft>
        <a:defRPr sz="2600">
          <a:solidFill>
            <a:schemeClr val="tx2"/>
          </a:solidFill>
          <a:latin typeface="Verdana" pitchFamily="34" charset="0"/>
        </a:defRPr>
      </a:lvl5pPr>
      <a:lvl6pPr marL="457291" algn="l" rtl="0" fontAlgn="base">
        <a:spcBef>
          <a:spcPct val="0"/>
        </a:spcBef>
        <a:spcAft>
          <a:spcPct val="0"/>
        </a:spcAft>
        <a:defRPr sz="2600">
          <a:solidFill>
            <a:schemeClr val="tx2"/>
          </a:solidFill>
          <a:latin typeface="Verdana" pitchFamily="34" charset="0"/>
        </a:defRPr>
      </a:lvl6pPr>
      <a:lvl7pPr marL="914583" algn="l" rtl="0" fontAlgn="base">
        <a:spcBef>
          <a:spcPct val="0"/>
        </a:spcBef>
        <a:spcAft>
          <a:spcPct val="0"/>
        </a:spcAft>
        <a:defRPr sz="2600">
          <a:solidFill>
            <a:schemeClr val="tx2"/>
          </a:solidFill>
          <a:latin typeface="Verdana" pitchFamily="34" charset="0"/>
        </a:defRPr>
      </a:lvl7pPr>
      <a:lvl8pPr marL="1371874" algn="l" rtl="0" fontAlgn="base">
        <a:spcBef>
          <a:spcPct val="0"/>
        </a:spcBef>
        <a:spcAft>
          <a:spcPct val="0"/>
        </a:spcAft>
        <a:defRPr sz="2600">
          <a:solidFill>
            <a:schemeClr val="tx2"/>
          </a:solidFill>
          <a:latin typeface="Verdana" pitchFamily="34" charset="0"/>
        </a:defRPr>
      </a:lvl8pPr>
      <a:lvl9pPr marL="1829166" algn="l" rtl="0" fontAlgn="base">
        <a:spcBef>
          <a:spcPct val="0"/>
        </a:spcBef>
        <a:spcAft>
          <a:spcPct val="0"/>
        </a:spcAft>
        <a:defRPr sz="2600">
          <a:solidFill>
            <a:schemeClr val="tx2"/>
          </a:solidFill>
          <a:latin typeface="Verdana" pitchFamily="34" charset="0"/>
        </a:defRPr>
      </a:lvl9pPr>
    </p:titleStyle>
    <p:bodyStyle>
      <a:lvl1pPr marL="316800" indent="-316800" algn="l" rtl="0" fontAlgn="base">
        <a:lnSpc>
          <a:spcPct val="90000"/>
        </a:lnSpc>
        <a:spcBef>
          <a:spcPts val="1200"/>
        </a:spcBef>
        <a:spcAft>
          <a:spcPts val="0"/>
        </a:spcAft>
        <a:buClr>
          <a:schemeClr val="tx2"/>
        </a:buClr>
        <a:buSzPct val="80000"/>
        <a:buFont typeface="Verdana" panose="020B0604030504040204" pitchFamily="34" charset="0"/>
        <a:buChar char="›"/>
        <a:defRPr sz="2400">
          <a:solidFill>
            <a:schemeClr val="tx1"/>
          </a:solidFill>
          <a:latin typeface="+mn-lt"/>
          <a:ea typeface="+mn-ea"/>
          <a:cs typeface="+mn-cs"/>
        </a:defRPr>
      </a:lvl1pPr>
      <a:lvl2pPr marL="630000" indent="-316800" algn="l" rtl="0" fontAlgn="base">
        <a:lnSpc>
          <a:spcPct val="90000"/>
        </a:lnSpc>
        <a:spcBef>
          <a:spcPts val="1000"/>
        </a:spcBef>
        <a:spcAft>
          <a:spcPts val="0"/>
        </a:spcAft>
        <a:buClr>
          <a:schemeClr val="tx2"/>
        </a:buClr>
        <a:buFont typeface="Verdana" panose="020B0604030504040204" pitchFamily="34" charset="0"/>
        <a:buChar char="–"/>
        <a:defRPr sz="2000">
          <a:solidFill>
            <a:schemeClr val="tx1"/>
          </a:solidFill>
          <a:latin typeface="+mn-lt"/>
        </a:defRPr>
      </a:lvl2pPr>
      <a:lvl3pPr marL="946800" indent="-316800" algn="l" rtl="0" fontAlgn="base">
        <a:lnSpc>
          <a:spcPct val="90000"/>
        </a:lnSpc>
        <a:spcBef>
          <a:spcPts val="800"/>
        </a:spcBef>
        <a:spcAft>
          <a:spcPts val="0"/>
        </a:spcAft>
        <a:buClr>
          <a:schemeClr val="tx2"/>
        </a:buClr>
        <a:buFont typeface="Wingdings" panose="05000000000000000000" pitchFamily="2" charset="2"/>
        <a:buChar char="§"/>
        <a:defRPr sz="1800">
          <a:solidFill>
            <a:schemeClr val="tx1"/>
          </a:solidFill>
          <a:latin typeface="+mn-lt"/>
        </a:defRPr>
      </a:lvl3pPr>
      <a:lvl4pPr marL="1260000" indent="-316800" algn="l" rtl="0" fontAlgn="base">
        <a:lnSpc>
          <a:spcPct val="90000"/>
        </a:lnSpc>
        <a:spcBef>
          <a:spcPts val="600"/>
        </a:spcBef>
        <a:spcAft>
          <a:spcPts val="0"/>
        </a:spcAft>
        <a:buClr>
          <a:schemeClr val="tx2"/>
        </a:buClr>
        <a:buFont typeface="Arial" panose="020B0604020202020204" pitchFamily="34" charset="0"/>
        <a:buChar char="•"/>
        <a:defRPr sz="1800">
          <a:solidFill>
            <a:schemeClr val="tx1"/>
          </a:solidFill>
          <a:latin typeface="+mn-lt"/>
        </a:defRPr>
      </a:lvl4pPr>
      <a:lvl5pPr marL="1576800" indent="-316800" algn="l" rtl="0" fontAlgn="base">
        <a:lnSpc>
          <a:spcPct val="90000"/>
        </a:lnSpc>
        <a:spcBef>
          <a:spcPts val="600"/>
        </a:spcBef>
        <a:spcAft>
          <a:spcPts val="0"/>
        </a:spcAft>
        <a:buClr>
          <a:schemeClr val="tx2"/>
        </a:buClr>
        <a:buFont typeface="Verdana" panose="020B0604030504040204" pitchFamily="34" charset="0"/>
        <a:buChar char="–"/>
        <a:defRPr sz="1600">
          <a:solidFill>
            <a:schemeClr val="tx2"/>
          </a:solidFill>
          <a:latin typeface="+mn-lt"/>
        </a:defRPr>
      </a:lvl5pPr>
      <a:lvl6pPr marL="1890000" indent="-316800" algn="l" rtl="0" fontAlgn="base">
        <a:lnSpc>
          <a:spcPct val="90000"/>
        </a:lnSpc>
        <a:spcBef>
          <a:spcPts val="600"/>
        </a:spcBef>
        <a:spcAft>
          <a:spcPct val="0"/>
        </a:spcAft>
        <a:buFont typeface="Arial" panose="020B0604020202020204" pitchFamily="34" charset="0"/>
        <a:buChar char="•"/>
        <a:defRPr sz="1400">
          <a:solidFill>
            <a:schemeClr val="tx1">
              <a:lumMod val="50000"/>
              <a:lumOff val="50000"/>
            </a:schemeClr>
          </a:solidFill>
          <a:latin typeface="+mn-lt"/>
        </a:defRPr>
      </a:lvl6pPr>
      <a:lvl7pPr marL="72000" indent="-72000" algn="l" rtl="0" fontAlgn="base">
        <a:lnSpc>
          <a:spcPct val="90000"/>
        </a:lnSpc>
        <a:spcBef>
          <a:spcPts val="600"/>
        </a:spcBef>
        <a:spcAft>
          <a:spcPct val="0"/>
        </a:spcAft>
        <a:buFontTx/>
        <a:buNone/>
        <a:defRPr sz="1200" b="1" baseline="0">
          <a:solidFill>
            <a:schemeClr val="tx2"/>
          </a:solidFill>
          <a:latin typeface="+mn-lt"/>
        </a:defRPr>
      </a:lvl7pPr>
      <a:lvl8pPr marL="71438" indent="-71438" algn="l" rtl="0" fontAlgn="base">
        <a:lnSpc>
          <a:spcPct val="90000"/>
        </a:lnSpc>
        <a:spcBef>
          <a:spcPts val="600"/>
        </a:spcBef>
        <a:spcAft>
          <a:spcPct val="0"/>
        </a:spcAft>
        <a:buFontTx/>
        <a:buNone/>
        <a:defRPr sz="1200" baseline="0">
          <a:solidFill>
            <a:schemeClr val="tx1">
              <a:lumMod val="50000"/>
              <a:lumOff val="50000"/>
            </a:schemeClr>
          </a:solidFill>
          <a:latin typeface="+mn-lt"/>
        </a:defRPr>
      </a:lvl8pPr>
      <a:lvl9pPr marL="216000" indent="-144000" algn="l" rtl="0" fontAlgn="base">
        <a:lnSpc>
          <a:spcPct val="90000"/>
        </a:lnSpc>
        <a:spcBef>
          <a:spcPts val="600"/>
        </a:spcBef>
        <a:spcAft>
          <a:spcPct val="0"/>
        </a:spcAft>
        <a:buClr>
          <a:schemeClr val="tx2"/>
        </a:buClr>
        <a:buFont typeface="Verdana" panose="020B0604030504040204" pitchFamily="34" charset="0"/>
        <a:buChar char="–"/>
        <a:defRPr sz="1200" baseline="0">
          <a:solidFill>
            <a:schemeClr val="tx1">
              <a:lumMod val="50000"/>
              <a:lumOff val="50000"/>
            </a:schemeClr>
          </a:solidFill>
          <a:latin typeface="+mn-lt"/>
        </a:defRPr>
      </a:lvl9pPr>
    </p:bodyStyle>
    <p:otherStyle>
      <a:defPPr>
        <a:defRPr lang="nl-NL"/>
      </a:defPPr>
      <a:lvl1pPr marL="0" algn="l" defTabSz="914583" rtl="0" eaLnBrk="1" latinLnBrk="0" hangingPunct="1">
        <a:defRPr sz="1800" kern="1200">
          <a:solidFill>
            <a:schemeClr val="tx1"/>
          </a:solidFill>
          <a:latin typeface="+mn-lt"/>
          <a:ea typeface="+mn-ea"/>
          <a:cs typeface="+mn-cs"/>
        </a:defRPr>
      </a:lvl1pPr>
      <a:lvl2pPr marL="457291" algn="l" defTabSz="914583" rtl="0" eaLnBrk="1" latinLnBrk="0" hangingPunct="1">
        <a:defRPr sz="1800" kern="1200">
          <a:solidFill>
            <a:schemeClr val="tx1"/>
          </a:solidFill>
          <a:latin typeface="+mn-lt"/>
          <a:ea typeface="+mn-ea"/>
          <a:cs typeface="+mn-cs"/>
        </a:defRPr>
      </a:lvl2pPr>
      <a:lvl3pPr marL="914583" algn="l" defTabSz="914583" rtl="0" eaLnBrk="1" latinLnBrk="0" hangingPunct="1">
        <a:defRPr sz="1800" kern="1200">
          <a:solidFill>
            <a:schemeClr val="tx1"/>
          </a:solidFill>
          <a:latin typeface="+mn-lt"/>
          <a:ea typeface="+mn-ea"/>
          <a:cs typeface="+mn-cs"/>
        </a:defRPr>
      </a:lvl3pPr>
      <a:lvl4pPr marL="1371874" algn="l" defTabSz="914583" rtl="0" eaLnBrk="1" latinLnBrk="0" hangingPunct="1">
        <a:defRPr sz="1800" kern="1200">
          <a:solidFill>
            <a:schemeClr val="tx1"/>
          </a:solidFill>
          <a:latin typeface="+mn-lt"/>
          <a:ea typeface="+mn-ea"/>
          <a:cs typeface="+mn-cs"/>
        </a:defRPr>
      </a:lvl4pPr>
      <a:lvl5pPr marL="1829166" algn="l" defTabSz="914583" rtl="0" eaLnBrk="1" latinLnBrk="0" hangingPunct="1">
        <a:defRPr sz="1800" kern="1200">
          <a:solidFill>
            <a:schemeClr val="tx1"/>
          </a:solidFill>
          <a:latin typeface="+mn-lt"/>
          <a:ea typeface="+mn-ea"/>
          <a:cs typeface="+mn-cs"/>
        </a:defRPr>
      </a:lvl5pPr>
      <a:lvl6pPr marL="2286457" algn="l" defTabSz="914583" rtl="0" eaLnBrk="1" latinLnBrk="0" hangingPunct="1">
        <a:defRPr sz="1800" kern="1200">
          <a:solidFill>
            <a:schemeClr val="tx1"/>
          </a:solidFill>
          <a:latin typeface="+mn-lt"/>
          <a:ea typeface="+mn-ea"/>
          <a:cs typeface="+mn-cs"/>
        </a:defRPr>
      </a:lvl6pPr>
      <a:lvl7pPr marL="2743749" algn="l" defTabSz="914583" rtl="0" eaLnBrk="1" latinLnBrk="0" hangingPunct="1">
        <a:defRPr sz="1800" kern="1200">
          <a:solidFill>
            <a:schemeClr val="tx1"/>
          </a:solidFill>
          <a:latin typeface="+mn-lt"/>
          <a:ea typeface="+mn-ea"/>
          <a:cs typeface="+mn-cs"/>
        </a:defRPr>
      </a:lvl7pPr>
      <a:lvl8pPr marL="3201040" algn="l" defTabSz="914583" rtl="0" eaLnBrk="1" latinLnBrk="0" hangingPunct="1">
        <a:defRPr sz="1800" kern="1200">
          <a:solidFill>
            <a:schemeClr val="tx1"/>
          </a:solidFill>
          <a:latin typeface="+mn-lt"/>
          <a:ea typeface="+mn-ea"/>
          <a:cs typeface="+mn-cs"/>
        </a:defRPr>
      </a:lvl8pPr>
      <a:lvl9pPr marL="3658332" algn="l" defTabSz="914583"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35001" y="1052513"/>
            <a:ext cx="10923589" cy="948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18" tIns="46809" rIns="90018" bIns="46809" numCol="1" anchor="b" anchorCtr="0" compatLnSpc="1">
            <a:prstTxWarp prst="textNoShape">
              <a:avLst/>
            </a:prstTxWarp>
            <a:normAutofit/>
          </a:bodyPr>
          <a:lstStyle/>
          <a:p>
            <a:pPr lvl="0"/>
            <a:endParaRPr lang="nl-NL" altLang="nl-NL" dirty="0"/>
          </a:p>
        </p:txBody>
      </p:sp>
      <p:sp>
        <p:nvSpPr>
          <p:cNvPr id="6" name="Tijdelijke aanduiding voor tekst 5"/>
          <p:cNvSpPr>
            <a:spLocks noGrp="1"/>
          </p:cNvSpPr>
          <p:nvPr>
            <p:ph type="body" idx="1"/>
          </p:nvPr>
        </p:nvSpPr>
        <p:spPr>
          <a:xfrm>
            <a:off x="635000" y="2289485"/>
            <a:ext cx="10923589" cy="3931927"/>
          </a:xfrm>
          <a:prstGeom prst="rect">
            <a:avLst/>
          </a:prstGeom>
        </p:spPr>
        <p:txBody>
          <a:bodyPr vert="horz" lIns="91440" tIns="45720" rIns="91440" bIns="4572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a:p>
            <a:pPr lvl="5"/>
            <a:r>
              <a:rPr lang="nl-NL" sz="1400" dirty="0"/>
              <a:t>Zesde niveau</a:t>
            </a:r>
          </a:p>
          <a:p>
            <a:pPr lvl="6"/>
            <a:r>
              <a:rPr lang="nl-NL" dirty="0"/>
              <a:t>Zevende niveau</a:t>
            </a:r>
          </a:p>
          <a:p>
            <a:pPr lvl="7"/>
            <a:r>
              <a:rPr lang="nl-NL" dirty="0"/>
              <a:t>Achtste niveau</a:t>
            </a:r>
          </a:p>
          <a:p>
            <a:pPr lvl="8"/>
            <a:r>
              <a:rPr lang="nl-NL" dirty="0"/>
              <a:t>Negende niveau</a:t>
            </a:r>
          </a:p>
          <a:p>
            <a:pPr lvl="8"/>
            <a:endParaRPr lang="nl-NL" dirty="0"/>
          </a:p>
        </p:txBody>
      </p:sp>
      <p:sp>
        <p:nvSpPr>
          <p:cNvPr id="5" name="Tijdelijke aanduiding voor datum 4"/>
          <p:cNvSpPr>
            <a:spLocks noGrp="1"/>
          </p:cNvSpPr>
          <p:nvPr>
            <p:ph type="dt" sz="half" idx="2"/>
          </p:nvPr>
        </p:nvSpPr>
        <p:spPr>
          <a:xfrm>
            <a:off x="635000" y="6543488"/>
            <a:ext cx="5003800" cy="264272"/>
          </a:xfrm>
          <a:prstGeom prst="rect">
            <a:avLst/>
          </a:prstGeom>
        </p:spPr>
        <p:txBody>
          <a:bodyPr vert="horz" lIns="91440" tIns="0" rIns="91440" bIns="45720" rtlCol="0" anchor="t"/>
          <a:lstStyle>
            <a:lvl1pPr algn="l">
              <a:defRPr sz="1050">
                <a:solidFill>
                  <a:schemeClr val="tx1"/>
                </a:solidFill>
                <a:latin typeface="+mn-lt"/>
              </a:defRPr>
            </a:lvl1pPr>
          </a:lstStyle>
          <a:p>
            <a:r>
              <a:rPr lang="nl-NL"/>
              <a:t>24 november 2020</a:t>
            </a:r>
            <a:endParaRPr lang="nl-NL" dirty="0"/>
          </a:p>
        </p:txBody>
      </p:sp>
      <p:sp>
        <p:nvSpPr>
          <p:cNvPr id="8" name="Tijdelijke aanduiding voor voettekst 7"/>
          <p:cNvSpPr>
            <a:spLocks noGrp="1"/>
          </p:cNvSpPr>
          <p:nvPr>
            <p:ph type="ftr" sz="quarter" idx="3"/>
          </p:nvPr>
        </p:nvSpPr>
        <p:spPr>
          <a:xfrm>
            <a:off x="635000" y="6221413"/>
            <a:ext cx="5003800" cy="322075"/>
          </a:xfrm>
          <a:prstGeom prst="rect">
            <a:avLst/>
          </a:prstGeom>
        </p:spPr>
        <p:txBody>
          <a:bodyPr vert="horz" lIns="91440" tIns="45720" rIns="91440" bIns="45720" rtlCol="0" anchor="b"/>
          <a:lstStyle>
            <a:lvl1pPr algn="l">
              <a:defRPr sz="1050">
                <a:solidFill>
                  <a:schemeClr val="tx1"/>
                </a:solidFill>
                <a:latin typeface="+mn-lt"/>
              </a:defRPr>
            </a:lvl1pPr>
          </a:lstStyle>
          <a:p>
            <a:r>
              <a:rPr lang="nl-NL"/>
              <a:t>Minicursus Nieuwe Europese Verordeningen</a:t>
            </a:r>
            <a:endParaRPr lang="nl-NL" dirty="0"/>
          </a:p>
        </p:txBody>
      </p:sp>
      <p:sp>
        <p:nvSpPr>
          <p:cNvPr id="9" name="Tijdelijke aanduiding voor dianummer 8"/>
          <p:cNvSpPr>
            <a:spLocks noGrp="1"/>
          </p:cNvSpPr>
          <p:nvPr>
            <p:ph type="sldNum" sz="quarter" idx="4"/>
          </p:nvPr>
        </p:nvSpPr>
        <p:spPr>
          <a:xfrm>
            <a:off x="6553198" y="6221413"/>
            <a:ext cx="5005389" cy="322075"/>
          </a:xfrm>
          <a:prstGeom prst="rect">
            <a:avLst/>
          </a:prstGeom>
        </p:spPr>
        <p:txBody>
          <a:bodyPr vert="horz" lIns="91440" tIns="45720" rIns="0" bIns="45720" rtlCol="0" anchor="b"/>
          <a:lstStyle>
            <a:lvl1pPr algn="r">
              <a:defRPr sz="1050">
                <a:solidFill>
                  <a:schemeClr val="tx1"/>
                </a:solidFill>
                <a:latin typeface="+mn-lt"/>
              </a:defRPr>
            </a:lvl1pPr>
          </a:lstStyle>
          <a:p>
            <a:fld id="{0C893183-5A27-4493-8273-E869AD900CD4}" type="slidenum">
              <a:rPr lang="nl-NL" smtClean="0"/>
              <a:pPr/>
              <a:t>‹nr.›</a:t>
            </a:fld>
            <a:endParaRPr lang="nl-NL" dirty="0"/>
          </a:p>
        </p:txBody>
      </p:sp>
      <p:pic>
        <p:nvPicPr>
          <p:cNvPr id="2" name="minjus_header"/>
          <p:cNvPicPr>
            <a:picLocks noChangeAspect="1"/>
          </p:cNvPicPr>
          <p:nvPr userDrawn="1"/>
        </p:nvPicPr>
        <p:blipFill>
          <a:blip r:embed="rId40" cstate="print">
            <a:extLst>
              <a:ext uri="{28A0092B-C50C-407E-A947-70E740481C1C}">
                <a14:useLocalDpi xmlns:a14="http://schemas.microsoft.com/office/drawing/2010/main" val="0"/>
              </a:ext>
            </a:extLst>
          </a:blip>
          <a:stretch>
            <a:fillRect/>
          </a:stretch>
        </p:blipFill>
        <p:spPr>
          <a:xfrm>
            <a:off x="0" y="0"/>
            <a:ext cx="12192000" cy="1783080"/>
          </a:xfrm>
          <a:prstGeom prst="rect">
            <a:avLst/>
          </a:prstGeom>
        </p:spPr>
      </p:pic>
    </p:spTree>
    <p:extLst>
      <p:ext uri="{BB962C8B-B14F-4D97-AF65-F5344CB8AC3E}">
        <p14:creationId xmlns:p14="http://schemas.microsoft.com/office/powerpoint/2010/main" val="1883558515"/>
      </p:ext>
    </p:extLst>
  </p:cSld>
  <p:clrMap bg1="lt1" tx1="dk1" bg2="lt2" tx2="dk2" accent1="accent1" accent2="accent2" accent3="accent3" accent4="accent4" accent5="accent5" accent6="accent6" hlink="hlink" folHlink="folHlink"/>
  <p:sldLayoutIdLst>
    <p:sldLayoutId id="2147483977" r:id="rId1"/>
    <p:sldLayoutId id="2147483978" r:id="rId2"/>
    <p:sldLayoutId id="2147483979" r:id="rId3"/>
    <p:sldLayoutId id="2147483980" r:id="rId4"/>
    <p:sldLayoutId id="2147483981" r:id="rId5"/>
    <p:sldLayoutId id="2147483982" r:id="rId6"/>
    <p:sldLayoutId id="2147483983" r:id="rId7"/>
    <p:sldLayoutId id="2147483984" r:id="rId8"/>
    <p:sldLayoutId id="2147483985" r:id="rId9"/>
    <p:sldLayoutId id="2147483986" r:id="rId10"/>
    <p:sldLayoutId id="2147483987" r:id="rId11"/>
    <p:sldLayoutId id="2147483988" r:id="rId12"/>
    <p:sldLayoutId id="2147483989" r:id="rId13"/>
    <p:sldLayoutId id="2147483990" r:id="rId14"/>
    <p:sldLayoutId id="2147483991" r:id="rId15"/>
    <p:sldLayoutId id="2147483992" r:id="rId16"/>
    <p:sldLayoutId id="2147483993" r:id="rId17"/>
    <p:sldLayoutId id="2147483994" r:id="rId18"/>
    <p:sldLayoutId id="2147483995" r:id="rId19"/>
    <p:sldLayoutId id="2147483996" r:id="rId20"/>
    <p:sldLayoutId id="2147483997" r:id="rId21"/>
    <p:sldLayoutId id="2147483998" r:id="rId22"/>
    <p:sldLayoutId id="2147483999" r:id="rId23"/>
    <p:sldLayoutId id="2147484000" r:id="rId24"/>
    <p:sldLayoutId id="2147484001" r:id="rId25"/>
    <p:sldLayoutId id="2147484002" r:id="rId26"/>
    <p:sldLayoutId id="2147484003" r:id="rId27"/>
    <p:sldLayoutId id="2147484004" r:id="rId28"/>
    <p:sldLayoutId id="2147484005" r:id="rId29"/>
    <p:sldLayoutId id="2147484006" r:id="rId30"/>
    <p:sldLayoutId id="2147484007" r:id="rId31"/>
    <p:sldLayoutId id="2147484008" r:id="rId32"/>
    <p:sldLayoutId id="2147484009" r:id="rId33"/>
    <p:sldLayoutId id="2147484010" r:id="rId34"/>
    <p:sldLayoutId id="2147484011" r:id="rId35"/>
    <p:sldLayoutId id="2147484012" r:id="rId36"/>
    <p:sldLayoutId id="2147484013" r:id="rId37"/>
    <p:sldLayoutId id="2147484014" r:id="rId38"/>
  </p:sldLayoutIdLst>
  <p:hf hdr="0"/>
  <p:txStyles>
    <p:titleStyle>
      <a:lvl1pPr algn="l" rtl="0" fontAlgn="base">
        <a:lnSpc>
          <a:spcPct val="90000"/>
        </a:lnSpc>
        <a:spcBef>
          <a:spcPct val="0"/>
        </a:spcBef>
        <a:spcAft>
          <a:spcPct val="0"/>
        </a:spcAft>
        <a:defRPr sz="3600">
          <a:solidFill>
            <a:schemeClr val="tx2"/>
          </a:solidFill>
          <a:latin typeface="+mj-lt"/>
          <a:ea typeface="+mj-ea"/>
          <a:cs typeface="+mj-cs"/>
        </a:defRPr>
      </a:lvl1pPr>
      <a:lvl2pPr algn="l" rtl="0" fontAlgn="base">
        <a:spcBef>
          <a:spcPct val="0"/>
        </a:spcBef>
        <a:spcAft>
          <a:spcPct val="0"/>
        </a:spcAft>
        <a:defRPr sz="2600">
          <a:solidFill>
            <a:schemeClr val="tx2"/>
          </a:solidFill>
          <a:latin typeface="Verdana" pitchFamily="34" charset="0"/>
        </a:defRPr>
      </a:lvl2pPr>
      <a:lvl3pPr algn="l" rtl="0" fontAlgn="base">
        <a:spcBef>
          <a:spcPct val="0"/>
        </a:spcBef>
        <a:spcAft>
          <a:spcPct val="0"/>
        </a:spcAft>
        <a:defRPr sz="2600">
          <a:solidFill>
            <a:schemeClr val="tx2"/>
          </a:solidFill>
          <a:latin typeface="Verdana" pitchFamily="34" charset="0"/>
        </a:defRPr>
      </a:lvl3pPr>
      <a:lvl4pPr algn="l" rtl="0" fontAlgn="base">
        <a:spcBef>
          <a:spcPct val="0"/>
        </a:spcBef>
        <a:spcAft>
          <a:spcPct val="0"/>
        </a:spcAft>
        <a:defRPr sz="2600">
          <a:solidFill>
            <a:schemeClr val="tx2"/>
          </a:solidFill>
          <a:latin typeface="Verdana" pitchFamily="34" charset="0"/>
        </a:defRPr>
      </a:lvl4pPr>
      <a:lvl5pPr algn="l" rtl="0" fontAlgn="base">
        <a:spcBef>
          <a:spcPct val="0"/>
        </a:spcBef>
        <a:spcAft>
          <a:spcPct val="0"/>
        </a:spcAft>
        <a:defRPr sz="2600">
          <a:solidFill>
            <a:schemeClr val="tx2"/>
          </a:solidFill>
          <a:latin typeface="Verdana" pitchFamily="34" charset="0"/>
        </a:defRPr>
      </a:lvl5pPr>
      <a:lvl6pPr marL="457291" algn="l" rtl="0" fontAlgn="base">
        <a:spcBef>
          <a:spcPct val="0"/>
        </a:spcBef>
        <a:spcAft>
          <a:spcPct val="0"/>
        </a:spcAft>
        <a:defRPr sz="2600">
          <a:solidFill>
            <a:schemeClr val="tx2"/>
          </a:solidFill>
          <a:latin typeface="Verdana" pitchFamily="34" charset="0"/>
        </a:defRPr>
      </a:lvl6pPr>
      <a:lvl7pPr marL="914583" algn="l" rtl="0" fontAlgn="base">
        <a:spcBef>
          <a:spcPct val="0"/>
        </a:spcBef>
        <a:spcAft>
          <a:spcPct val="0"/>
        </a:spcAft>
        <a:defRPr sz="2600">
          <a:solidFill>
            <a:schemeClr val="tx2"/>
          </a:solidFill>
          <a:latin typeface="Verdana" pitchFamily="34" charset="0"/>
        </a:defRPr>
      </a:lvl7pPr>
      <a:lvl8pPr marL="1371874" algn="l" rtl="0" fontAlgn="base">
        <a:spcBef>
          <a:spcPct val="0"/>
        </a:spcBef>
        <a:spcAft>
          <a:spcPct val="0"/>
        </a:spcAft>
        <a:defRPr sz="2600">
          <a:solidFill>
            <a:schemeClr val="tx2"/>
          </a:solidFill>
          <a:latin typeface="Verdana" pitchFamily="34" charset="0"/>
        </a:defRPr>
      </a:lvl8pPr>
      <a:lvl9pPr marL="1829166" algn="l" rtl="0" fontAlgn="base">
        <a:spcBef>
          <a:spcPct val="0"/>
        </a:spcBef>
        <a:spcAft>
          <a:spcPct val="0"/>
        </a:spcAft>
        <a:defRPr sz="2600">
          <a:solidFill>
            <a:schemeClr val="tx2"/>
          </a:solidFill>
          <a:latin typeface="Verdana" pitchFamily="34" charset="0"/>
        </a:defRPr>
      </a:lvl9pPr>
    </p:titleStyle>
    <p:bodyStyle>
      <a:lvl1pPr marL="316800" indent="-316800" algn="l" rtl="0" fontAlgn="base">
        <a:lnSpc>
          <a:spcPct val="90000"/>
        </a:lnSpc>
        <a:spcBef>
          <a:spcPts val="1200"/>
        </a:spcBef>
        <a:spcAft>
          <a:spcPts val="0"/>
        </a:spcAft>
        <a:buClr>
          <a:schemeClr val="tx2"/>
        </a:buClr>
        <a:buSzPct val="80000"/>
        <a:buFont typeface="Verdana" panose="020B0604030504040204" pitchFamily="34" charset="0"/>
        <a:buChar char="›"/>
        <a:defRPr sz="2400">
          <a:solidFill>
            <a:schemeClr val="tx1"/>
          </a:solidFill>
          <a:latin typeface="+mn-lt"/>
          <a:ea typeface="+mn-ea"/>
          <a:cs typeface="+mn-cs"/>
        </a:defRPr>
      </a:lvl1pPr>
      <a:lvl2pPr marL="630000" indent="-316800" algn="l" rtl="0" fontAlgn="base">
        <a:lnSpc>
          <a:spcPct val="90000"/>
        </a:lnSpc>
        <a:spcBef>
          <a:spcPts val="1000"/>
        </a:spcBef>
        <a:spcAft>
          <a:spcPts val="0"/>
        </a:spcAft>
        <a:buClr>
          <a:schemeClr val="tx2"/>
        </a:buClr>
        <a:buFont typeface="Verdana" panose="020B0604030504040204" pitchFamily="34" charset="0"/>
        <a:buChar char="–"/>
        <a:defRPr sz="2000">
          <a:solidFill>
            <a:schemeClr val="tx1"/>
          </a:solidFill>
          <a:latin typeface="+mn-lt"/>
        </a:defRPr>
      </a:lvl2pPr>
      <a:lvl3pPr marL="946800" indent="-316800" algn="l" rtl="0" fontAlgn="base">
        <a:lnSpc>
          <a:spcPct val="90000"/>
        </a:lnSpc>
        <a:spcBef>
          <a:spcPts val="800"/>
        </a:spcBef>
        <a:spcAft>
          <a:spcPts val="0"/>
        </a:spcAft>
        <a:buClr>
          <a:schemeClr val="tx2"/>
        </a:buClr>
        <a:buFont typeface="Wingdings" panose="05000000000000000000" pitchFamily="2" charset="2"/>
        <a:buChar char="§"/>
        <a:defRPr sz="1800">
          <a:solidFill>
            <a:schemeClr val="tx1"/>
          </a:solidFill>
          <a:latin typeface="+mn-lt"/>
        </a:defRPr>
      </a:lvl3pPr>
      <a:lvl4pPr marL="1260000" indent="-316800" algn="l" rtl="0" fontAlgn="base">
        <a:lnSpc>
          <a:spcPct val="90000"/>
        </a:lnSpc>
        <a:spcBef>
          <a:spcPts val="600"/>
        </a:spcBef>
        <a:spcAft>
          <a:spcPts val="0"/>
        </a:spcAft>
        <a:buClr>
          <a:schemeClr val="tx2"/>
        </a:buClr>
        <a:buFont typeface="Arial" panose="020B0604020202020204" pitchFamily="34" charset="0"/>
        <a:buChar char="•"/>
        <a:defRPr sz="1800">
          <a:solidFill>
            <a:schemeClr val="tx1"/>
          </a:solidFill>
          <a:latin typeface="+mn-lt"/>
        </a:defRPr>
      </a:lvl4pPr>
      <a:lvl5pPr marL="1576800" indent="-316800" algn="l" rtl="0" fontAlgn="base">
        <a:lnSpc>
          <a:spcPct val="90000"/>
        </a:lnSpc>
        <a:spcBef>
          <a:spcPts val="600"/>
        </a:spcBef>
        <a:spcAft>
          <a:spcPts val="0"/>
        </a:spcAft>
        <a:buClr>
          <a:schemeClr val="tx2"/>
        </a:buClr>
        <a:buFont typeface="Verdana" panose="020B0604030504040204" pitchFamily="34" charset="0"/>
        <a:buChar char="–"/>
        <a:defRPr sz="1600">
          <a:solidFill>
            <a:schemeClr val="tx2"/>
          </a:solidFill>
          <a:latin typeface="+mn-lt"/>
        </a:defRPr>
      </a:lvl5pPr>
      <a:lvl6pPr marL="1890000" indent="-316800" algn="l" rtl="0" fontAlgn="base">
        <a:lnSpc>
          <a:spcPct val="90000"/>
        </a:lnSpc>
        <a:spcBef>
          <a:spcPts val="600"/>
        </a:spcBef>
        <a:spcAft>
          <a:spcPct val="0"/>
        </a:spcAft>
        <a:buFont typeface="Arial" panose="020B0604020202020204" pitchFamily="34" charset="0"/>
        <a:buChar char="•"/>
        <a:defRPr sz="1400">
          <a:solidFill>
            <a:schemeClr val="tx1">
              <a:lumMod val="50000"/>
              <a:lumOff val="50000"/>
            </a:schemeClr>
          </a:solidFill>
          <a:latin typeface="+mn-lt"/>
        </a:defRPr>
      </a:lvl6pPr>
      <a:lvl7pPr marL="72000" indent="-72000" algn="l" rtl="0" fontAlgn="base">
        <a:lnSpc>
          <a:spcPct val="90000"/>
        </a:lnSpc>
        <a:spcBef>
          <a:spcPts val="600"/>
        </a:spcBef>
        <a:spcAft>
          <a:spcPct val="0"/>
        </a:spcAft>
        <a:buFontTx/>
        <a:buNone/>
        <a:defRPr sz="1200" b="1" baseline="0">
          <a:solidFill>
            <a:schemeClr val="tx2"/>
          </a:solidFill>
          <a:latin typeface="+mn-lt"/>
        </a:defRPr>
      </a:lvl7pPr>
      <a:lvl8pPr marL="71438" indent="-71438" algn="l" rtl="0" fontAlgn="base">
        <a:lnSpc>
          <a:spcPct val="90000"/>
        </a:lnSpc>
        <a:spcBef>
          <a:spcPts val="600"/>
        </a:spcBef>
        <a:spcAft>
          <a:spcPct val="0"/>
        </a:spcAft>
        <a:buFontTx/>
        <a:buNone/>
        <a:defRPr sz="1200" baseline="0">
          <a:solidFill>
            <a:schemeClr val="tx1">
              <a:lumMod val="50000"/>
              <a:lumOff val="50000"/>
            </a:schemeClr>
          </a:solidFill>
          <a:latin typeface="+mn-lt"/>
        </a:defRPr>
      </a:lvl8pPr>
      <a:lvl9pPr marL="216000" indent="-144000" algn="l" rtl="0" fontAlgn="base">
        <a:lnSpc>
          <a:spcPct val="90000"/>
        </a:lnSpc>
        <a:spcBef>
          <a:spcPts val="600"/>
        </a:spcBef>
        <a:spcAft>
          <a:spcPct val="0"/>
        </a:spcAft>
        <a:buClr>
          <a:schemeClr val="tx2"/>
        </a:buClr>
        <a:buFont typeface="Verdana" panose="020B0604030504040204" pitchFamily="34" charset="0"/>
        <a:buChar char="–"/>
        <a:defRPr sz="1200" baseline="0">
          <a:solidFill>
            <a:schemeClr val="tx1">
              <a:lumMod val="50000"/>
              <a:lumOff val="50000"/>
            </a:schemeClr>
          </a:solidFill>
          <a:latin typeface="+mn-lt"/>
        </a:defRPr>
      </a:lvl9pPr>
    </p:bodyStyle>
    <p:otherStyle>
      <a:defPPr>
        <a:defRPr lang="nl-NL"/>
      </a:defPPr>
      <a:lvl1pPr marL="0" algn="l" defTabSz="914583" rtl="0" eaLnBrk="1" latinLnBrk="0" hangingPunct="1">
        <a:defRPr sz="1800" kern="1200">
          <a:solidFill>
            <a:schemeClr val="tx1"/>
          </a:solidFill>
          <a:latin typeface="+mn-lt"/>
          <a:ea typeface="+mn-ea"/>
          <a:cs typeface="+mn-cs"/>
        </a:defRPr>
      </a:lvl1pPr>
      <a:lvl2pPr marL="457291" algn="l" defTabSz="914583" rtl="0" eaLnBrk="1" latinLnBrk="0" hangingPunct="1">
        <a:defRPr sz="1800" kern="1200">
          <a:solidFill>
            <a:schemeClr val="tx1"/>
          </a:solidFill>
          <a:latin typeface="+mn-lt"/>
          <a:ea typeface="+mn-ea"/>
          <a:cs typeface="+mn-cs"/>
        </a:defRPr>
      </a:lvl2pPr>
      <a:lvl3pPr marL="914583" algn="l" defTabSz="914583" rtl="0" eaLnBrk="1" latinLnBrk="0" hangingPunct="1">
        <a:defRPr sz="1800" kern="1200">
          <a:solidFill>
            <a:schemeClr val="tx1"/>
          </a:solidFill>
          <a:latin typeface="+mn-lt"/>
          <a:ea typeface="+mn-ea"/>
          <a:cs typeface="+mn-cs"/>
        </a:defRPr>
      </a:lvl3pPr>
      <a:lvl4pPr marL="1371874" algn="l" defTabSz="914583" rtl="0" eaLnBrk="1" latinLnBrk="0" hangingPunct="1">
        <a:defRPr sz="1800" kern="1200">
          <a:solidFill>
            <a:schemeClr val="tx1"/>
          </a:solidFill>
          <a:latin typeface="+mn-lt"/>
          <a:ea typeface="+mn-ea"/>
          <a:cs typeface="+mn-cs"/>
        </a:defRPr>
      </a:lvl4pPr>
      <a:lvl5pPr marL="1829166" algn="l" defTabSz="914583" rtl="0" eaLnBrk="1" latinLnBrk="0" hangingPunct="1">
        <a:defRPr sz="1800" kern="1200">
          <a:solidFill>
            <a:schemeClr val="tx1"/>
          </a:solidFill>
          <a:latin typeface="+mn-lt"/>
          <a:ea typeface="+mn-ea"/>
          <a:cs typeface="+mn-cs"/>
        </a:defRPr>
      </a:lvl5pPr>
      <a:lvl6pPr marL="2286457" algn="l" defTabSz="914583" rtl="0" eaLnBrk="1" latinLnBrk="0" hangingPunct="1">
        <a:defRPr sz="1800" kern="1200">
          <a:solidFill>
            <a:schemeClr val="tx1"/>
          </a:solidFill>
          <a:latin typeface="+mn-lt"/>
          <a:ea typeface="+mn-ea"/>
          <a:cs typeface="+mn-cs"/>
        </a:defRPr>
      </a:lvl6pPr>
      <a:lvl7pPr marL="2743749" algn="l" defTabSz="914583" rtl="0" eaLnBrk="1" latinLnBrk="0" hangingPunct="1">
        <a:defRPr sz="1800" kern="1200">
          <a:solidFill>
            <a:schemeClr val="tx1"/>
          </a:solidFill>
          <a:latin typeface="+mn-lt"/>
          <a:ea typeface="+mn-ea"/>
          <a:cs typeface="+mn-cs"/>
        </a:defRPr>
      </a:lvl7pPr>
      <a:lvl8pPr marL="3201040" algn="l" defTabSz="914583" rtl="0" eaLnBrk="1" latinLnBrk="0" hangingPunct="1">
        <a:defRPr sz="1800" kern="1200">
          <a:solidFill>
            <a:schemeClr val="tx1"/>
          </a:solidFill>
          <a:latin typeface="+mn-lt"/>
          <a:ea typeface="+mn-ea"/>
          <a:cs typeface="+mn-cs"/>
        </a:defRPr>
      </a:lvl8pPr>
      <a:lvl9pPr marL="3658332" algn="l" defTabSz="91458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26.xml"/></Relationships>
</file>

<file path=ppt/slides/_rels/slide1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26.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image" Target="../media/image36.png"/><Relationship Id="rId2" Type="http://schemas.openxmlformats.org/officeDocument/2006/relationships/diagramData" Target="../diagrams/data6.xml"/><Relationship Id="rId1" Type="http://schemas.openxmlformats.org/officeDocument/2006/relationships/slideLayout" Target="../slideLayouts/slideLayout226.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26.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186.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2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2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watch?v=e6rgkRMHcYI" TargetMode="External"/><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3.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4.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5.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hemeOverride" Target="../theme/themeOverride1.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86.xml"/><Relationship Id="rId1" Type="http://schemas.openxmlformats.org/officeDocument/2006/relationships/themeOverride" Target="../theme/themeOverride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6.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8.xml"/></Relationships>
</file>

<file path=ppt/slides/_rels/slide4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8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8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8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8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86.xml"/></Relationships>
</file>

<file path=ppt/slides/_rels/slide4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8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8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86.xml"/></Relationships>
</file>

<file path=ppt/slides/_rels/slide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26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8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8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8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0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0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0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00.xml"/></Relationships>
</file>

<file path=ppt/slides/_rels/slide5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00.xml"/><Relationship Id="rId5" Type="http://schemas.openxmlformats.org/officeDocument/2006/relationships/image" Target="../media/image51.jpeg"/><Relationship Id="rId4" Type="http://schemas.openxmlformats.org/officeDocument/2006/relationships/image" Target="../media/image50.jpeg"/></Relationships>
</file>

<file path=ppt/slides/_rels/slide5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00.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5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00.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33.png"/><Relationship Id="rId2" Type="http://schemas.openxmlformats.org/officeDocument/2006/relationships/diagramData" Target="../diagrams/data1.xml"/><Relationship Id="rId1" Type="http://schemas.openxmlformats.org/officeDocument/2006/relationships/slideLayout" Target="../slideLayouts/slideLayout22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0.xml.rels><?xml version="1.0" encoding="UTF-8" standalone="yes"?>
<Relationships xmlns="http://schemas.openxmlformats.org/package/2006/relationships"><Relationship Id="rId2" Type="http://schemas.openxmlformats.org/officeDocument/2006/relationships/hyperlink" Target="https://ec.europa.eu/regional_policy/en/information/logos_downloadcenter" TargetMode="External"/><Relationship Id="rId1" Type="http://schemas.openxmlformats.org/officeDocument/2006/relationships/slideLayout" Target="../slideLayouts/slideLayout20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9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9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9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9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7.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9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97.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33.png"/><Relationship Id="rId2" Type="http://schemas.openxmlformats.org/officeDocument/2006/relationships/diagramData" Target="../diagrams/data2.xml"/><Relationship Id="rId1" Type="http://schemas.openxmlformats.org/officeDocument/2006/relationships/slideLayout" Target="../slideLayouts/slideLayout22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9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9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9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9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9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9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9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9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97.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196.xml"/><Relationship Id="rId1" Type="http://schemas.openxmlformats.org/officeDocument/2006/relationships/themeOverride" Target="../theme/themeOverride5.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2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8" Type="http://schemas.openxmlformats.org/officeDocument/2006/relationships/diagramLayout" Target="../diagrams/layout5.xml"/><Relationship Id="rId3" Type="http://schemas.openxmlformats.org/officeDocument/2006/relationships/diagramLayout" Target="../diagrams/layout4.xml"/><Relationship Id="rId7" Type="http://schemas.openxmlformats.org/officeDocument/2006/relationships/diagramData" Target="../diagrams/data5.xml"/><Relationship Id="rId2" Type="http://schemas.openxmlformats.org/officeDocument/2006/relationships/diagramData" Target="../diagrams/data4.xml"/><Relationship Id="rId1" Type="http://schemas.openxmlformats.org/officeDocument/2006/relationships/slideLayout" Target="../slideLayouts/slideLayout226.xml"/><Relationship Id="rId6" Type="http://schemas.microsoft.com/office/2007/relationships/diagramDrawing" Target="../diagrams/drawing4.xml"/><Relationship Id="rId11" Type="http://schemas.microsoft.com/office/2007/relationships/diagramDrawing" Target="../diagrams/drawing5.xml"/><Relationship Id="rId5" Type="http://schemas.openxmlformats.org/officeDocument/2006/relationships/diagramColors" Target="../diagrams/colors4.xml"/><Relationship Id="rId10" Type="http://schemas.openxmlformats.org/officeDocument/2006/relationships/diagramColors" Target="../diagrams/colors5.xml"/><Relationship Id="rId4" Type="http://schemas.openxmlformats.org/officeDocument/2006/relationships/diagramQuickStyle" Target="../diagrams/quickStyle4.xml"/><Relationship Id="rId9" Type="http://schemas.openxmlformats.org/officeDocument/2006/relationships/diagramQuickStyle" Target="../diagrams/quickStyle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 name="Titel 2"/>
          <p:cNvSpPr>
            <a:spLocks noGrp="1"/>
          </p:cNvSpPr>
          <p:nvPr>
            <p:ph type="ctrTitle"/>
          </p:nvPr>
        </p:nvSpPr>
        <p:spPr>
          <a:xfrm>
            <a:off x="6553200" y="1885467"/>
            <a:ext cx="5004000" cy="1943440"/>
          </a:xfrm>
        </p:spPr>
        <p:txBody>
          <a:bodyPr>
            <a:normAutofit/>
          </a:bodyPr>
          <a:lstStyle/>
          <a:p>
            <a:r>
              <a:rPr lang="nl-NL" sz="8000" dirty="0"/>
              <a:t>Welkom!</a:t>
            </a:r>
          </a:p>
        </p:txBody>
      </p:sp>
      <p:sp>
        <p:nvSpPr>
          <p:cNvPr id="9" name="Ondertitel 8"/>
          <p:cNvSpPr>
            <a:spLocks noGrp="1"/>
          </p:cNvSpPr>
          <p:nvPr>
            <p:ph type="subTitle" idx="1"/>
          </p:nvPr>
        </p:nvSpPr>
        <p:spPr/>
        <p:txBody>
          <a:bodyPr>
            <a:normAutofit fontScale="92500" lnSpcReduction="10000"/>
          </a:bodyPr>
          <a:lstStyle/>
          <a:p>
            <a:pPr algn="ctr"/>
            <a:r>
              <a:rPr lang="nl-NL" dirty="0"/>
              <a:t>Voorlichtingsbijeenkomst</a:t>
            </a:r>
          </a:p>
          <a:p>
            <a:pPr algn="ctr"/>
            <a:r>
              <a:rPr lang="nl-NL" dirty="0"/>
              <a:t>Open call Integratie 2022</a:t>
            </a:r>
          </a:p>
          <a:p>
            <a:pPr algn="ctr"/>
            <a:endParaRPr lang="nl-NL" dirty="0"/>
          </a:p>
          <a:p>
            <a:pPr algn="ctr"/>
            <a:r>
              <a:rPr lang="nl-NL" sz="1600" dirty="0"/>
              <a:t>5-7-2022</a:t>
            </a:r>
          </a:p>
        </p:txBody>
      </p:sp>
      <p:sp>
        <p:nvSpPr>
          <p:cNvPr id="11" name="Tijdelijke aanduiding voor afbeelding 10"/>
          <p:cNvSpPr>
            <a:spLocks noGrp="1"/>
          </p:cNvSpPr>
          <p:nvPr>
            <p:ph type="pic" sz="quarter" idx="22"/>
          </p:nvPr>
        </p:nvSpPr>
        <p:spPr/>
      </p:sp>
      <p:sp>
        <p:nvSpPr>
          <p:cNvPr id="6" name="Tijdelijke aanduiding voor dianummer 5"/>
          <p:cNvSpPr>
            <a:spLocks noGrp="1"/>
          </p:cNvSpPr>
          <p:nvPr>
            <p:ph type="sldNum" sz="quarter" idx="4294967295"/>
          </p:nvPr>
        </p:nvSpPr>
        <p:spPr>
          <a:xfrm>
            <a:off x="7186613" y="6221413"/>
            <a:ext cx="5005387" cy="322262"/>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A0A6AF-03C5-477E-939A-E28F7E7F05EA}" type="slidenum">
              <a:rPr kumimoji="0" lang="nl-NL" sz="1050" b="0" i="0" u="none" strike="noStrike" kern="1200" cap="none" spc="0" normalizeH="0" baseline="0" noProof="0" smtClean="0">
                <a:ln>
                  <a:noFill/>
                </a:ln>
                <a:solidFill>
                  <a:srgbClr val="FFFFFF">
                    <a:lumMod val="65000"/>
                  </a:srgbClr>
                </a:solidFill>
                <a:effectLst/>
                <a:uLnTx/>
                <a:uFillTx/>
                <a:latin typeface="Verdan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nl-NL" sz="1050" b="0" i="0" u="none" strike="noStrike" kern="1200" cap="none" spc="0" normalizeH="0" baseline="0" noProof="0" dirty="0">
              <a:ln>
                <a:noFill/>
              </a:ln>
              <a:solidFill>
                <a:srgbClr val="FFFFFF">
                  <a:lumMod val="65000"/>
                </a:srgbClr>
              </a:solidFill>
              <a:effectLst/>
              <a:uLnTx/>
              <a:uFillTx/>
              <a:latin typeface="Verdana"/>
              <a:ea typeface="+mn-ea"/>
              <a:cs typeface="+mn-cs"/>
            </a:endParaRPr>
          </a:p>
        </p:txBody>
      </p:sp>
      <p:pic>
        <p:nvPicPr>
          <p:cNvPr id="8" name="Afbeelding 7"/>
          <p:cNvPicPr>
            <a:picLocks noChangeAspect="1"/>
          </p:cNvPicPr>
          <p:nvPr/>
        </p:nvPicPr>
        <p:blipFill>
          <a:blip r:embed="rId2"/>
          <a:stretch>
            <a:fillRect/>
          </a:stretch>
        </p:blipFill>
        <p:spPr>
          <a:xfrm>
            <a:off x="0" y="0"/>
            <a:ext cx="5856790" cy="6858594"/>
          </a:xfrm>
          <a:prstGeom prst="rect">
            <a:avLst/>
          </a:prstGeom>
        </p:spPr>
      </p:pic>
    </p:spTree>
    <p:extLst>
      <p:ext uri="{BB962C8B-B14F-4D97-AF65-F5344CB8AC3E}">
        <p14:creationId xmlns:p14="http://schemas.microsoft.com/office/powerpoint/2010/main" val="25214380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62DFA1F-1539-7A4D-8618-10D55898A70C}"/>
              </a:ext>
            </a:extLst>
          </p:cNvPr>
          <p:cNvSpPr txBox="1"/>
          <p:nvPr/>
        </p:nvSpPr>
        <p:spPr>
          <a:xfrm>
            <a:off x="304800" y="745692"/>
            <a:ext cx="11658600" cy="55399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000" b="1" i="0" u="none" strike="noStrike" kern="1200" cap="none" spc="0" normalizeH="0" baseline="0" noProof="0" dirty="0">
                <a:ln>
                  <a:noFill/>
                </a:ln>
                <a:solidFill>
                  <a:srgbClr val="8FCAE7"/>
                </a:solidFill>
                <a:effectLst/>
                <a:uLnTx/>
                <a:uFillTx/>
                <a:latin typeface="Poppins" pitchFamily="2" charset="77"/>
                <a:ea typeface="+mn-ea"/>
                <a:cs typeface="Poppins" pitchFamily="2" charset="77"/>
              </a:rPr>
              <a:t>De 40% </a:t>
            </a:r>
            <a:r>
              <a:rPr kumimoji="0" lang="en-US" sz="3000" b="1" i="0" u="none" strike="noStrike" kern="1200" cap="none" spc="0" normalizeH="0" baseline="0" noProof="0" dirty="0" err="1">
                <a:ln>
                  <a:noFill/>
                </a:ln>
                <a:solidFill>
                  <a:srgbClr val="8FCAE7"/>
                </a:solidFill>
                <a:effectLst/>
                <a:uLnTx/>
                <a:uFillTx/>
                <a:latin typeface="Poppins" pitchFamily="2" charset="77"/>
                <a:ea typeface="+mn-ea"/>
                <a:cs typeface="Poppins" pitchFamily="2" charset="77"/>
              </a:rPr>
              <a:t>optie</a:t>
            </a:r>
            <a:endParaRPr kumimoji="0" lang="en-US" sz="3000" b="1" i="0" u="none" strike="noStrike" kern="1200" cap="none" spc="0" normalizeH="0" baseline="0" noProof="0" dirty="0">
              <a:ln>
                <a:noFill/>
              </a:ln>
              <a:solidFill>
                <a:srgbClr val="8FCAE7"/>
              </a:solidFill>
              <a:effectLst/>
              <a:uLnTx/>
              <a:uFillTx/>
              <a:latin typeface="Poppins" pitchFamily="2" charset="77"/>
              <a:ea typeface="+mn-ea"/>
              <a:cs typeface="Poppins" pitchFamily="2" charset="77"/>
            </a:endParaRPr>
          </a:p>
        </p:txBody>
      </p:sp>
      <p:sp>
        <p:nvSpPr>
          <p:cNvPr id="30" name="TextBox 29">
            <a:extLst>
              <a:ext uri="{FF2B5EF4-FFF2-40B4-BE49-F238E27FC236}">
                <a16:creationId xmlns:a16="http://schemas.microsoft.com/office/drawing/2014/main" id="{D92BCFBB-7B8E-274E-A457-AC9BD5A71497}"/>
              </a:ext>
            </a:extLst>
          </p:cNvPr>
          <p:cNvSpPr txBox="1"/>
          <p:nvPr/>
        </p:nvSpPr>
        <p:spPr>
          <a:xfrm>
            <a:off x="6787218" y="1743330"/>
            <a:ext cx="627096" cy="553998"/>
          </a:xfrm>
          <a:prstGeom prst="rect">
            <a:avLst/>
          </a:prstGeom>
          <a:noFill/>
        </p:spPr>
        <p:txBody>
          <a:bodyPr wrap="non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000" b="1" i="0" u="none" strike="noStrike" kern="1200" cap="none" spc="0" normalizeH="0" baseline="0" noProof="0" dirty="0">
                <a:ln>
                  <a:noFill/>
                </a:ln>
                <a:solidFill>
                  <a:srgbClr val="FFFFFF"/>
                </a:solidFill>
                <a:effectLst/>
                <a:uLnTx/>
                <a:uFillTx/>
                <a:latin typeface="Poppins" pitchFamily="2" charset="77"/>
                <a:ea typeface="League Spartan" charset="0"/>
                <a:cs typeface="Poppins" pitchFamily="2" charset="77"/>
              </a:rPr>
              <a:t>05</a:t>
            </a:r>
          </a:p>
        </p:txBody>
      </p:sp>
      <p:sp>
        <p:nvSpPr>
          <p:cNvPr id="36" name="TextBox 35">
            <a:extLst>
              <a:ext uri="{FF2B5EF4-FFF2-40B4-BE49-F238E27FC236}">
                <a16:creationId xmlns:a16="http://schemas.microsoft.com/office/drawing/2014/main" id="{1438D83F-B915-2444-89A7-ED30D970C9D0}"/>
              </a:ext>
            </a:extLst>
          </p:cNvPr>
          <p:cNvSpPr txBox="1"/>
          <p:nvPr/>
        </p:nvSpPr>
        <p:spPr>
          <a:xfrm>
            <a:off x="6787218" y="4305298"/>
            <a:ext cx="627096" cy="553998"/>
          </a:xfrm>
          <a:prstGeom prst="rect">
            <a:avLst/>
          </a:prstGeom>
          <a:noFill/>
        </p:spPr>
        <p:txBody>
          <a:bodyPr wrap="non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000" b="1" i="0" u="none" strike="noStrike" kern="1200" cap="none" spc="0" normalizeH="0" baseline="0" noProof="0">
                <a:ln>
                  <a:noFill/>
                </a:ln>
                <a:solidFill>
                  <a:srgbClr val="FFFFFF"/>
                </a:solidFill>
                <a:effectLst/>
                <a:uLnTx/>
                <a:uFillTx/>
                <a:latin typeface="Poppins" pitchFamily="2" charset="77"/>
                <a:ea typeface="League Spartan" charset="0"/>
                <a:cs typeface="Poppins" pitchFamily="2" charset="77"/>
              </a:rPr>
              <a:t>07</a:t>
            </a:r>
            <a:endParaRPr kumimoji="0" lang="en-US" sz="3000" b="1" i="0" u="none" strike="noStrike" kern="1200" cap="none" spc="0" normalizeH="0" baseline="0" noProof="0" dirty="0">
              <a:ln>
                <a:noFill/>
              </a:ln>
              <a:solidFill>
                <a:srgbClr val="FFFFFF"/>
              </a:solidFill>
              <a:effectLst/>
              <a:uLnTx/>
              <a:uFillTx/>
              <a:latin typeface="Poppins" pitchFamily="2" charset="77"/>
              <a:ea typeface="League Spartan" charset="0"/>
              <a:cs typeface="Poppins" pitchFamily="2" charset="77"/>
            </a:endParaRPr>
          </a:p>
        </p:txBody>
      </p:sp>
      <p:sp>
        <p:nvSpPr>
          <p:cNvPr id="34" name="TextBox 4">
            <a:extLst>
              <a:ext uri="{FF2B5EF4-FFF2-40B4-BE49-F238E27FC236}">
                <a16:creationId xmlns:a16="http://schemas.microsoft.com/office/drawing/2014/main" id="{D227D659-611C-9A4A-BA07-99369EA46213}"/>
              </a:ext>
            </a:extLst>
          </p:cNvPr>
          <p:cNvSpPr txBox="1"/>
          <p:nvPr/>
        </p:nvSpPr>
        <p:spPr>
          <a:xfrm>
            <a:off x="1479556" y="2854705"/>
            <a:ext cx="627095" cy="553998"/>
          </a:xfrm>
          <a:prstGeom prst="rect">
            <a:avLst/>
          </a:prstGeom>
          <a:noFill/>
        </p:spPr>
        <p:txBody>
          <a:bodyPr wrap="non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000" b="1" i="0" u="none" strike="noStrike" kern="1200" cap="none" spc="0" normalizeH="0" baseline="0" noProof="0" dirty="0">
                <a:ln>
                  <a:noFill/>
                </a:ln>
                <a:solidFill>
                  <a:srgbClr val="FFFFFF"/>
                </a:solidFill>
                <a:effectLst/>
                <a:uLnTx/>
                <a:uFillTx/>
                <a:latin typeface="Poppins" pitchFamily="2" charset="77"/>
                <a:ea typeface="League Spartan" charset="0"/>
                <a:cs typeface="Poppins" pitchFamily="2" charset="77"/>
              </a:rPr>
              <a:t>02</a:t>
            </a:r>
          </a:p>
        </p:txBody>
      </p:sp>
      <p:sp>
        <p:nvSpPr>
          <p:cNvPr id="43" name="TextBox 4">
            <a:extLst>
              <a:ext uri="{FF2B5EF4-FFF2-40B4-BE49-F238E27FC236}">
                <a16:creationId xmlns:a16="http://schemas.microsoft.com/office/drawing/2014/main" id="{D227D659-611C-9A4A-BA07-99369EA46213}"/>
              </a:ext>
            </a:extLst>
          </p:cNvPr>
          <p:cNvSpPr txBox="1"/>
          <p:nvPr/>
        </p:nvSpPr>
        <p:spPr>
          <a:xfrm>
            <a:off x="1483653" y="4013351"/>
            <a:ext cx="421910" cy="338554"/>
          </a:xfrm>
          <a:prstGeom prst="rect">
            <a:avLst/>
          </a:prstGeom>
          <a:noFill/>
        </p:spPr>
        <p:txBody>
          <a:bodyPr wrap="non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Poppins" pitchFamily="2" charset="77"/>
                <a:ea typeface="League Spartan" charset="0"/>
                <a:cs typeface="Poppins" pitchFamily="2" charset="77"/>
              </a:rPr>
              <a:t>03</a:t>
            </a:r>
          </a:p>
        </p:txBody>
      </p:sp>
      <p:sp>
        <p:nvSpPr>
          <p:cNvPr id="49" name="TextBox 4">
            <a:extLst>
              <a:ext uri="{FF2B5EF4-FFF2-40B4-BE49-F238E27FC236}">
                <a16:creationId xmlns:a16="http://schemas.microsoft.com/office/drawing/2014/main" id="{D227D659-611C-9A4A-BA07-99369EA46213}"/>
              </a:ext>
            </a:extLst>
          </p:cNvPr>
          <p:cNvSpPr txBox="1"/>
          <p:nvPr/>
        </p:nvSpPr>
        <p:spPr>
          <a:xfrm>
            <a:off x="2321192" y="5064701"/>
            <a:ext cx="360997" cy="276999"/>
          </a:xfrm>
          <a:prstGeom prst="rect">
            <a:avLst/>
          </a:prstGeom>
          <a:noFill/>
        </p:spPr>
        <p:txBody>
          <a:bodyPr wrap="non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Poppins" pitchFamily="2" charset="77"/>
                <a:ea typeface="League Spartan" charset="0"/>
                <a:cs typeface="Poppins" pitchFamily="2" charset="77"/>
              </a:rPr>
              <a:t>04</a:t>
            </a:r>
          </a:p>
        </p:txBody>
      </p:sp>
      <p:sp>
        <p:nvSpPr>
          <p:cNvPr id="56" name="TextBox 4">
            <a:extLst>
              <a:ext uri="{FF2B5EF4-FFF2-40B4-BE49-F238E27FC236}">
                <a16:creationId xmlns:a16="http://schemas.microsoft.com/office/drawing/2014/main" id="{D227D659-611C-9A4A-BA07-99369EA46213}"/>
              </a:ext>
            </a:extLst>
          </p:cNvPr>
          <p:cNvSpPr txBox="1"/>
          <p:nvPr/>
        </p:nvSpPr>
        <p:spPr>
          <a:xfrm>
            <a:off x="2284833" y="3930049"/>
            <a:ext cx="360997" cy="276999"/>
          </a:xfrm>
          <a:prstGeom prst="rect">
            <a:avLst/>
          </a:prstGeom>
          <a:noFill/>
        </p:spPr>
        <p:txBody>
          <a:bodyPr wrap="non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Poppins" pitchFamily="2" charset="77"/>
                <a:ea typeface="League Spartan" charset="0"/>
                <a:cs typeface="Poppins" pitchFamily="2" charset="77"/>
              </a:rPr>
              <a:t>03</a:t>
            </a:r>
          </a:p>
        </p:txBody>
      </p:sp>
      <p:sp>
        <p:nvSpPr>
          <p:cNvPr id="57" name="TextBox 4">
            <a:extLst>
              <a:ext uri="{FF2B5EF4-FFF2-40B4-BE49-F238E27FC236}">
                <a16:creationId xmlns:a16="http://schemas.microsoft.com/office/drawing/2014/main" id="{D227D659-611C-9A4A-BA07-99369EA46213}"/>
              </a:ext>
            </a:extLst>
          </p:cNvPr>
          <p:cNvSpPr txBox="1"/>
          <p:nvPr/>
        </p:nvSpPr>
        <p:spPr>
          <a:xfrm>
            <a:off x="2315916" y="5640447"/>
            <a:ext cx="360997" cy="276999"/>
          </a:xfrm>
          <a:prstGeom prst="rect">
            <a:avLst/>
          </a:prstGeom>
          <a:noFill/>
        </p:spPr>
        <p:txBody>
          <a:bodyPr wrap="non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Poppins" pitchFamily="2" charset="77"/>
                <a:ea typeface="League Spartan" charset="0"/>
                <a:cs typeface="Poppins" pitchFamily="2" charset="77"/>
              </a:rPr>
              <a:t>05</a:t>
            </a:r>
          </a:p>
        </p:txBody>
      </p:sp>
      <p:sp>
        <p:nvSpPr>
          <p:cNvPr id="3" name="Tekstvak 2"/>
          <p:cNvSpPr txBox="1"/>
          <p:nvPr/>
        </p:nvSpPr>
        <p:spPr>
          <a:xfrm>
            <a:off x="495300" y="5129931"/>
            <a:ext cx="11277600"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nl-NL" sz="2400" b="0" i="0" u="none" strike="noStrike" kern="1200" cap="none" spc="0" normalizeH="0" baseline="0" noProof="0" dirty="0">
              <a:ln>
                <a:noFill/>
              </a:ln>
              <a:solidFill>
                <a:srgbClr val="000000"/>
              </a:solidFill>
              <a:effectLst/>
              <a:uLnTx/>
              <a:uFillTx/>
              <a:latin typeface="Verdana" pitchFamily="34" charset="0"/>
              <a:ea typeface="+mn-ea"/>
              <a:cs typeface="+mn-cs"/>
            </a:endParaRPr>
          </a:p>
        </p:txBody>
      </p:sp>
      <p:sp>
        <p:nvSpPr>
          <p:cNvPr id="6" name="Tekstvak 5"/>
          <p:cNvSpPr txBox="1"/>
          <p:nvPr/>
        </p:nvSpPr>
        <p:spPr>
          <a:xfrm>
            <a:off x="882098" y="5818574"/>
            <a:ext cx="10515600" cy="707886"/>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nl-NL" sz="2000" b="0" i="1" u="none" strike="noStrike" kern="1200" cap="none" spc="0" normalizeH="0" baseline="0" noProof="0" dirty="0">
                <a:ln>
                  <a:noFill/>
                </a:ln>
                <a:solidFill>
                  <a:srgbClr val="000000"/>
                </a:solidFill>
                <a:effectLst/>
                <a:uLnTx/>
                <a:uFillTx/>
                <a:latin typeface="Verdana" pitchFamily="34" charset="0"/>
                <a:ea typeface="+mn-ea"/>
                <a:cs typeface="+mn-cs"/>
              </a:rPr>
              <a:t>De 40% is INCLUSIEF indirecte kosten. Er mag dus </a:t>
            </a:r>
            <a:r>
              <a:rPr kumimoji="0" lang="nl-NL" sz="2000" b="1" i="1" u="none" strike="noStrike" kern="1200" cap="none" spc="0" normalizeH="0" baseline="0" noProof="0" dirty="0">
                <a:ln>
                  <a:noFill/>
                </a:ln>
                <a:solidFill>
                  <a:srgbClr val="000000"/>
                </a:solidFill>
                <a:effectLst/>
                <a:uLnTx/>
                <a:uFillTx/>
                <a:latin typeface="Verdana" pitchFamily="34" charset="0"/>
                <a:ea typeface="+mn-ea"/>
                <a:cs typeface="+mn-cs"/>
              </a:rPr>
              <a:t>niet</a:t>
            </a:r>
            <a:r>
              <a:rPr kumimoji="0" lang="nl-NL" sz="2000" b="0" i="1" u="none" strike="noStrike" kern="1200" cap="none" spc="0" normalizeH="0" baseline="0" noProof="0" dirty="0">
                <a:ln>
                  <a:noFill/>
                </a:ln>
                <a:solidFill>
                  <a:srgbClr val="000000"/>
                </a:solidFill>
                <a:effectLst/>
                <a:uLnTx/>
                <a:uFillTx/>
                <a:latin typeface="Verdana" pitchFamily="34" charset="0"/>
                <a:ea typeface="+mn-ea"/>
                <a:cs typeface="+mn-cs"/>
              </a:rPr>
              <a:t> ook nog eens 7% over de directe kosten of 15% over de directe loonkosten heen</a:t>
            </a:r>
          </a:p>
        </p:txBody>
      </p:sp>
      <p:sp>
        <p:nvSpPr>
          <p:cNvPr id="4" name="Rechthoek 3"/>
          <p:cNvSpPr/>
          <p:nvPr/>
        </p:nvSpPr>
        <p:spPr>
          <a:xfrm>
            <a:off x="1066800" y="1223554"/>
            <a:ext cx="10553700" cy="46166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1" u="none" strike="noStrike" kern="1200" cap="none" spc="0" normalizeH="0" baseline="0" noProof="0" dirty="0" err="1">
                <a:ln>
                  <a:noFill/>
                </a:ln>
                <a:solidFill>
                  <a:srgbClr val="8FCAE7"/>
                </a:solidFill>
                <a:effectLst/>
                <a:uLnTx/>
                <a:uFillTx/>
                <a:latin typeface="Poppins" pitchFamily="2" charset="77"/>
                <a:ea typeface="+mn-ea"/>
                <a:cs typeface="Poppins" pitchFamily="2" charset="77"/>
              </a:rPr>
              <a:t>overige</a:t>
            </a:r>
            <a:r>
              <a:rPr kumimoji="0" lang="en-US" sz="2400" b="1" i="1" u="none" strike="noStrike" kern="1200" cap="none" spc="0" normalizeH="0" baseline="0" noProof="0" dirty="0">
                <a:ln>
                  <a:noFill/>
                </a:ln>
                <a:solidFill>
                  <a:srgbClr val="8FCAE7"/>
                </a:solidFill>
                <a:effectLst/>
                <a:uLnTx/>
                <a:uFillTx/>
                <a:latin typeface="Poppins" pitchFamily="2" charset="77"/>
                <a:ea typeface="+mn-ea"/>
                <a:cs typeface="Poppins" pitchFamily="2" charset="77"/>
              </a:rPr>
              <a:t> </a:t>
            </a:r>
            <a:r>
              <a:rPr kumimoji="0" lang="en-US" sz="2400" b="1" i="1" u="none" strike="noStrike" kern="1200" cap="none" spc="0" normalizeH="0" baseline="0" noProof="0" dirty="0" err="1">
                <a:ln>
                  <a:noFill/>
                </a:ln>
                <a:solidFill>
                  <a:srgbClr val="8FCAE7"/>
                </a:solidFill>
                <a:effectLst/>
                <a:uLnTx/>
                <a:uFillTx/>
                <a:latin typeface="Poppins" pitchFamily="2" charset="77"/>
                <a:ea typeface="+mn-ea"/>
                <a:cs typeface="Poppins" pitchFamily="2" charset="77"/>
              </a:rPr>
              <a:t>subsidiabele</a:t>
            </a:r>
            <a:r>
              <a:rPr kumimoji="0" lang="en-US" sz="2400" b="1" i="1" u="none" strike="noStrike" kern="1200" cap="none" spc="0" normalizeH="0" baseline="0" noProof="0" dirty="0">
                <a:ln>
                  <a:noFill/>
                </a:ln>
                <a:solidFill>
                  <a:srgbClr val="8FCAE7"/>
                </a:solidFill>
                <a:effectLst/>
                <a:uLnTx/>
                <a:uFillTx/>
                <a:latin typeface="Poppins" pitchFamily="2" charset="77"/>
                <a:ea typeface="+mn-ea"/>
                <a:cs typeface="Poppins" pitchFamily="2" charset="77"/>
              </a:rPr>
              <a:t> </a:t>
            </a:r>
            <a:r>
              <a:rPr kumimoji="0" lang="en-US" sz="2400" b="1" i="1" u="none" strike="noStrike" kern="1200" cap="none" spc="0" normalizeH="0" baseline="0" noProof="0" dirty="0" err="1">
                <a:ln>
                  <a:noFill/>
                </a:ln>
                <a:solidFill>
                  <a:srgbClr val="8FCAE7"/>
                </a:solidFill>
                <a:effectLst/>
                <a:uLnTx/>
                <a:uFillTx/>
                <a:latin typeface="Poppins" pitchFamily="2" charset="77"/>
                <a:ea typeface="+mn-ea"/>
                <a:cs typeface="Poppins" pitchFamily="2" charset="77"/>
              </a:rPr>
              <a:t>kosten</a:t>
            </a:r>
            <a:r>
              <a:rPr kumimoji="0" lang="en-US" sz="2400" b="1" i="1" u="none" strike="noStrike" kern="1200" cap="none" spc="0" normalizeH="0" baseline="0" noProof="0" dirty="0">
                <a:ln>
                  <a:noFill/>
                </a:ln>
                <a:solidFill>
                  <a:srgbClr val="8FCAE7"/>
                </a:solidFill>
                <a:effectLst/>
                <a:uLnTx/>
                <a:uFillTx/>
                <a:latin typeface="Poppins" pitchFamily="2" charset="77"/>
                <a:ea typeface="+mn-ea"/>
                <a:cs typeface="Poppins" pitchFamily="2" charset="77"/>
              </a:rPr>
              <a:t> </a:t>
            </a:r>
            <a:r>
              <a:rPr kumimoji="0" lang="en-US" sz="2400" b="1" i="1" u="none" strike="noStrike" kern="1200" cap="none" spc="0" normalizeH="0" baseline="0" noProof="0" dirty="0" err="1">
                <a:ln>
                  <a:noFill/>
                </a:ln>
                <a:solidFill>
                  <a:srgbClr val="8FCAE7"/>
                </a:solidFill>
                <a:effectLst/>
                <a:uLnTx/>
                <a:uFillTx/>
                <a:latin typeface="Poppins" pitchFamily="2" charset="77"/>
                <a:ea typeface="+mn-ea"/>
                <a:cs typeface="Poppins" pitchFamily="2" charset="77"/>
              </a:rPr>
              <a:t>anders</a:t>
            </a:r>
            <a:r>
              <a:rPr kumimoji="0" lang="en-US" sz="2400" b="1" i="1" u="none" strike="noStrike" kern="1200" cap="none" spc="0" normalizeH="0" baseline="0" noProof="0" dirty="0">
                <a:ln>
                  <a:noFill/>
                </a:ln>
                <a:solidFill>
                  <a:srgbClr val="8FCAE7"/>
                </a:solidFill>
                <a:effectLst/>
                <a:uLnTx/>
                <a:uFillTx/>
                <a:latin typeface="Poppins" pitchFamily="2" charset="77"/>
                <a:ea typeface="+mn-ea"/>
                <a:cs typeface="Poppins" pitchFamily="2" charset="77"/>
              </a:rPr>
              <a:t> </a:t>
            </a:r>
            <a:r>
              <a:rPr kumimoji="0" lang="en-US" sz="2400" b="1" i="1" u="none" strike="noStrike" kern="1200" cap="none" spc="0" normalizeH="0" baseline="0" noProof="0" dirty="0" err="1">
                <a:ln>
                  <a:noFill/>
                </a:ln>
                <a:solidFill>
                  <a:srgbClr val="8FCAE7"/>
                </a:solidFill>
                <a:effectLst/>
                <a:uLnTx/>
                <a:uFillTx/>
                <a:latin typeface="Poppins" pitchFamily="2" charset="77"/>
                <a:ea typeface="+mn-ea"/>
                <a:cs typeface="Poppins" pitchFamily="2" charset="77"/>
              </a:rPr>
              <a:t>dan</a:t>
            </a:r>
            <a:r>
              <a:rPr kumimoji="0" lang="en-US" sz="2400" b="1" i="1" u="none" strike="noStrike" kern="1200" cap="none" spc="0" normalizeH="0" baseline="0" noProof="0" dirty="0">
                <a:ln>
                  <a:noFill/>
                </a:ln>
                <a:solidFill>
                  <a:srgbClr val="8FCAE7"/>
                </a:solidFill>
                <a:effectLst/>
                <a:uLnTx/>
                <a:uFillTx/>
                <a:latin typeface="Poppins" pitchFamily="2" charset="77"/>
                <a:ea typeface="+mn-ea"/>
                <a:cs typeface="Poppins" pitchFamily="2" charset="77"/>
              </a:rPr>
              <a:t> de </a:t>
            </a:r>
            <a:r>
              <a:rPr kumimoji="0" lang="en-US" sz="2400" b="1" i="1" u="none" strike="noStrike" kern="1200" cap="none" spc="0" normalizeH="0" baseline="0" noProof="0" dirty="0" err="1">
                <a:ln>
                  <a:noFill/>
                </a:ln>
                <a:solidFill>
                  <a:srgbClr val="8FCAE7"/>
                </a:solidFill>
                <a:effectLst/>
                <a:uLnTx/>
                <a:uFillTx/>
                <a:latin typeface="Poppins" pitchFamily="2" charset="77"/>
                <a:ea typeface="+mn-ea"/>
                <a:cs typeface="Poppins" pitchFamily="2" charset="77"/>
              </a:rPr>
              <a:t>kosten</a:t>
            </a:r>
            <a:r>
              <a:rPr kumimoji="0" lang="en-US" sz="2400" b="1" i="1" u="none" strike="noStrike" kern="1200" cap="none" spc="0" normalizeH="0" baseline="0" noProof="0" dirty="0">
                <a:ln>
                  <a:noFill/>
                </a:ln>
                <a:solidFill>
                  <a:srgbClr val="8FCAE7"/>
                </a:solidFill>
                <a:effectLst/>
                <a:uLnTx/>
                <a:uFillTx/>
                <a:latin typeface="Poppins" pitchFamily="2" charset="77"/>
                <a:ea typeface="+mn-ea"/>
                <a:cs typeface="Poppins" pitchFamily="2" charset="77"/>
              </a:rPr>
              <a:t> van </a:t>
            </a:r>
            <a:r>
              <a:rPr kumimoji="0" lang="en-US" sz="2400" b="1" i="1" u="none" strike="noStrike" kern="1200" cap="none" spc="0" normalizeH="0" baseline="0" noProof="0" dirty="0" err="1">
                <a:ln>
                  <a:noFill/>
                </a:ln>
                <a:solidFill>
                  <a:srgbClr val="8FCAE7"/>
                </a:solidFill>
                <a:effectLst/>
                <a:uLnTx/>
                <a:uFillTx/>
                <a:latin typeface="Poppins" pitchFamily="2" charset="77"/>
                <a:ea typeface="+mn-ea"/>
                <a:cs typeface="Poppins" pitchFamily="2" charset="77"/>
              </a:rPr>
              <a:t>arbeid</a:t>
            </a:r>
            <a:r>
              <a:rPr kumimoji="0" lang="en-US" sz="2400" b="1" i="1" u="none" strike="noStrike" kern="1200" cap="none" spc="0" normalizeH="0" baseline="0" noProof="0" dirty="0">
                <a:ln>
                  <a:noFill/>
                </a:ln>
                <a:solidFill>
                  <a:srgbClr val="8FCAE7"/>
                </a:solidFill>
                <a:effectLst/>
                <a:uLnTx/>
                <a:uFillTx/>
                <a:latin typeface="Poppins" pitchFamily="2" charset="77"/>
                <a:ea typeface="+mn-ea"/>
                <a:cs typeface="Poppins" pitchFamily="2" charset="77"/>
              </a:rPr>
              <a:t> (Art. 20. )</a:t>
            </a:r>
          </a:p>
        </p:txBody>
      </p:sp>
      <p:sp>
        <p:nvSpPr>
          <p:cNvPr id="17" name="Rounded Rectangle 5">
            <a:extLst>
              <a:ext uri="{FF2B5EF4-FFF2-40B4-BE49-F238E27FC236}">
                <a16:creationId xmlns:a16="http://schemas.microsoft.com/office/drawing/2014/main" id="{A2F83D5D-A503-3644-8364-95428DC17D79}"/>
              </a:ext>
            </a:extLst>
          </p:cNvPr>
          <p:cNvSpPr/>
          <p:nvPr/>
        </p:nvSpPr>
        <p:spPr>
          <a:xfrm>
            <a:off x="609600" y="2297328"/>
            <a:ext cx="4800600" cy="3044372"/>
          </a:xfrm>
          <a:prstGeom prst="roundRect">
            <a:avLst>
              <a:gd name="adj" fmla="val 8174"/>
            </a:avLst>
          </a:prstGeom>
          <a:noFill/>
          <a:ln w="38100" cap="rnd">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3599" b="0" i="0" u="none" strike="noStrike" kern="1200" cap="none" spc="0" normalizeH="0" baseline="0" noProof="0" dirty="0">
              <a:ln>
                <a:noFill/>
              </a:ln>
              <a:solidFill>
                <a:srgbClr val="FFFFFF"/>
              </a:solidFill>
              <a:effectLst/>
              <a:uLnTx/>
              <a:uFillTx/>
              <a:latin typeface="Lato Light" panose="020F0502020204030203" pitchFamily="34" charset="0"/>
              <a:ea typeface="+mn-ea"/>
              <a:cs typeface="+mn-cs"/>
            </a:endParaRPr>
          </a:p>
        </p:txBody>
      </p:sp>
      <p:sp>
        <p:nvSpPr>
          <p:cNvPr id="9" name="Rechthoek 8"/>
          <p:cNvSpPr/>
          <p:nvPr/>
        </p:nvSpPr>
        <p:spPr>
          <a:xfrm>
            <a:off x="6288156" y="2905355"/>
            <a:ext cx="4989443" cy="1446550"/>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sz="8800" b="1" i="1" u="none" strike="noStrike" kern="1200" cap="none" spc="0" normalizeH="0" baseline="0" noProof="0" dirty="0">
                <a:ln w="22225">
                  <a:solidFill>
                    <a:srgbClr val="01689B"/>
                  </a:solidFill>
                  <a:prstDash val="solid"/>
                </a:ln>
                <a:solidFill>
                  <a:srgbClr val="01689B">
                    <a:lumMod val="40000"/>
                    <a:lumOff val="60000"/>
                  </a:srgbClr>
                </a:solidFill>
                <a:effectLst/>
                <a:uLnTx/>
                <a:uFillTx/>
                <a:latin typeface="Verdana" pitchFamily="34" charset="0"/>
                <a:ea typeface="+mn-ea"/>
                <a:cs typeface="+mn-cs"/>
              </a:rPr>
              <a:t>+ 40%</a:t>
            </a:r>
          </a:p>
        </p:txBody>
      </p:sp>
      <p:sp>
        <p:nvSpPr>
          <p:cNvPr id="19" name="Tekstvak 18"/>
          <p:cNvSpPr txBox="1"/>
          <p:nvPr/>
        </p:nvSpPr>
        <p:spPr>
          <a:xfrm>
            <a:off x="1030356" y="5478058"/>
            <a:ext cx="10515600"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nl-NL" sz="2000" b="0" i="1" u="none" strike="noStrike" kern="1200" cap="none" spc="0" normalizeH="0" baseline="0" noProof="0" dirty="0">
                <a:ln>
                  <a:noFill/>
                </a:ln>
                <a:solidFill>
                  <a:srgbClr val="FF0000"/>
                </a:solidFill>
                <a:effectLst/>
                <a:uLnTx/>
                <a:uFillTx/>
                <a:latin typeface="Verdana" pitchFamily="34" charset="0"/>
                <a:ea typeface="+mn-ea"/>
                <a:cs typeface="+mn-cs"/>
              </a:rPr>
              <a:t>Let op !!!</a:t>
            </a:r>
          </a:p>
        </p:txBody>
      </p:sp>
      <p:pic>
        <p:nvPicPr>
          <p:cNvPr id="5" name="Afbeelding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8494" y="2471313"/>
            <a:ext cx="4683928" cy="2577031"/>
          </a:xfrm>
          <a:prstGeom prst="rect">
            <a:avLst/>
          </a:prstGeom>
        </p:spPr>
      </p:pic>
    </p:spTree>
    <p:extLst>
      <p:ext uri="{BB962C8B-B14F-4D97-AF65-F5344CB8AC3E}">
        <p14:creationId xmlns:p14="http://schemas.microsoft.com/office/powerpoint/2010/main" val="24296122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Shape 12617">
            <a:extLst>
              <a:ext uri="{FF2B5EF4-FFF2-40B4-BE49-F238E27FC236}">
                <a16:creationId xmlns:a16="http://schemas.microsoft.com/office/drawing/2014/main" id="{4964022D-7C39-7940-B521-7A052A466EA3}"/>
              </a:ext>
            </a:extLst>
          </p:cNvPr>
          <p:cNvSpPr/>
          <p:nvPr/>
        </p:nvSpPr>
        <p:spPr>
          <a:xfrm rot="5400000">
            <a:off x="1252240" y="2436924"/>
            <a:ext cx="1488952" cy="1844417"/>
          </a:xfrm>
          <a:prstGeom prst="rightArrow">
            <a:avLst>
              <a:gd name="adj1" fmla="val 72859"/>
              <a:gd name="adj2" fmla="val 53567"/>
            </a:avLst>
          </a:prstGeom>
          <a:solidFill>
            <a:schemeClr val="accent1"/>
          </a:solidFill>
          <a:ln w="12700" cap="flat">
            <a:noFill/>
            <a:miter lim="400000"/>
          </a:ln>
          <a:effectLst/>
        </p:spPr>
        <p:txBody>
          <a:bodyPr wrap="square" lIns="0" tIns="0" rIns="0" bIns="0" numCol="1" anchor="t">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2532" b="0" i="0" u="none" strike="noStrike" kern="1200" cap="none" spc="0" normalizeH="0" baseline="0" noProof="0" dirty="0">
              <a:ln>
                <a:noFill/>
              </a:ln>
              <a:solidFill>
                <a:srgbClr val="000000"/>
              </a:solidFill>
              <a:effectLst/>
              <a:uLnTx/>
              <a:uFillTx/>
              <a:latin typeface="Lato Light" panose="020F0502020204030203" pitchFamily="34" charset="0"/>
              <a:ea typeface="+mn-ea"/>
              <a:cs typeface="+mn-cs"/>
            </a:endParaRPr>
          </a:p>
        </p:txBody>
      </p:sp>
      <p:sp>
        <p:nvSpPr>
          <p:cNvPr id="35" name="Shape 12624">
            <a:extLst>
              <a:ext uri="{FF2B5EF4-FFF2-40B4-BE49-F238E27FC236}">
                <a16:creationId xmlns:a16="http://schemas.microsoft.com/office/drawing/2014/main" id="{C2965C50-D70E-244B-9648-822032FB25F2}"/>
              </a:ext>
            </a:extLst>
          </p:cNvPr>
          <p:cNvSpPr/>
          <p:nvPr/>
        </p:nvSpPr>
        <p:spPr>
          <a:xfrm rot="5400000">
            <a:off x="4930500" y="2436925"/>
            <a:ext cx="1488952" cy="1844415"/>
          </a:xfrm>
          <a:prstGeom prst="rightArrow">
            <a:avLst>
              <a:gd name="adj1" fmla="val 72859"/>
              <a:gd name="adj2" fmla="val 53567"/>
            </a:avLst>
          </a:prstGeom>
          <a:solidFill>
            <a:schemeClr val="accent2"/>
          </a:solidFill>
          <a:ln w="12700" cap="flat">
            <a:noFill/>
            <a:miter lim="400000"/>
          </a:ln>
          <a:effectLst/>
        </p:spPr>
        <p:txBody>
          <a:bodyPr wrap="square" lIns="0" tIns="0" rIns="0" bIns="0" numCol="1" anchor="t">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2532" b="0" i="0" u="none" strike="noStrike" kern="1200" cap="none" spc="0" normalizeH="0" baseline="0" noProof="0" dirty="0">
              <a:ln>
                <a:noFill/>
              </a:ln>
              <a:solidFill>
                <a:srgbClr val="000000"/>
              </a:solidFill>
              <a:effectLst/>
              <a:uLnTx/>
              <a:uFillTx/>
              <a:latin typeface="Lato Light" panose="020F0502020204030203" pitchFamily="34" charset="0"/>
              <a:ea typeface="+mn-ea"/>
              <a:cs typeface="+mn-cs"/>
            </a:endParaRPr>
          </a:p>
        </p:txBody>
      </p:sp>
      <p:sp>
        <p:nvSpPr>
          <p:cNvPr id="23" name="Shape 12638">
            <a:extLst>
              <a:ext uri="{FF2B5EF4-FFF2-40B4-BE49-F238E27FC236}">
                <a16:creationId xmlns:a16="http://schemas.microsoft.com/office/drawing/2014/main" id="{0ED4F1C3-0CF4-3844-AFC0-E997833A4AAA}"/>
              </a:ext>
            </a:extLst>
          </p:cNvPr>
          <p:cNvSpPr/>
          <p:nvPr/>
        </p:nvSpPr>
        <p:spPr>
          <a:xfrm rot="5400000">
            <a:off x="8413370" y="2436924"/>
            <a:ext cx="1488952" cy="1844416"/>
          </a:xfrm>
          <a:prstGeom prst="rightArrow">
            <a:avLst>
              <a:gd name="adj1" fmla="val 72859"/>
              <a:gd name="adj2" fmla="val 53567"/>
            </a:avLst>
          </a:prstGeom>
          <a:solidFill>
            <a:schemeClr val="accent4"/>
          </a:solidFill>
          <a:ln w="12700" cap="flat">
            <a:noFill/>
            <a:miter lim="400000"/>
          </a:ln>
          <a:effectLst/>
        </p:spPr>
        <p:txBody>
          <a:bodyPr wrap="square" lIns="0" tIns="0" rIns="0" bIns="0" numCol="1" anchor="t">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2532" b="0" i="0" u="none" strike="noStrike" kern="1200" cap="none" spc="0" normalizeH="0" baseline="0" noProof="0" dirty="0">
              <a:ln>
                <a:noFill/>
              </a:ln>
              <a:solidFill>
                <a:srgbClr val="000000"/>
              </a:solidFill>
              <a:effectLst/>
              <a:uLnTx/>
              <a:uFillTx/>
              <a:latin typeface="Lato Light" panose="020F0502020204030203" pitchFamily="34" charset="0"/>
              <a:ea typeface="+mn-ea"/>
              <a:cs typeface="+mn-cs"/>
            </a:endParaRPr>
          </a:p>
        </p:txBody>
      </p:sp>
      <p:sp>
        <p:nvSpPr>
          <p:cNvPr id="9" name="Shape 12658">
            <a:extLst>
              <a:ext uri="{FF2B5EF4-FFF2-40B4-BE49-F238E27FC236}">
                <a16:creationId xmlns:a16="http://schemas.microsoft.com/office/drawing/2014/main" id="{3B6926D5-C698-3B44-B117-5C436F95EAFD}"/>
              </a:ext>
            </a:extLst>
          </p:cNvPr>
          <p:cNvSpPr/>
          <p:nvPr/>
        </p:nvSpPr>
        <p:spPr>
          <a:xfrm>
            <a:off x="4231005" y="2111177"/>
            <a:ext cx="1490458" cy="272423"/>
          </a:xfrm>
          <a:custGeom>
            <a:avLst/>
            <a:gdLst/>
            <a:ahLst/>
            <a:cxnLst>
              <a:cxn ang="0">
                <a:pos x="wd2" y="hd2"/>
              </a:cxn>
              <a:cxn ang="5400000">
                <a:pos x="wd2" y="hd2"/>
              </a:cxn>
              <a:cxn ang="10800000">
                <a:pos x="wd2" y="hd2"/>
              </a:cxn>
              <a:cxn ang="16200000">
                <a:pos x="wd2" y="hd2"/>
              </a:cxn>
            </a:cxnLst>
            <a:rect l="0" t="0" r="r" b="b"/>
            <a:pathLst>
              <a:path w="21600" h="16204" extrusionOk="0">
                <a:moveTo>
                  <a:pt x="0" y="15205"/>
                </a:moveTo>
                <a:cubicBezTo>
                  <a:pt x="7544" y="-5396"/>
                  <a:pt x="14744" y="-5063"/>
                  <a:pt x="21600" y="16204"/>
                </a:cubicBezTo>
              </a:path>
            </a:pathLst>
          </a:custGeom>
          <a:noFill/>
          <a:ln w="38100" cap="flat">
            <a:solidFill>
              <a:schemeClr val="bg1">
                <a:lumMod val="85000"/>
              </a:schemeClr>
            </a:solidFill>
            <a:prstDash val="solid"/>
            <a:miter lim="400000"/>
            <a:tailEnd type="stealth"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2532" b="0" i="0" u="none" strike="noStrike" kern="1200" cap="none" spc="0" normalizeH="0" baseline="0" noProof="0" dirty="0">
              <a:ln>
                <a:noFill/>
              </a:ln>
              <a:solidFill>
                <a:srgbClr val="000000"/>
              </a:solidFill>
              <a:effectLst/>
              <a:uLnTx/>
              <a:uFillTx/>
              <a:latin typeface="Lato Light" panose="020F0502020204030203" pitchFamily="34" charset="0"/>
              <a:ea typeface="+mn-ea"/>
              <a:cs typeface="+mn-cs"/>
            </a:endParaRPr>
          </a:p>
        </p:txBody>
      </p:sp>
      <p:sp>
        <p:nvSpPr>
          <p:cNvPr id="10" name="Shape 12659">
            <a:extLst>
              <a:ext uri="{FF2B5EF4-FFF2-40B4-BE49-F238E27FC236}">
                <a16:creationId xmlns:a16="http://schemas.microsoft.com/office/drawing/2014/main" id="{939F2FD7-BBFF-9547-BA84-5A14CF709443}"/>
              </a:ext>
            </a:extLst>
          </p:cNvPr>
          <p:cNvSpPr/>
          <p:nvPr/>
        </p:nvSpPr>
        <p:spPr>
          <a:xfrm>
            <a:off x="6279211" y="2111177"/>
            <a:ext cx="1490458" cy="272423"/>
          </a:xfrm>
          <a:custGeom>
            <a:avLst/>
            <a:gdLst/>
            <a:ahLst/>
            <a:cxnLst>
              <a:cxn ang="0">
                <a:pos x="wd2" y="hd2"/>
              </a:cxn>
              <a:cxn ang="5400000">
                <a:pos x="wd2" y="hd2"/>
              </a:cxn>
              <a:cxn ang="10800000">
                <a:pos x="wd2" y="hd2"/>
              </a:cxn>
              <a:cxn ang="16200000">
                <a:pos x="wd2" y="hd2"/>
              </a:cxn>
            </a:cxnLst>
            <a:rect l="0" t="0" r="r" b="b"/>
            <a:pathLst>
              <a:path w="21600" h="16204" extrusionOk="0">
                <a:moveTo>
                  <a:pt x="0" y="15205"/>
                </a:moveTo>
                <a:cubicBezTo>
                  <a:pt x="7544" y="-5396"/>
                  <a:pt x="14744" y="-5063"/>
                  <a:pt x="21600" y="16204"/>
                </a:cubicBezTo>
              </a:path>
            </a:pathLst>
          </a:custGeom>
          <a:noFill/>
          <a:ln w="38100" cap="flat">
            <a:solidFill>
              <a:schemeClr val="bg1">
                <a:lumMod val="85000"/>
              </a:schemeClr>
            </a:solidFill>
            <a:prstDash val="solid"/>
            <a:miter lim="400000"/>
            <a:tailEnd type="stealth"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2532" b="0" i="0" u="none" strike="noStrike" kern="1200" cap="none" spc="0" normalizeH="0" baseline="0" noProof="0" dirty="0">
              <a:ln>
                <a:noFill/>
              </a:ln>
              <a:solidFill>
                <a:srgbClr val="000000"/>
              </a:solidFill>
              <a:effectLst/>
              <a:uLnTx/>
              <a:uFillTx/>
              <a:latin typeface="Lato Light" panose="020F0502020204030203" pitchFamily="34" charset="0"/>
              <a:ea typeface="+mn-ea"/>
              <a:cs typeface="+mn-cs"/>
            </a:endParaRPr>
          </a:p>
        </p:txBody>
      </p:sp>
      <p:sp>
        <p:nvSpPr>
          <p:cNvPr id="11" name="Shape 12660">
            <a:extLst>
              <a:ext uri="{FF2B5EF4-FFF2-40B4-BE49-F238E27FC236}">
                <a16:creationId xmlns:a16="http://schemas.microsoft.com/office/drawing/2014/main" id="{DD9EEB79-D201-8A42-ACC9-4840642B932F}"/>
              </a:ext>
            </a:extLst>
          </p:cNvPr>
          <p:cNvSpPr/>
          <p:nvPr/>
        </p:nvSpPr>
        <p:spPr>
          <a:xfrm>
            <a:off x="8410256" y="2111177"/>
            <a:ext cx="1490458" cy="272423"/>
          </a:xfrm>
          <a:custGeom>
            <a:avLst/>
            <a:gdLst/>
            <a:ahLst/>
            <a:cxnLst>
              <a:cxn ang="0">
                <a:pos x="wd2" y="hd2"/>
              </a:cxn>
              <a:cxn ang="5400000">
                <a:pos x="wd2" y="hd2"/>
              </a:cxn>
              <a:cxn ang="10800000">
                <a:pos x="wd2" y="hd2"/>
              </a:cxn>
              <a:cxn ang="16200000">
                <a:pos x="wd2" y="hd2"/>
              </a:cxn>
            </a:cxnLst>
            <a:rect l="0" t="0" r="r" b="b"/>
            <a:pathLst>
              <a:path w="21600" h="16204" extrusionOk="0">
                <a:moveTo>
                  <a:pt x="0" y="15205"/>
                </a:moveTo>
                <a:cubicBezTo>
                  <a:pt x="7544" y="-5396"/>
                  <a:pt x="14744" y="-5063"/>
                  <a:pt x="21600" y="16204"/>
                </a:cubicBezTo>
              </a:path>
            </a:pathLst>
          </a:custGeom>
          <a:noFill/>
          <a:ln w="38100" cap="flat">
            <a:solidFill>
              <a:schemeClr val="bg1">
                <a:lumMod val="85000"/>
              </a:schemeClr>
            </a:solidFill>
            <a:prstDash val="solid"/>
            <a:miter lim="400000"/>
            <a:tailEnd type="stealth"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2532" b="0" i="0" u="none" strike="noStrike" kern="1200" cap="none" spc="0" normalizeH="0" baseline="0" noProof="0" dirty="0">
              <a:ln>
                <a:noFill/>
              </a:ln>
              <a:solidFill>
                <a:srgbClr val="000000"/>
              </a:solidFill>
              <a:effectLst/>
              <a:uLnTx/>
              <a:uFillTx/>
              <a:latin typeface="Lato Light" panose="020F0502020204030203" pitchFamily="34" charset="0"/>
              <a:ea typeface="+mn-ea"/>
              <a:cs typeface="+mn-cs"/>
            </a:endParaRPr>
          </a:p>
        </p:txBody>
      </p:sp>
      <p:sp>
        <p:nvSpPr>
          <p:cNvPr id="12" name="Shape 12661">
            <a:extLst>
              <a:ext uri="{FF2B5EF4-FFF2-40B4-BE49-F238E27FC236}">
                <a16:creationId xmlns:a16="http://schemas.microsoft.com/office/drawing/2014/main" id="{DDBA9271-704F-A249-9551-3AAA362B90FA}"/>
              </a:ext>
            </a:extLst>
          </p:cNvPr>
          <p:cNvSpPr/>
          <p:nvPr/>
        </p:nvSpPr>
        <p:spPr>
          <a:xfrm>
            <a:off x="2097468" y="2111177"/>
            <a:ext cx="1490458" cy="272423"/>
          </a:xfrm>
          <a:custGeom>
            <a:avLst/>
            <a:gdLst/>
            <a:ahLst/>
            <a:cxnLst>
              <a:cxn ang="0">
                <a:pos x="wd2" y="hd2"/>
              </a:cxn>
              <a:cxn ang="5400000">
                <a:pos x="wd2" y="hd2"/>
              </a:cxn>
              <a:cxn ang="10800000">
                <a:pos x="wd2" y="hd2"/>
              </a:cxn>
              <a:cxn ang="16200000">
                <a:pos x="wd2" y="hd2"/>
              </a:cxn>
            </a:cxnLst>
            <a:rect l="0" t="0" r="r" b="b"/>
            <a:pathLst>
              <a:path w="21600" h="16204" extrusionOk="0">
                <a:moveTo>
                  <a:pt x="0" y="15205"/>
                </a:moveTo>
                <a:cubicBezTo>
                  <a:pt x="7544" y="-5396"/>
                  <a:pt x="14744" y="-5063"/>
                  <a:pt x="21600" y="16204"/>
                </a:cubicBezTo>
              </a:path>
            </a:pathLst>
          </a:custGeom>
          <a:noFill/>
          <a:ln w="38100" cap="flat">
            <a:solidFill>
              <a:schemeClr val="bg1">
                <a:lumMod val="85000"/>
              </a:schemeClr>
            </a:solidFill>
            <a:prstDash val="solid"/>
            <a:miter lim="400000"/>
            <a:tailEnd type="stealth"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2532" b="0" i="0" u="none" strike="noStrike" kern="1200" cap="none" spc="0" normalizeH="0" baseline="0" noProof="0" dirty="0">
              <a:ln>
                <a:noFill/>
              </a:ln>
              <a:solidFill>
                <a:srgbClr val="000000"/>
              </a:solidFill>
              <a:effectLst/>
              <a:uLnTx/>
              <a:uFillTx/>
              <a:latin typeface="Lato Light" panose="020F0502020204030203" pitchFamily="34" charset="0"/>
              <a:ea typeface="+mn-ea"/>
              <a:cs typeface="+mn-cs"/>
            </a:endParaRPr>
          </a:p>
        </p:txBody>
      </p:sp>
      <p:sp>
        <p:nvSpPr>
          <p:cNvPr id="45" name="Freeform 945">
            <a:extLst>
              <a:ext uri="{FF2B5EF4-FFF2-40B4-BE49-F238E27FC236}">
                <a16:creationId xmlns:a16="http://schemas.microsoft.com/office/drawing/2014/main" id="{18939B82-0A8A-CA40-AA34-BEB4C7D5A63E}"/>
              </a:ext>
            </a:extLst>
          </p:cNvPr>
          <p:cNvSpPr>
            <a:spLocks noChangeArrowheads="1"/>
          </p:cNvSpPr>
          <p:nvPr/>
        </p:nvSpPr>
        <p:spPr bwMode="auto">
          <a:xfrm>
            <a:off x="5390775" y="2957423"/>
            <a:ext cx="568401" cy="649098"/>
          </a:xfrm>
          <a:custGeom>
            <a:avLst/>
            <a:gdLst>
              <a:gd name="T0" fmla="*/ 38049 w 258044"/>
              <a:gd name="T1" fmla="*/ 192028 h 294045"/>
              <a:gd name="T2" fmla="*/ 62550 w 258044"/>
              <a:gd name="T3" fmla="*/ 216796 h 294045"/>
              <a:gd name="T4" fmla="*/ 71651 w 258044"/>
              <a:gd name="T5" fmla="*/ 182829 h 294045"/>
              <a:gd name="T6" fmla="*/ 52050 w 258044"/>
              <a:gd name="T7" fmla="*/ 168322 h 294045"/>
              <a:gd name="T8" fmla="*/ 79351 w 258044"/>
              <a:gd name="T9" fmla="*/ 178229 h 294045"/>
              <a:gd name="T10" fmla="*/ 84601 w 258044"/>
              <a:gd name="T11" fmla="*/ 206889 h 294045"/>
              <a:gd name="T12" fmla="*/ 63950 w 258044"/>
              <a:gd name="T13" fmla="*/ 225996 h 294045"/>
              <a:gd name="T14" fmla="*/ 38398 w 258044"/>
              <a:gd name="T15" fmla="*/ 219272 h 294045"/>
              <a:gd name="T16" fmla="*/ 29298 w 258044"/>
              <a:gd name="T17" fmla="*/ 191673 h 294045"/>
              <a:gd name="T18" fmla="*/ 47849 w 258044"/>
              <a:gd name="T19" fmla="*/ 169737 h 294045"/>
              <a:gd name="T20" fmla="*/ 201981 w 258044"/>
              <a:gd name="T21" fmla="*/ 123787 h 294045"/>
              <a:gd name="T22" fmla="*/ 126469 w 258044"/>
              <a:gd name="T23" fmla="*/ 208637 h 294045"/>
              <a:gd name="T24" fmla="*/ 126469 w 258044"/>
              <a:gd name="T25" fmla="*/ 200117 h 294045"/>
              <a:gd name="T26" fmla="*/ 201981 w 258044"/>
              <a:gd name="T27" fmla="*/ 123787 h 294045"/>
              <a:gd name="T28" fmla="*/ 237745 w 258044"/>
              <a:gd name="T29" fmla="*/ 93882 h 294045"/>
              <a:gd name="T30" fmla="*/ 111797 w 258044"/>
              <a:gd name="T31" fmla="*/ 190208 h 294045"/>
              <a:gd name="T32" fmla="*/ 90571 w 258044"/>
              <a:gd name="T33" fmla="*/ 242130 h 294045"/>
              <a:gd name="T34" fmla="*/ 191753 w 258044"/>
              <a:gd name="T35" fmla="*/ 228165 h 294045"/>
              <a:gd name="T36" fmla="*/ 244822 w 258044"/>
              <a:gd name="T37" fmla="*/ 277223 h 294045"/>
              <a:gd name="T38" fmla="*/ 239161 w 258044"/>
              <a:gd name="T39" fmla="*/ 92093 h 294045"/>
              <a:gd name="T40" fmla="*/ 129708 w 258044"/>
              <a:gd name="T41" fmla="*/ 52308 h 294045"/>
              <a:gd name="T42" fmla="*/ 54197 w 258044"/>
              <a:gd name="T43" fmla="*/ 128283 h 294045"/>
              <a:gd name="T44" fmla="*/ 45767 w 258044"/>
              <a:gd name="T45" fmla="*/ 128283 h 294045"/>
              <a:gd name="T46" fmla="*/ 206966 w 258044"/>
              <a:gd name="T47" fmla="*/ 9731 h 294045"/>
              <a:gd name="T48" fmla="*/ 154605 w 258044"/>
              <a:gd name="T49" fmla="*/ 63447 h 294045"/>
              <a:gd name="T50" fmla="*/ 112830 w 258044"/>
              <a:gd name="T51" fmla="*/ 108594 h 294045"/>
              <a:gd name="T52" fmla="*/ 66512 w 258044"/>
              <a:gd name="T53" fmla="*/ 152966 h 294045"/>
              <a:gd name="T54" fmla="*/ 25473 w 258044"/>
              <a:gd name="T55" fmla="*/ 165499 h 294045"/>
              <a:gd name="T56" fmla="*/ 90216 w 258044"/>
              <a:gd name="T57" fmla="*/ 231029 h 294045"/>
              <a:gd name="T58" fmla="*/ 103660 w 258044"/>
              <a:gd name="T59" fmla="*/ 185553 h 294045"/>
              <a:gd name="T60" fmla="*/ 190691 w 258044"/>
              <a:gd name="T61" fmla="*/ 100329 h 294045"/>
              <a:gd name="T62" fmla="*/ 232476 w 258044"/>
              <a:gd name="T63" fmla="*/ 85965 h 294045"/>
              <a:gd name="T64" fmla="*/ 244114 w 258044"/>
              <a:gd name="T65" fmla="*/ 47329 h 294045"/>
              <a:gd name="T66" fmla="*/ 209088 w 258044"/>
              <a:gd name="T67" fmla="*/ 79559 h 294045"/>
              <a:gd name="T68" fmla="*/ 181493 w 258044"/>
              <a:gd name="T69" fmla="*/ 69892 h 294045"/>
              <a:gd name="T70" fmla="*/ 176188 w 258044"/>
              <a:gd name="T71" fmla="*/ 40885 h 294045"/>
              <a:gd name="T72" fmla="*/ 126657 w 258044"/>
              <a:gd name="T73" fmla="*/ 9016 h 294045"/>
              <a:gd name="T74" fmla="*/ 14505 w 258044"/>
              <a:gd name="T75" fmla="*/ 164783 h 294045"/>
              <a:gd name="T76" fmla="*/ 65451 w 258044"/>
              <a:gd name="T77" fmla="*/ 143657 h 294045"/>
              <a:gd name="T78" fmla="*/ 145407 w 258044"/>
              <a:gd name="T79" fmla="*/ 63086 h 294045"/>
              <a:gd name="T80" fmla="*/ 162389 w 258044"/>
              <a:gd name="T81" fmla="*/ 14745 h 294045"/>
              <a:gd name="T82" fmla="*/ 126657 w 258044"/>
              <a:gd name="T83" fmla="*/ 64 h 294045"/>
              <a:gd name="T84" fmla="*/ 216872 w 258044"/>
              <a:gd name="T85" fmla="*/ 2926 h 294045"/>
              <a:gd name="T86" fmla="*/ 218641 w 258044"/>
              <a:gd name="T87" fmla="*/ 10447 h 294045"/>
              <a:gd name="T88" fmla="*/ 189276 w 258044"/>
              <a:gd name="T89" fmla="*/ 65234 h 294045"/>
              <a:gd name="T90" fmla="*/ 243406 w 258044"/>
              <a:gd name="T91" fmla="*/ 35516 h 294045"/>
              <a:gd name="T92" fmla="*/ 250836 w 258044"/>
              <a:gd name="T93" fmla="*/ 37304 h 294045"/>
              <a:gd name="T94" fmla="*/ 253666 w 258044"/>
              <a:gd name="T95" fmla="*/ 128259 h 294045"/>
              <a:gd name="T96" fmla="*/ 250836 w 258044"/>
              <a:gd name="T97" fmla="*/ 291904 h 294045"/>
              <a:gd name="T98" fmla="*/ 245883 w 258044"/>
              <a:gd name="T99" fmla="*/ 290830 h 294045"/>
              <a:gd name="T100" fmla="*/ 126657 w 258044"/>
              <a:gd name="T101" fmla="*/ 256812 h 294045"/>
              <a:gd name="T102" fmla="*/ 58021 w 258044"/>
              <a:gd name="T103" fmla="*/ 253230 h 294045"/>
              <a:gd name="T104" fmla="*/ 8491 w 258044"/>
              <a:gd name="T105" fmla="*/ 174810 h 294045"/>
              <a:gd name="T106" fmla="*/ 126657 w 258044"/>
              <a:gd name="T107" fmla="*/ 64 h 29404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58044" h="294045">
                <a:moveTo>
                  <a:pt x="52935" y="178604"/>
                </a:moveTo>
                <a:lnTo>
                  <a:pt x="38696" y="193199"/>
                </a:lnTo>
                <a:lnTo>
                  <a:pt x="44035" y="212779"/>
                </a:lnTo>
                <a:lnTo>
                  <a:pt x="63614" y="218118"/>
                </a:lnTo>
                <a:lnTo>
                  <a:pt x="78210" y="203523"/>
                </a:lnTo>
                <a:lnTo>
                  <a:pt x="72870" y="183944"/>
                </a:lnTo>
                <a:lnTo>
                  <a:pt x="52935" y="178604"/>
                </a:lnTo>
                <a:close/>
                <a:moveTo>
                  <a:pt x="52935" y="169348"/>
                </a:moveTo>
                <a:lnTo>
                  <a:pt x="77498" y="176112"/>
                </a:lnTo>
                <a:cubicBezTo>
                  <a:pt x="78922" y="176468"/>
                  <a:pt x="80345" y="177536"/>
                  <a:pt x="80701" y="179316"/>
                </a:cubicBezTo>
                <a:lnTo>
                  <a:pt x="87465" y="203879"/>
                </a:lnTo>
                <a:cubicBezTo>
                  <a:pt x="87465" y="205303"/>
                  <a:pt x="87109" y="207083"/>
                  <a:pt x="86041" y="208151"/>
                </a:cubicBezTo>
                <a:lnTo>
                  <a:pt x="67886" y="226306"/>
                </a:lnTo>
                <a:cubicBezTo>
                  <a:pt x="67174" y="227018"/>
                  <a:pt x="66106" y="227374"/>
                  <a:pt x="65038" y="227374"/>
                </a:cubicBezTo>
                <a:cubicBezTo>
                  <a:pt x="64326" y="227374"/>
                  <a:pt x="64326" y="227018"/>
                  <a:pt x="63970" y="227018"/>
                </a:cubicBezTo>
                <a:lnTo>
                  <a:pt x="39052" y="220610"/>
                </a:lnTo>
                <a:cubicBezTo>
                  <a:pt x="37628" y="220254"/>
                  <a:pt x="36560" y="219186"/>
                  <a:pt x="36204" y="217762"/>
                </a:cubicBezTo>
                <a:lnTo>
                  <a:pt x="29796" y="192843"/>
                </a:lnTo>
                <a:cubicBezTo>
                  <a:pt x="29084" y="191419"/>
                  <a:pt x="29796" y="189639"/>
                  <a:pt x="30508" y="188927"/>
                </a:cubicBezTo>
                <a:lnTo>
                  <a:pt x="48663" y="170772"/>
                </a:lnTo>
                <a:cubicBezTo>
                  <a:pt x="49731" y="169348"/>
                  <a:pt x="51511" y="168992"/>
                  <a:pt x="52935" y="169348"/>
                </a:cubicBezTo>
                <a:close/>
                <a:moveTo>
                  <a:pt x="205416" y="124542"/>
                </a:moveTo>
                <a:cubicBezTo>
                  <a:pt x="207559" y="124542"/>
                  <a:pt x="209702" y="126328"/>
                  <a:pt x="209702" y="128828"/>
                </a:cubicBezTo>
                <a:cubicBezTo>
                  <a:pt x="209702" y="173477"/>
                  <a:pt x="173269" y="209910"/>
                  <a:pt x="128620" y="209910"/>
                </a:cubicBezTo>
                <a:cubicBezTo>
                  <a:pt x="126120" y="209910"/>
                  <a:pt x="124334" y="207767"/>
                  <a:pt x="124334" y="205624"/>
                </a:cubicBezTo>
                <a:cubicBezTo>
                  <a:pt x="124334" y="203123"/>
                  <a:pt x="126120" y="201337"/>
                  <a:pt x="128620" y="201337"/>
                </a:cubicBezTo>
                <a:cubicBezTo>
                  <a:pt x="168625" y="201337"/>
                  <a:pt x="201129" y="168476"/>
                  <a:pt x="201129" y="128828"/>
                </a:cubicBezTo>
                <a:cubicBezTo>
                  <a:pt x="201129" y="126328"/>
                  <a:pt x="202915" y="124542"/>
                  <a:pt x="205416" y="124542"/>
                </a:cubicBezTo>
                <a:close/>
                <a:moveTo>
                  <a:pt x="243229" y="92653"/>
                </a:moveTo>
                <a:cubicBezTo>
                  <a:pt x="242509" y="93374"/>
                  <a:pt x="242149" y="94094"/>
                  <a:pt x="241789" y="94455"/>
                </a:cubicBezTo>
                <a:cubicBezTo>
                  <a:pt x="229196" y="107064"/>
                  <a:pt x="211926" y="112828"/>
                  <a:pt x="194655" y="110307"/>
                </a:cubicBezTo>
                <a:lnTo>
                  <a:pt x="113699" y="191368"/>
                </a:lnTo>
                <a:cubicBezTo>
                  <a:pt x="116217" y="208661"/>
                  <a:pt x="110101" y="226314"/>
                  <a:pt x="97867" y="238563"/>
                </a:cubicBezTo>
                <a:cubicBezTo>
                  <a:pt x="96068" y="240365"/>
                  <a:pt x="94269" y="242166"/>
                  <a:pt x="92111" y="243607"/>
                </a:cubicBezTo>
                <a:cubicBezTo>
                  <a:pt x="103984" y="247210"/>
                  <a:pt x="116217" y="249371"/>
                  <a:pt x="128811" y="249371"/>
                </a:cubicBezTo>
                <a:cubicBezTo>
                  <a:pt x="152558" y="249371"/>
                  <a:pt x="175225" y="242526"/>
                  <a:pt x="195015" y="229556"/>
                </a:cubicBezTo>
                <a:cubicBezTo>
                  <a:pt x="196454" y="228476"/>
                  <a:pt x="198973" y="228476"/>
                  <a:pt x="200772" y="230277"/>
                </a:cubicBezTo>
                <a:lnTo>
                  <a:pt x="248986" y="278914"/>
                </a:lnTo>
                <a:lnTo>
                  <a:pt x="248986" y="129041"/>
                </a:lnTo>
                <a:cubicBezTo>
                  <a:pt x="248986" y="116791"/>
                  <a:pt x="246827" y="104542"/>
                  <a:pt x="243229" y="92653"/>
                </a:cubicBezTo>
                <a:close/>
                <a:moveTo>
                  <a:pt x="127270" y="48342"/>
                </a:moveTo>
                <a:cubicBezTo>
                  <a:pt x="130128" y="48342"/>
                  <a:pt x="131914" y="50128"/>
                  <a:pt x="131914" y="52628"/>
                </a:cubicBezTo>
                <a:cubicBezTo>
                  <a:pt x="131914" y="55128"/>
                  <a:pt x="130128" y="56914"/>
                  <a:pt x="127270" y="56914"/>
                </a:cubicBezTo>
                <a:cubicBezTo>
                  <a:pt x="87623" y="56914"/>
                  <a:pt x="55119" y="89418"/>
                  <a:pt x="55119" y="129066"/>
                </a:cubicBezTo>
                <a:cubicBezTo>
                  <a:pt x="55119" y="131567"/>
                  <a:pt x="53333" y="133710"/>
                  <a:pt x="50832" y="133710"/>
                </a:cubicBezTo>
                <a:cubicBezTo>
                  <a:pt x="48332" y="133710"/>
                  <a:pt x="46546" y="131567"/>
                  <a:pt x="46546" y="129066"/>
                </a:cubicBezTo>
                <a:cubicBezTo>
                  <a:pt x="46546" y="84418"/>
                  <a:pt x="82622" y="48342"/>
                  <a:pt x="127270" y="48342"/>
                </a:cubicBezTo>
                <a:close/>
                <a:moveTo>
                  <a:pt x="210486" y="9791"/>
                </a:moveTo>
                <a:cubicBezTo>
                  <a:pt x="195734" y="6909"/>
                  <a:pt x="180623" y="11592"/>
                  <a:pt x="169828" y="22761"/>
                </a:cubicBezTo>
                <a:cubicBezTo>
                  <a:pt x="159034" y="33569"/>
                  <a:pt x="153997" y="49061"/>
                  <a:pt x="157235" y="63832"/>
                </a:cubicBezTo>
                <a:cubicBezTo>
                  <a:pt x="157235" y="65633"/>
                  <a:pt x="156875" y="67074"/>
                  <a:pt x="155796" y="68155"/>
                </a:cubicBezTo>
                <a:lnTo>
                  <a:pt x="114749" y="109256"/>
                </a:lnTo>
                <a:lnTo>
                  <a:pt x="71602" y="152458"/>
                </a:lnTo>
                <a:cubicBezTo>
                  <a:pt x="70522" y="153539"/>
                  <a:pt x="69083" y="153899"/>
                  <a:pt x="67644" y="153899"/>
                </a:cubicBezTo>
                <a:cubicBezTo>
                  <a:pt x="64406" y="153539"/>
                  <a:pt x="61527" y="152819"/>
                  <a:pt x="59008" y="152819"/>
                </a:cubicBezTo>
                <a:cubicBezTo>
                  <a:pt x="46415" y="152819"/>
                  <a:pt x="34542" y="157862"/>
                  <a:pt x="25906" y="166509"/>
                </a:cubicBezTo>
                <a:cubicBezTo>
                  <a:pt x="7916" y="184523"/>
                  <a:pt x="7916" y="214065"/>
                  <a:pt x="25906" y="232439"/>
                </a:cubicBezTo>
                <a:cubicBezTo>
                  <a:pt x="43897" y="250452"/>
                  <a:pt x="73401" y="250452"/>
                  <a:pt x="91751" y="232439"/>
                </a:cubicBezTo>
                <a:cubicBezTo>
                  <a:pt x="102545" y="221270"/>
                  <a:pt x="107222" y="206139"/>
                  <a:pt x="104344" y="190647"/>
                </a:cubicBezTo>
                <a:cubicBezTo>
                  <a:pt x="103984" y="189206"/>
                  <a:pt x="104344" y="187765"/>
                  <a:pt x="105423" y="186684"/>
                </a:cubicBezTo>
                <a:lnTo>
                  <a:pt x="189977" y="102381"/>
                </a:lnTo>
                <a:cubicBezTo>
                  <a:pt x="191057" y="101300"/>
                  <a:pt x="192496" y="100940"/>
                  <a:pt x="193935" y="100940"/>
                </a:cubicBezTo>
                <a:cubicBezTo>
                  <a:pt x="209047" y="104182"/>
                  <a:pt x="224519" y="99138"/>
                  <a:pt x="235313" y="88330"/>
                </a:cubicBezTo>
                <a:lnTo>
                  <a:pt x="236431" y="86490"/>
                </a:lnTo>
                <a:lnTo>
                  <a:pt x="246782" y="69461"/>
                </a:lnTo>
                <a:cubicBezTo>
                  <a:pt x="248986" y="62481"/>
                  <a:pt x="249525" y="55005"/>
                  <a:pt x="248266" y="47619"/>
                </a:cubicBezTo>
                <a:lnTo>
                  <a:pt x="216963" y="78963"/>
                </a:lnTo>
                <a:cubicBezTo>
                  <a:pt x="215883" y="80044"/>
                  <a:pt x="214084" y="80404"/>
                  <a:pt x="212645" y="80044"/>
                </a:cubicBezTo>
                <a:lnTo>
                  <a:pt x="187819" y="73559"/>
                </a:lnTo>
                <a:cubicBezTo>
                  <a:pt x="186379" y="72838"/>
                  <a:pt x="184940" y="71758"/>
                  <a:pt x="184580" y="70317"/>
                </a:cubicBezTo>
                <a:lnTo>
                  <a:pt x="178104" y="45458"/>
                </a:lnTo>
                <a:cubicBezTo>
                  <a:pt x="177384" y="44017"/>
                  <a:pt x="178104" y="42215"/>
                  <a:pt x="179183" y="41135"/>
                </a:cubicBezTo>
                <a:lnTo>
                  <a:pt x="210486" y="9791"/>
                </a:lnTo>
                <a:close/>
                <a:moveTo>
                  <a:pt x="128811" y="9071"/>
                </a:moveTo>
                <a:cubicBezTo>
                  <a:pt x="62966" y="9071"/>
                  <a:pt x="8995" y="62751"/>
                  <a:pt x="8995" y="129041"/>
                </a:cubicBezTo>
                <a:cubicBezTo>
                  <a:pt x="8995" y="142010"/>
                  <a:pt x="11154" y="154260"/>
                  <a:pt x="14752" y="165788"/>
                </a:cubicBezTo>
                <a:cubicBezTo>
                  <a:pt x="16192" y="163987"/>
                  <a:pt x="17991" y="162186"/>
                  <a:pt x="19430" y="160384"/>
                </a:cubicBezTo>
                <a:cubicBezTo>
                  <a:pt x="32023" y="147775"/>
                  <a:pt x="49654" y="142010"/>
                  <a:pt x="66564" y="144532"/>
                </a:cubicBezTo>
                <a:lnTo>
                  <a:pt x="98996" y="112203"/>
                </a:lnTo>
                <a:lnTo>
                  <a:pt x="147880" y="63471"/>
                </a:lnTo>
                <a:cubicBezTo>
                  <a:pt x="145362" y="46178"/>
                  <a:pt x="151119" y="28525"/>
                  <a:pt x="163352" y="16276"/>
                </a:cubicBezTo>
                <a:cubicBezTo>
                  <a:pt x="164072" y="15555"/>
                  <a:pt x="164791" y="15195"/>
                  <a:pt x="165151" y="14835"/>
                </a:cubicBezTo>
                <a:cubicBezTo>
                  <a:pt x="153637" y="10872"/>
                  <a:pt x="141404" y="9071"/>
                  <a:pt x="128811" y="9071"/>
                </a:cubicBezTo>
                <a:close/>
                <a:moveTo>
                  <a:pt x="128811" y="64"/>
                </a:moveTo>
                <a:cubicBezTo>
                  <a:pt x="144282" y="64"/>
                  <a:pt x="159394" y="2946"/>
                  <a:pt x="173786" y="8350"/>
                </a:cubicBezTo>
                <a:cubicBezTo>
                  <a:pt x="187819" y="-296"/>
                  <a:pt x="204729" y="-2458"/>
                  <a:pt x="220561" y="2946"/>
                </a:cubicBezTo>
                <a:cubicBezTo>
                  <a:pt x="222360" y="3666"/>
                  <a:pt x="223080" y="4747"/>
                  <a:pt x="223799" y="6188"/>
                </a:cubicBezTo>
                <a:cubicBezTo>
                  <a:pt x="223799" y="7629"/>
                  <a:pt x="223439" y="9071"/>
                  <a:pt x="222360" y="10512"/>
                </a:cubicBezTo>
                <a:lnTo>
                  <a:pt x="187459" y="45458"/>
                </a:lnTo>
                <a:lnTo>
                  <a:pt x="192496" y="65633"/>
                </a:lnTo>
                <a:lnTo>
                  <a:pt x="212645" y="70677"/>
                </a:lnTo>
                <a:lnTo>
                  <a:pt x="247546" y="35731"/>
                </a:lnTo>
                <a:cubicBezTo>
                  <a:pt x="248626" y="34650"/>
                  <a:pt x="250065" y="33929"/>
                  <a:pt x="251864" y="34289"/>
                </a:cubicBezTo>
                <a:cubicBezTo>
                  <a:pt x="253303" y="34650"/>
                  <a:pt x="254383" y="35731"/>
                  <a:pt x="255102" y="37532"/>
                </a:cubicBezTo>
                <a:cubicBezTo>
                  <a:pt x="260499" y="53384"/>
                  <a:pt x="258340" y="70317"/>
                  <a:pt x="249705" y="84007"/>
                </a:cubicBezTo>
                <a:cubicBezTo>
                  <a:pt x="255102" y="98418"/>
                  <a:pt x="257981" y="113549"/>
                  <a:pt x="257981" y="129041"/>
                </a:cubicBezTo>
                <a:lnTo>
                  <a:pt x="257981" y="289722"/>
                </a:lnTo>
                <a:cubicBezTo>
                  <a:pt x="257981" y="291163"/>
                  <a:pt x="256901" y="292964"/>
                  <a:pt x="255102" y="293685"/>
                </a:cubicBezTo>
                <a:cubicBezTo>
                  <a:pt x="254742" y="293685"/>
                  <a:pt x="254023" y="294045"/>
                  <a:pt x="253303" y="294045"/>
                </a:cubicBezTo>
                <a:cubicBezTo>
                  <a:pt x="252584" y="294045"/>
                  <a:pt x="251144" y="293685"/>
                  <a:pt x="250065" y="292604"/>
                </a:cubicBezTo>
                <a:lnTo>
                  <a:pt x="196814" y="238923"/>
                </a:lnTo>
                <a:cubicBezTo>
                  <a:pt x="176305" y="251893"/>
                  <a:pt x="152918" y="258378"/>
                  <a:pt x="128811" y="258378"/>
                </a:cubicBezTo>
                <a:cubicBezTo>
                  <a:pt x="112619" y="258378"/>
                  <a:pt x="96788" y="255136"/>
                  <a:pt x="82396" y="249371"/>
                </a:cubicBezTo>
                <a:cubicBezTo>
                  <a:pt x="75200" y="252974"/>
                  <a:pt x="66924" y="254775"/>
                  <a:pt x="59008" y="254775"/>
                </a:cubicBezTo>
                <a:cubicBezTo>
                  <a:pt x="44616" y="254775"/>
                  <a:pt x="30584" y="249371"/>
                  <a:pt x="19430" y="238563"/>
                </a:cubicBezTo>
                <a:cubicBezTo>
                  <a:pt x="2519" y="221630"/>
                  <a:pt x="-1079" y="196412"/>
                  <a:pt x="8636" y="175876"/>
                </a:cubicBezTo>
                <a:cubicBezTo>
                  <a:pt x="2879" y="161465"/>
                  <a:pt x="0" y="145613"/>
                  <a:pt x="0" y="129041"/>
                </a:cubicBezTo>
                <a:cubicBezTo>
                  <a:pt x="0" y="58067"/>
                  <a:pt x="57569" y="64"/>
                  <a:pt x="128811" y="64"/>
                </a:cubicBezTo>
                <a:close/>
              </a:path>
            </a:pathLst>
          </a:custGeom>
          <a:solidFill>
            <a:schemeClr val="bg1"/>
          </a:solidFill>
          <a:ln>
            <a:noFill/>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Lato Light" panose="020F0502020204030203" pitchFamily="34" charset="0"/>
              <a:ea typeface="+mn-ea"/>
              <a:cs typeface="+mn-cs"/>
            </a:endParaRPr>
          </a:p>
        </p:txBody>
      </p:sp>
      <p:sp>
        <p:nvSpPr>
          <p:cNvPr id="46" name="Freeform 946">
            <a:extLst>
              <a:ext uri="{FF2B5EF4-FFF2-40B4-BE49-F238E27FC236}">
                <a16:creationId xmlns:a16="http://schemas.microsoft.com/office/drawing/2014/main" id="{F6259748-04AE-3A48-91D8-7889FAA9560A}"/>
              </a:ext>
            </a:extLst>
          </p:cNvPr>
          <p:cNvSpPr>
            <a:spLocks noChangeArrowheads="1"/>
          </p:cNvSpPr>
          <p:nvPr/>
        </p:nvSpPr>
        <p:spPr bwMode="auto">
          <a:xfrm>
            <a:off x="3635171" y="2834777"/>
            <a:ext cx="649100" cy="649100"/>
          </a:xfrm>
          <a:custGeom>
            <a:avLst/>
            <a:gdLst>
              <a:gd name="T0" fmla="*/ 137608 w 293328"/>
              <a:gd name="T1" fmla="*/ 201690 h 293329"/>
              <a:gd name="T2" fmla="*/ 156733 w 293328"/>
              <a:gd name="T3" fmla="*/ 201690 h 293329"/>
              <a:gd name="T4" fmla="*/ 75904 w 293328"/>
              <a:gd name="T5" fmla="*/ 192325 h 293329"/>
              <a:gd name="T6" fmla="*/ 75904 w 293328"/>
              <a:gd name="T7" fmla="*/ 211413 h 293329"/>
              <a:gd name="T8" fmla="*/ 75904 w 293328"/>
              <a:gd name="T9" fmla="*/ 192325 h 293329"/>
              <a:gd name="T10" fmla="*/ 220623 w 293328"/>
              <a:gd name="T11" fmla="*/ 278489 h 293329"/>
              <a:gd name="T12" fmla="*/ 239793 w 293328"/>
              <a:gd name="T13" fmla="*/ 237620 h 293329"/>
              <a:gd name="T14" fmla="*/ 190604 w 293328"/>
              <a:gd name="T15" fmla="*/ 190601 h 293329"/>
              <a:gd name="T16" fmla="*/ 93946 w 293328"/>
              <a:gd name="T17" fmla="*/ 197368 h 293329"/>
              <a:gd name="T18" fmla="*/ 147350 w 293328"/>
              <a:gd name="T19" fmla="*/ 183682 h 293329"/>
              <a:gd name="T20" fmla="*/ 147350 w 293328"/>
              <a:gd name="T21" fmla="*/ 220057 h 293329"/>
              <a:gd name="T22" fmla="*/ 93946 w 293328"/>
              <a:gd name="T23" fmla="*/ 206372 h 293329"/>
              <a:gd name="T24" fmla="*/ 57500 w 293328"/>
              <a:gd name="T25" fmla="*/ 201690 h 293329"/>
              <a:gd name="T26" fmla="*/ 147646 w 293328"/>
              <a:gd name="T27" fmla="*/ 118652 h 293329"/>
              <a:gd name="T28" fmla="*/ 157832 w 293328"/>
              <a:gd name="T29" fmla="*/ 163404 h 293329"/>
              <a:gd name="T30" fmla="*/ 180391 w 293328"/>
              <a:gd name="T31" fmla="*/ 122654 h 293329"/>
              <a:gd name="T32" fmla="*/ 103621 w 293328"/>
              <a:gd name="T33" fmla="*/ 113195 h 293329"/>
              <a:gd name="T34" fmla="*/ 129817 w 293328"/>
              <a:gd name="T35" fmla="*/ 163404 h 293329"/>
              <a:gd name="T36" fmla="*/ 103621 w 293328"/>
              <a:gd name="T37" fmla="*/ 113195 h 293329"/>
              <a:gd name="T38" fmla="*/ 60688 w 293328"/>
              <a:gd name="T39" fmla="*/ 153580 h 293329"/>
              <a:gd name="T40" fmla="*/ 89432 w 293328"/>
              <a:gd name="T41" fmla="*/ 163404 h 293329"/>
              <a:gd name="T42" fmla="*/ 60688 w 293328"/>
              <a:gd name="T43" fmla="*/ 107735 h 293329"/>
              <a:gd name="T44" fmla="*/ 60324 w 293328"/>
              <a:gd name="T45" fmla="*/ 98639 h 293329"/>
              <a:gd name="T46" fmla="*/ 190578 w 293328"/>
              <a:gd name="T47" fmla="*/ 116469 h 293329"/>
              <a:gd name="T48" fmla="*/ 175297 w 293328"/>
              <a:gd name="T49" fmla="*/ 160493 h 293329"/>
              <a:gd name="T50" fmla="*/ 70148 w 293328"/>
              <a:gd name="T51" fmla="*/ 172137 h 293329"/>
              <a:gd name="T52" fmla="*/ 51956 w 293328"/>
              <a:gd name="T53" fmla="*/ 102642 h 293329"/>
              <a:gd name="T54" fmla="*/ 31945 w 293328"/>
              <a:gd name="T55" fmla="*/ 82994 h 293329"/>
              <a:gd name="T56" fmla="*/ 129200 w 293328"/>
              <a:gd name="T57" fmla="*/ 38335 h 293329"/>
              <a:gd name="T58" fmla="*/ 211406 w 293328"/>
              <a:gd name="T59" fmla="*/ 167999 h 293329"/>
              <a:gd name="T60" fmla="*/ 205638 w 293328"/>
              <a:gd name="T61" fmla="*/ 170177 h 293329"/>
              <a:gd name="T62" fmla="*/ 211046 w 293328"/>
              <a:gd name="T63" fmla="*/ 129500 h 293329"/>
              <a:gd name="T64" fmla="*/ 68988 w 293328"/>
              <a:gd name="T65" fmla="*/ 73928 h 293329"/>
              <a:gd name="T66" fmla="*/ 62499 w 293328"/>
              <a:gd name="T67" fmla="*/ 67754 h 293329"/>
              <a:gd name="T68" fmla="*/ 129842 w 293328"/>
              <a:gd name="T69" fmla="*/ 9042 h 293329"/>
              <a:gd name="T70" fmla="*/ 129842 w 293328"/>
              <a:gd name="T71" fmla="*/ 250278 h 293329"/>
              <a:gd name="T72" fmla="*/ 179030 w 293328"/>
              <a:gd name="T73" fmla="*/ 184815 h 293329"/>
              <a:gd name="T74" fmla="*/ 184817 w 293328"/>
              <a:gd name="T75" fmla="*/ 179028 h 293329"/>
              <a:gd name="T76" fmla="*/ 250643 w 293328"/>
              <a:gd name="T77" fmla="*/ 129481 h 293329"/>
              <a:gd name="T78" fmla="*/ 129842 w 293328"/>
              <a:gd name="T79" fmla="*/ 0 h 293329"/>
              <a:gd name="T80" fmla="*/ 239793 w 293328"/>
              <a:gd name="T81" fmla="*/ 198197 h 293329"/>
              <a:gd name="T82" fmla="*/ 295129 w 293328"/>
              <a:gd name="T83" fmla="*/ 219898 h 293329"/>
              <a:gd name="T84" fmla="*/ 245218 w 293328"/>
              <a:gd name="T85" fmla="*/ 245216 h 293329"/>
              <a:gd name="T86" fmla="*/ 219900 w 293328"/>
              <a:gd name="T87" fmla="*/ 295126 h 293329"/>
              <a:gd name="T88" fmla="*/ 197838 w 293328"/>
              <a:gd name="T89" fmla="*/ 239790 h 293329"/>
              <a:gd name="T90" fmla="*/ 0 w 293328"/>
              <a:gd name="T91" fmla="*/ 129481 h 293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93328" h="293329">
                <a:moveTo>
                  <a:pt x="146451" y="191154"/>
                </a:moveTo>
                <a:cubicBezTo>
                  <a:pt x="141071" y="191154"/>
                  <a:pt x="136768" y="195450"/>
                  <a:pt x="136768" y="200461"/>
                </a:cubicBezTo>
                <a:cubicBezTo>
                  <a:pt x="136768" y="205831"/>
                  <a:pt x="141071" y="210126"/>
                  <a:pt x="146451" y="210126"/>
                </a:cubicBezTo>
                <a:cubicBezTo>
                  <a:pt x="151472" y="210126"/>
                  <a:pt x="155776" y="205831"/>
                  <a:pt x="155776" y="200461"/>
                </a:cubicBezTo>
                <a:cubicBezTo>
                  <a:pt x="155776" y="195450"/>
                  <a:pt x="151472" y="191154"/>
                  <a:pt x="146451" y="191154"/>
                </a:cubicBezTo>
                <a:close/>
                <a:moveTo>
                  <a:pt x="75441" y="191154"/>
                </a:moveTo>
                <a:cubicBezTo>
                  <a:pt x="70420" y="191154"/>
                  <a:pt x="66116" y="195450"/>
                  <a:pt x="66116" y="200461"/>
                </a:cubicBezTo>
                <a:cubicBezTo>
                  <a:pt x="66116" y="205831"/>
                  <a:pt x="70420" y="210126"/>
                  <a:pt x="75441" y="210126"/>
                </a:cubicBezTo>
                <a:cubicBezTo>
                  <a:pt x="80462" y="210126"/>
                  <a:pt x="84765" y="205831"/>
                  <a:pt x="84765" y="200461"/>
                </a:cubicBezTo>
                <a:cubicBezTo>
                  <a:pt x="84765" y="195450"/>
                  <a:pt x="80462" y="191154"/>
                  <a:pt x="75441" y="191154"/>
                </a:cubicBezTo>
                <a:close/>
                <a:moveTo>
                  <a:pt x="189441" y="189441"/>
                </a:moveTo>
                <a:lnTo>
                  <a:pt x="219277" y="276793"/>
                </a:lnTo>
                <a:lnTo>
                  <a:pt x="236172" y="238330"/>
                </a:lnTo>
                <a:cubicBezTo>
                  <a:pt x="236531" y="237611"/>
                  <a:pt x="237610" y="236892"/>
                  <a:pt x="238329" y="236173"/>
                </a:cubicBezTo>
                <a:lnTo>
                  <a:pt x="276792" y="219278"/>
                </a:lnTo>
                <a:lnTo>
                  <a:pt x="189441" y="189441"/>
                </a:lnTo>
                <a:close/>
                <a:moveTo>
                  <a:pt x="75441" y="182563"/>
                </a:moveTo>
                <a:cubicBezTo>
                  <a:pt x="84048" y="182563"/>
                  <a:pt x="91221" y="188290"/>
                  <a:pt x="93373" y="196166"/>
                </a:cubicBezTo>
                <a:lnTo>
                  <a:pt x="128519" y="196166"/>
                </a:lnTo>
                <a:cubicBezTo>
                  <a:pt x="130671" y="188290"/>
                  <a:pt x="137844" y="182563"/>
                  <a:pt x="146451" y="182563"/>
                </a:cubicBezTo>
                <a:cubicBezTo>
                  <a:pt x="156493" y="182563"/>
                  <a:pt x="164741" y="190796"/>
                  <a:pt x="164741" y="200461"/>
                </a:cubicBezTo>
                <a:cubicBezTo>
                  <a:pt x="164741" y="210842"/>
                  <a:pt x="156493" y="218717"/>
                  <a:pt x="146451" y="218717"/>
                </a:cubicBezTo>
                <a:cubicBezTo>
                  <a:pt x="137844" y="218717"/>
                  <a:pt x="130671" y="212990"/>
                  <a:pt x="128519" y="205115"/>
                </a:cubicBezTo>
                <a:lnTo>
                  <a:pt x="93373" y="205115"/>
                </a:lnTo>
                <a:cubicBezTo>
                  <a:pt x="91221" y="212990"/>
                  <a:pt x="84048" y="218717"/>
                  <a:pt x="75441" y="218717"/>
                </a:cubicBezTo>
                <a:cubicBezTo>
                  <a:pt x="65399" y="218717"/>
                  <a:pt x="57150" y="210842"/>
                  <a:pt x="57150" y="200461"/>
                </a:cubicBezTo>
                <a:cubicBezTo>
                  <a:pt x="57150" y="190796"/>
                  <a:pt x="65399" y="182563"/>
                  <a:pt x="75441" y="182563"/>
                </a:cubicBezTo>
                <a:close/>
                <a:moveTo>
                  <a:pt x="146744" y="117929"/>
                </a:moveTo>
                <a:lnTo>
                  <a:pt x="138427" y="162409"/>
                </a:lnTo>
                <a:lnTo>
                  <a:pt x="156870" y="162409"/>
                </a:lnTo>
                <a:cubicBezTo>
                  <a:pt x="160848" y="162409"/>
                  <a:pt x="164102" y="159878"/>
                  <a:pt x="165549" y="156262"/>
                </a:cubicBezTo>
                <a:lnTo>
                  <a:pt x="179290" y="121907"/>
                </a:lnTo>
                <a:lnTo>
                  <a:pt x="146744" y="117929"/>
                </a:lnTo>
                <a:close/>
                <a:moveTo>
                  <a:pt x="102989" y="112505"/>
                </a:moveTo>
                <a:lnTo>
                  <a:pt x="97926" y="162409"/>
                </a:lnTo>
                <a:lnTo>
                  <a:pt x="129025" y="162409"/>
                </a:lnTo>
                <a:lnTo>
                  <a:pt x="137704" y="116482"/>
                </a:lnTo>
                <a:lnTo>
                  <a:pt x="102989" y="112505"/>
                </a:lnTo>
                <a:close/>
                <a:moveTo>
                  <a:pt x="60318" y="107080"/>
                </a:moveTo>
                <a:lnTo>
                  <a:pt x="60318" y="152645"/>
                </a:lnTo>
                <a:cubicBezTo>
                  <a:pt x="60318" y="158070"/>
                  <a:pt x="64657" y="162409"/>
                  <a:pt x="69720" y="162409"/>
                </a:cubicBezTo>
                <a:lnTo>
                  <a:pt x="88886" y="162409"/>
                </a:lnTo>
                <a:lnTo>
                  <a:pt x="94310" y="111420"/>
                </a:lnTo>
                <a:lnTo>
                  <a:pt x="60318" y="107080"/>
                </a:lnTo>
                <a:close/>
                <a:moveTo>
                  <a:pt x="36451" y="77788"/>
                </a:moveTo>
                <a:cubicBezTo>
                  <a:pt x="48385" y="77788"/>
                  <a:pt x="58148" y="86829"/>
                  <a:pt x="59956" y="98039"/>
                </a:cubicBezTo>
                <a:lnTo>
                  <a:pt x="186161" y="113589"/>
                </a:lnTo>
                <a:cubicBezTo>
                  <a:pt x="187246" y="113951"/>
                  <a:pt x="188692" y="114674"/>
                  <a:pt x="189415" y="115759"/>
                </a:cubicBezTo>
                <a:cubicBezTo>
                  <a:pt x="190139" y="116844"/>
                  <a:pt x="190139" y="118652"/>
                  <a:pt x="189777" y="119737"/>
                </a:cubicBezTo>
                <a:lnTo>
                  <a:pt x="174227" y="159516"/>
                </a:lnTo>
                <a:cubicBezTo>
                  <a:pt x="171334" y="166387"/>
                  <a:pt x="164464" y="171088"/>
                  <a:pt x="156870" y="171088"/>
                </a:cubicBezTo>
                <a:lnTo>
                  <a:pt x="69720" y="171088"/>
                </a:lnTo>
                <a:cubicBezTo>
                  <a:pt x="59595" y="171088"/>
                  <a:pt x="51639" y="162771"/>
                  <a:pt x="51639" y="152645"/>
                </a:cubicBezTo>
                <a:lnTo>
                  <a:pt x="51639" y="102017"/>
                </a:lnTo>
                <a:cubicBezTo>
                  <a:pt x="51639" y="93700"/>
                  <a:pt x="44768" y="86829"/>
                  <a:pt x="36451" y="86829"/>
                </a:cubicBezTo>
                <a:cubicBezTo>
                  <a:pt x="33920" y="86829"/>
                  <a:pt x="31750" y="84659"/>
                  <a:pt x="31750" y="82489"/>
                </a:cubicBezTo>
                <a:cubicBezTo>
                  <a:pt x="31750" y="79958"/>
                  <a:pt x="33920" y="77788"/>
                  <a:pt x="36451" y="77788"/>
                </a:cubicBezTo>
                <a:close/>
                <a:moveTo>
                  <a:pt x="128412" y="38100"/>
                </a:moveTo>
                <a:cubicBezTo>
                  <a:pt x="178223" y="38100"/>
                  <a:pt x="218717" y="78893"/>
                  <a:pt x="218717" y="128710"/>
                </a:cubicBezTo>
                <a:cubicBezTo>
                  <a:pt x="218717" y="142428"/>
                  <a:pt x="215492" y="155062"/>
                  <a:pt x="210116" y="166975"/>
                </a:cubicBezTo>
                <a:cubicBezTo>
                  <a:pt x="209400" y="168780"/>
                  <a:pt x="207966" y="169502"/>
                  <a:pt x="206174" y="169502"/>
                </a:cubicBezTo>
                <a:cubicBezTo>
                  <a:pt x="205458" y="169502"/>
                  <a:pt x="204741" y="169502"/>
                  <a:pt x="204383" y="169141"/>
                </a:cubicBezTo>
                <a:cubicBezTo>
                  <a:pt x="201874" y="168419"/>
                  <a:pt x="201158" y="165531"/>
                  <a:pt x="202233" y="163365"/>
                </a:cubicBezTo>
                <a:cubicBezTo>
                  <a:pt x="207250" y="152535"/>
                  <a:pt x="209758" y="140984"/>
                  <a:pt x="209758" y="128710"/>
                </a:cubicBezTo>
                <a:cubicBezTo>
                  <a:pt x="209758" y="83585"/>
                  <a:pt x="173206" y="47125"/>
                  <a:pt x="128412" y="47125"/>
                </a:cubicBezTo>
                <a:cubicBezTo>
                  <a:pt x="105836" y="47125"/>
                  <a:pt x="83976" y="56511"/>
                  <a:pt x="68567" y="73478"/>
                </a:cubicBezTo>
                <a:cubicBezTo>
                  <a:pt x="66775" y="75283"/>
                  <a:pt x="64267" y="75283"/>
                  <a:pt x="62117" y="73839"/>
                </a:cubicBezTo>
                <a:cubicBezTo>
                  <a:pt x="60683" y="72034"/>
                  <a:pt x="60325" y="69146"/>
                  <a:pt x="62117" y="67341"/>
                </a:cubicBezTo>
                <a:cubicBezTo>
                  <a:pt x="78959" y="48569"/>
                  <a:pt x="103327" y="38100"/>
                  <a:pt x="128412" y="38100"/>
                </a:cubicBezTo>
                <a:close/>
                <a:moveTo>
                  <a:pt x="129050" y="8987"/>
                </a:moveTo>
                <a:cubicBezTo>
                  <a:pt x="62907" y="8987"/>
                  <a:pt x="8987" y="62548"/>
                  <a:pt x="8987" y="128691"/>
                </a:cubicBezTo>
                <a:cubicBezTo>
                  <a:pt x="8987" y="194834"/>
                  <a:pt x="62907" y="248754"/>
                  <a:pt x="129050" y="248754"/>
                </a:cubicBezTo>
                <a:cubicBezTo>
                  <a:pt x="152775" y="248754"/>
                  <a:pt x="175062" y="241924"/>
                  <a:pt x="193754" y="229702"/>
                </a:cubicBezTo>
                <a:lnTo>
                  <a:pt x="177938" y="183690"/>
                </a:lnTo>
                <a:cubicBezTo>
                  <a:pt x="177219" y="182252"/>
                  <a:pt x="177578" y="180095"/>
                  <a:pt x="179016" y="179017"/>
                </a:cubicBezTo>
                <a:cubicBezTo>
                  <a:pt x="180095" y="177938"/>
                  <a:pt x="181892" y="177219"/>
                  <a:pt x="183689" y="177938"/>
                </a:cubicBezTo>
                <a:lnTo>
                  <a:pt x="230061" y="193755"/>
                </a:lnTo>
                <a:cubicBezTo>
                  <a:pt x="241923" y="175063"/>
                  <a:pt x="249113" y="152775"/>
                  <a:pt x="249113" y="128691"/>
                </a:cubicBezTo>
                <a:cubicBezTo>
                  <a:pt x="249113" y="62548"/>
                  <a:pt x="195192" y="8987"/>
                  <a:pt x="129050" y="8987"/>
                </a:cubicBezTo>
                <a:close/>
                <a:moveTo>
                  <a:pt x="129050" y="0"/>
                </a:moveTo>
                <a:cubicBezTo>
                  <a:pt x="200225" y="0"/>
                  <a:pt x="258100" y="57875"/>
                  <a:pt x="258100" y="128691"/>
                </a:cubicBezTo>
                <a:cubicBezTo>
                  <a:pt x="258100" y="153854"/>
                  <a:pt x="250910" y="176860"/>
                  <a:pt x="238329" y="196990"/>
                </a:cubicBezTo>
                <a:lnTo>
                  <a:pt x="290092" y="214604"/>
                </a:lnTo>
                <a:cubicBezTo>
                  <a:pt x="292249" y="215323"/>
                  <a:pt x="293328" y="216761"/>
                  <a:pt x="293328" y="218559"/>
                </a:cubicBezTo>
                <a:cubicBezTo>
                  <a:pt x="293328" y="220356"/>
                  <a:pt x="292249" y="222153"/>
                  <a:pt x="290811" y="222872"/>
                </a:cubicBezTo>
                <a:lnTo>
                  <a:pt x="243721" y="243722"/>
                </a:lnTo>
                <a:lnTo>
                  <a:pt x="222872" y="290453"/>
                </a:lnTo>
                <a:cubicBezTo>
                  <a:pt x="222153" y="292250"/>
                  <a:pt x="220715" y="293329"/>
                  <a:pt x="218558" y="293329"/>
                </a:cubicBezTo>
                <a:cubicBezTo>
                  <a:pt x="216761" y="292969"/>
                  <a:pt x="214963" y="292250"/>
                  <a:pt x="214604" y="290093"/>
                </a:cubicBezTo>
                <a:lnTo>
                  <a:pt x="196630" y="238330"/>
                </a:lnTo>
                <a:cubicBezTo>
                  <a:pt x="177219" y="250552"/>
                  <a:pt x="153853" y="257741"/>
                  <a:pt x="129050" y="257741"/>
                </a:cubicBezTo>
                <a:cubicBezTo>
                  <a:pt x="57875" y="257741"/>
                  <a:pt x="0" y="199866"/>
                  <a:pt x="0" y="128691"/>
                </a:cubicBezTo>
                <a:cubicBezTo>
                  <a:pt x="0" y="57875"/>
                  <a:pt x="57875" y="0"/>
                  <a:pt x="129050" y="0"/>
                </a:cubicBezTo>
                <a:close/>
              </a:path>
            </a:pathLst>
          </a:custGeom>
          <a:solidFill>
            <a:schemeClr val="bg1"/>
          </a:solidFill>
          <a:ln>
            <a:noFill/>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Lato Light" panose="020F0502020204030203" pitchFamily="34" charset="0"/>
              <a:ea typeface="+mn-ea"/>
              <a:cs typeface="+mn-cs"/>
            </a:endParaRPr>
          </a:p>
        </p:txBody>
      </p:sp>
      <p:sp>
        <p:nvSpPr>
          <p:cNvPr id="49" name="Freeform 949">
            <a:extLst>
              <a:ext uri="{FF2B5EF4-FFF2-40B4-BE49-F238E27FC236}">
                <a16:creationId xmlns:a16="http://schemas.microsoft.com/office/drawing/2014/main" id="{83717608-B801-4047-BD4C-EE4E61F369B0}"/>
              </a:ext>
            </a:extLst>
          </p:cNvPr>
          <p:cNvSpPr>
            <a:spLocks noChangeArrowheads="1"/>
          </p:cNvSpPr>
          <p:nvPr/>
        </p:nvSpPr>
        <p:spPr bwMode="auto">
          <a:xfrm>
            <a:off x="10031145" y="2834777"/>
            <a:ext cx="649100" cy="649100"/>
          </a:xfrm>
          <a:custGeom>
            <a:avLst/>
            <a:gdLst>
              <a:gd name="T0" fmla="*/ 28369 w 293327"/>
              <a:gd name="T1" fmla="*/ 213686 h 293759"/>
              <a:gd name="T2" fmla="*/ 19167 w 293327"/>
              <a:gd name="T3" fmla="*/ 213686 h 293759"/>
              <a:gd name="T4" fmla="*/ 266163 w 293327"/>
              <a:gd name="T5" fmla="*/ 208363 h 293759"/>
              <a:gd name="T6" fmla="*/ 208224 w 293327"/>
              <a:gd name="T7" fmla="*/ 228628 h 293759"/>
              <a:gd name="T8" fmla="*/ 207862 w 293327"/>
              <a:gd name="T9" fmla="*/ 240207 h 293759"/>
              <a:gd name="T10" fmla="*/ 263629 w 293327"/>
              <a:gd name="T11" fmla="*/ 220305 h 293759"/>
              <a:gd name="T12" fmla="*/ 266163 w 293327"/>
              <a:gd name="T13" fmla="*/ 208363 h 293759"/>
              <a:gd name="T14" fmla="*/ 46354 w 293327"/>
              <a:gd name="T15" fmla="*/ 272051 h 293759"/>
              <a:gd name="T16" fmla="*/ 286442 w 293327"/>
              <a:gd name="T17" fmla="*/ 228266 h 293759"/>
              <a:gd name="T18" fmla="*/ 264353 w 293327"/>
              <a:gd name="T19" fmla="*/ 229712 h 293759"/>
              <a:gd name="T20" fmla="*/ 162596 w 293327"/>
              <a:gd name="T21" fmla="*/ 256491 h 293759"/>
              <a:gd name="T22" fmla="*/ 118778 w 293327"/>
              <a:gd name="T23" fmla="*/ 248530 h 293759"/>
              <a:gd name="T24" fmla="*/ 191204 w 293327"/>
              <a:gd name="T25" fmla="*/ 243825 h 293759"/>
              <a:gd name="T26" fmla="*/ 196273 w 293327"/>
              <a:gd name="T27" fmla="*/ 223199 h 293759"/>
              <a:gd name="T28" fmla="*/ 126746 w 293327"/>
              <a:gd name="T29" fmla="*/ 210895 h 293759"/>
              <a:gd name="T30" fmla="*/ 8693 w 293327"/>
              <a:gd name="T31" fmla="*/ 199316 h 293759"/>
              <a:gd name="T32" fmla="*/ 37661 w 293327"/>
              <a:gd name="T33" fmla="*/ 270606 h 293759"/>
              <a:gd name="T34" fmla="*/ 8693 w 293327"/>
              <a:gd name="T35" fmla="*/ 199316 h 293759"/>
              <a:gd name="T36" fmla="*/ 42007 w 293327"/>
              <a:gd name="T37" fmla="*/ 190268 h 293759"/>
              <a:gd name="T38" fmla="*/ 187582 w 293327"/>
              <a:gd name="T39" fmla="*/ 211257 h 293759"/>
              <a:gd name="T40" fmla="*/ 205326 w 293327"/>
              <a:gd name="T41" fmla="*/ 220305 h 293759"/>
              <a:gd name="T42" fmla="*/ 271958 w 293327"/>
              <a:gd name="T43" fmla="*/ 201124 h 293759"/>
              <a:gd name="T44" fmla="*/ 277390 w 293327"/>
              <a:gd name="T45" fmla="*/ 215600 h 293759"/>
              <a:gd name="T46" fmla="*/ 295133 w 293327"/>
              <a:gd name="T47" fmla="*/ 228628 h 293759"/>
              <a:gd name="T48" fmla="*/ 134712 w 293327"/>
              <a:gd name="T49" fmla="*/ 293402 h 293759"/>
              <a:gd name="T50" fmla="*/ 4344 w 293327"/>
              <a:gd name="T51" fmla="*/ 279649 h 293759"/>
              <a:gd name="T52" fmla="*/ 0 w 293327"/>
              <a:gd name="T53" fmla="*/ 194611 h 293759"/>
              <a:gd name="T54" fmla="*/ 192800 w 293327"/>
              <a:gd name="T55" fmla="*/ 9017 h 293759"/>
              <a:gd name="T56" fmla="*/ 273653 w 293327"/>
              <a:gd name="T57" fmla="*/ 47601 h 293759"/>
              <a:gd name="T58" fmla="*/ 192800 w 293327"/>
              <a:gd name="T59" fmla="*/ 9017 h 293759"/>
              <a:gd name="T60" fmla="*/ 144940 w 293327"/>
              <a:gd name="T61" fmla="*/ 98451 h 293759"/>
              <a:gd name="T62" fmla="*/ 164519 w 293327"/>
              <a:gd name="T63" fmla="*/ 89074 h 293759"/>
              <a:gd name="T64" fmla="*/ 183736 w 293327"/>
              <a:gd name="T65" fmla="*/ 98451 h 293759"/>
              <a:gd name="T66" fmla="*/ 144940 w 293327"/>
              <a:gd name="T67" fmla="*/ 9017 h 293759"/>
              <a:gd name="T68" fmla="*/ 55386 w 293327"/>
              <a:gd name="T69" fmla="*/ 47601 h 293759"/>
              <a:gd name="T70" fmla="*/ 135876 w 293327"/>
              <a:gd name="T71" fmla="*/ 9017 h 293759"/>
              <a:gd name="T72" fmla="*/ 50671 w 293327"/>
              <a:gd name="T73" fmla="*/ 0 h 293759"/>
              <a:gd name="T74" fmla="*/ 282355 w 293327"/>
              <a:gd name="T75" fmla="*/ 4328 h 293759"/>
              <a:gd name="T76" fmla="*/ 278005 w 293327"/>
              <a:gd name="T77" fmla="*/ 56256 h 293759"/>
              <a:gd name="T78" fmla="*/ 269302 w 293327"/>
              <a:gd name="T79" fmla="*/ 187167 h 293759"/>
              <a:gd name="T80" fmla="*/ 260237 w 293327"/>
              <a:gd name="T81" fmla="*/ 187167 h 293759"/>
              <a:gd name="T82" fmla="*/ 192800 w 293327"/>
              <a:gd name="T83" fmla="*/ 56256 h 293759"/>
              <a:gd name="T84" fmla="*/ 190625 w 293327"/>
              <a:gd name="T85" fmla="*/ 109271 h 293759"/>
              <a:gd name="T86" fmla="*/ 186273 w 293327"/>
              <a:gd name="T87" fmla="*/ 109629 h 293759"/>
              <a:gd name="T88" fmla="*/ 142403 w 293327"/>
              <a:gd name="T89" fmla="*/ 109629 h 293759"/>
              <a:gd name="T90" fmla="*/ 135876 w 293327"/>
              <a:gd name="T91" fmla="*/ 105663 h 293759"/>
              <a:gd name="T92" fmla="*/ 68800 w 293327"/>
              <a:gd name="T93" fmla="*/ 56256 h 293759"/>
              <a:gd name="T94" fmla="*/ 64087 w 293327"/>
              <a:gd name="T95" fmla="*/ 182478 h 293759"/>
              <a:gd name="T96" fmla="*/ 59735 w 293327"/>
              <a:gd name="T97" fmla="*/ 56256 h 293759"/>
              <a:gd name="T98" fmla="*/ 46322 w 293327"/>
              <a:gd name="T99" fmla="*/ 51929 h 293759"/>
              <a:gd name="T100" fmla="*/ 50671 w 293327"/>
              <a:gd name="T101" fmla="*/ 0 h 29375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93327" h="293759">
                <a:moveTo>
                  <a:pt x="23622" y="209550"/>
                </a:moveTo>
                <a:cubicBezTo>
                  <a:pt x="26289" y="209550"/>
                  <a:pt x="28194" y="211382"/>
                  <a:pt x="28194" y="213946"/>
                </a:cubicBezTo>
                <a:cubicBezTo>
                  <a:pt x="28194" y="216511"/>
                  <a:pt x="26289" y="218709"/>
                  <a:pt x="23622" y="218709"/>
                </a:cubicBezTo>
                <a:cubicBezTo>
                  <a:pt x="20955" y="218709"/>
                  <a:pt x="19050" y="216511"/>
                  <a:pt x="19050" y="213946"/>
                </a:cubicBezTo>
                <a:cubicBezTo>
                  <a:pt x="19050" y="211382"/>
                  <a:pt x="20955" y="209550"/>
                  <a:pt x="23622" y="209550"/>
                </a:cubicBezTo>
                <a:close/>
                <a:moveTo>
                  <a:pt x="264534" y="208615"/>
                </a:moveTo>
                <a:cubicBezTo>
                  <a:pt x="262375" y="207529"/>
                  <a:pt x="251218" y="212239"/>
                  <a:pt x="243300" y="215862"/>
                </a:cubicBezTo>
                <a:cubicBezTo>
                  <a:pt x="233222" y="219847"/>
                  <a:pt x="220985" y="224920"/>
                  <a:pt x="206949" y="228905"/>
                </a:cubicBezTo>
                <a:cubicBezTo>
                  <a:pt x="207309" y="231079"/>
                  <a:pt x="207309" y="233615"/>
                  <a:pt x="207309" y="236151"/>
                </a:cubicBezTo>
                <a:cubicBezTo>
                  <a:pt x="206949" y="237238"/>
                  <a:pt x="206949" y="238688"/>
                  <a:pt x="206589" y="240499"/>
                </a:cubicBezTo>
                <a:cubicBezTo>
                  <a:pt x="229983" y="234340"/>
                  <a:pt x="247259" y="227094"/>
                  <a:pt x="259136" y="222021"/>
                </a:cubicBezTo>
                <a:cubicBezTo>
                  <a:pt x="260216" y="221297"/>
                  <a:pt x="261295" y="220934"/>
                  <a:pt x="262015" y="220572"/>
                </a:cubicBezTo>
                <a:cubicBezTo>
                  <a:pt x="265254" y="217674"/>
                  <a:pt x="267054" y="214775"/>
                  <a:pt x="267054" y="212601"/>
                </a:cubicBezTo>
                <a:cubicBezTo>
                  <a:pt x="267054" y="211877"/>
                  <a:pt x="267054" y="210427"/>
                  <a:pt x="264534" y="208615"/>
                </a:cubicBezTo>
                <a:close/>
                <a:moveTo>
                  <a:pt x="46069" y="199558"/>
                </a:moveTo>
                <a:lnTo>
                  <a:pt x="46069" y="272383"/>
                </a:lnTo>
                <a:cubicBezTo>
                  <a:pt x="66584" y="278542"/>
                  <a:pt x="186434" y="310788"/>
                  <a:pt x="277131" y="237963"/>
                </a:cubicBezTo>
                <a:cubicBezTo>
                  <a:pt x="279291" y="236514"/>
                  <a:pt x="284330" y="232166"/>
                  <a:pt x="284689" y="228543"/>
                </a:cubicBezTo>
                <a:cubicBezTo>
                  <a:pt x="284689" y="227456"/>
                  <a:pt x="284330" y="226007"/>
                  <a:pt x="282170" y="224195"/>
                </a:cubicBezTo>
                <a:cubicBezTo>
                  <a:pt x="280371" y="222746"/>
                  <a:pt x="271733" y="226369"/>
                  <a:pt x="262735" y="229992"/>
                </a:cubicBezTo>
                <a:cubicBezTo>
                  <a:pt x="247979" y="236514"/>
                  <a:pt x="225664" y="245934"/>
                  <a:pt x="192912" y="252818"/>
                </a:cubicBezTo>
                <a:cubicBezTo>
                  <a:pt x="185354" y="255354"/>
                  <a:pt x="174917" y="256803"/>
                  <a:pt x="161600" y="256803"/>
                </a:cubicBezTo>
                <a:cubicBezTo>
                  <a:pt x="150443" y="256803"/>
                  <a:pt x="137126" y="256079"/>
                  <a:pt x="122010" y="253542"/>
                </a:cubicBezTo>
                <a:cubicBezTo>
                  <a:pt x="119491" y="253542"/>
                  <a:pt x="118051" y="251369"/>
                  <a:pt x="118051" y="248832"/>
                </a:cubicBezTo>
                <a:cubicBezTo>
                  <a:pt x="118411" y="246296"/>
                  <a:pt x="120570" y="244485"/>
                  <a:pt x="123090" y="244847"/>
                </a:cubicBezTo>
                <a:cubicBezTo>
                  <a:pt x="163400" y="249919"/>
                  <a:pt x="181395" y="247383"/>
                  <a:pt x="190033" y="244122"/>
                </a:cubicBezTo>
                <a:cubicBezTo>
                  <a:pt x="197951" y="240862"/>
                  <a:pt x="198311" y="236876"/>
                  <a:pt x="198311" y="235427"/>
                </a:cubicBezTo>
                <a:cubicBezTo>
                  <a:pt x="198671" y="229992"/>
                  <a:pt x="197591" y="226007"/>
                  <a:pt x="195072" y="223471"/>
                </a:cubicBezTo>
                <a:cubicBezTo>
                  <a:pt x="191833" y="220210"/>
                  <a:pt x="186794" y="220210"/>
                  <a:pt x="186434" y="220210"/>
                </a:cubicBezTo>
                <a:cubicBezTo>
                  <a:pt x="142885" y="220934"/>
                  <a:pt x="135327" y="216224"/>
                  <a:pt x="125969" y="211152"/>
                </a:cubicBezTo>
                <a:cubicBezTo>
                  <a:pt x="116971" y="205717"/>
                  <a:pt x="106894" y="199558"/>
                  <a:pt x="46069" y="199558"/>
                </a:cubicBezTo>
                <a:close/>
                <a:moveTo>
                  <a:pt x="8638" y="199558"/>
                </a:moveTo>
                <a:lnTo>
                  <a:pt x="8638" y="270933"/>
                </a:lnTo>
                <a:lnTo>
                  <a:pt x="37431" y="270933"/>
                </a:lnTo>
                <a:lnTo>
                  <a:pt x="37431" y="199558"/>
                </a:lnTo>
                <a:lnTo>
                  <a:pt x="8638" y="199558"/>
                </a:lnTo>
                <a:close/>
                <a:moveTo>
                  <a:pt x="4319" y="190500"/>
                </a:moveTo>
                <a:lnTo>
                  <a:pt x="41750" y="190500"/>
                </a:lnTo>
                <a:cubicBezTo>
                  <a:pt x="108693" y="190500"/>
                  <a:pt x="120570" y="197021"/>
                  <a:pt x="130648" y="203181"/>
                </a:cubicBezTo>
                <a:cubicBezTo>
                  <a:pt x="138566" y="207891"/>
                  <a:pt x="145404" y="212239"/>
                  <a:pt x="186434" y="211514"/>
                </a:cubicBezTo>
                <a:cubicBezTo>
                  <a:pt x="186434" y="211514"/>
                  <a:pt x="195072" y="211152"/>
                  <a:pt x="201550" y="216949"/>
                </a:cubicBezTo>
                <a:cubicBezTo>
                  <a:pt x="202270" y="218398"/>
                  <a:pt x="203350" y="219123"/>
                  <a:pt x="204070" y="220572"/>
                </a:cubicBezTo>
                <a:cubicBezTo>
                  <a:pt x="217746" y="216587"/>
                  <a:pt x="229983" y="211514"/>
                  <a:pt x="239701" y="207529"/>
                </a:cubicBezTo>
                <a:cubicBezTo>
                  <a:pt x="254817" y="200645"/>
                  <a:pt x="263815" y="196659"/>
                  <a:pt x="270293" y="201369"/>
                </a:cubicBezTo>
                <a:cubicBezTo>
                  <a:pt x="274612" y="204992"/>
                  <a:pt x="275692" y="209340"/>
                  <a:pt x="276052" y="212239"/>
                </a:cubicBezTo>
                <a:cubicBezTo>
                  <a:pt x="276052" y="213326"/>
                  <a:pt x="275692" y="214775"/>
                  <a:pt x="275692" y="215862"/>
                </a:cubicBezTo>
                <a:cubicBezTo>
                  <a:pt x="280730" y="214413"/>
                  <a:pt x="284689" y="214775"/>
                  <a:pt x="287929" y="217311"/>
                </a:cubicBezTo>
                <a:cubicBezTo>
                  <a:pt x="292608" y="221297"/>
                  <a:pt x="293327" y="226007"/>
                  <a:pt x="293327" y="228905"/>
                </a:cubicBezTo>
                <a:cubicBezTo>
                  <a:pt x="292967" y="237963"/>
                  <a:pt x="283970" y="244485"/>
                  <a:pt x="282890" y="245209"/>
                </a:cubicBezTo>
                <a:cubicBezTo>
                  <a:pt x="234662" y="283252"/>
                  <a:pt x="179236" y="293759"/>
                  <a:pt x="133887" y="293759"/>
                </a:cubicBezTo>
                <a:cubicBezTo>
                  <a:pt x="84579" y="293759"/>
                  <a:pt x="46789" y="281803"/>
                  <a:pt x="41030" y="279991"/>
                </a:cubicBezTo>
                <a:lnTo>
                  <a:pt x="4319" y="279991"/>
                </a:lnTo>
                <a:cubicBezTo>
                  <a:pt x="1799" y="279991"/>
                  <a:pt x="0" y="278180"/>
                  <a:pt x="0" y="275281"/>
                </a:cubicBezTo>
                <a:lnTo>
                  <a:pt x="0" y="194848"/>
                </a:lnTo>
                <a:cubicBezTo>
                  <a:pt x="0" y="192311"/>
                  <a:pt x="1799" y="190500"/>
                  <a:pt x="4319" y="190500"/>
                </a:cubicBezTo>
                <a:close/>
                <a:moveTo>
                  <a:pt x="191620" y="9027"/>
                </a:moveTo>
                <a:lnTo>
                  <a:pt x="191620" y="47661"/>
                </a:lnTo>
                <a:lnTo>
                  <a:pt x="271978" y="47661"/>
                </a:lnTo>
                <a:lnTo>
                  <a:pt x="271978" y="9027"/>
                </a:lnTo>
                <a:lnTo>
                  <a:pt x="191620" y="9027"/>
                </a:lnTo>
                <a:close/>
                <a:moveTo>
                  <a:pt x="144053" y="9027"/>
                </a:moveTo>
                <a:lnTo>
                  <a:pt x="144053" y="98571"/>
                </a:lnTo>
                <a:lnTo>
                  <a:pt x="161350" y="89906"/>
                </a:lnTo>
                <a:cubicBezTo>
                  <a:pt x="162071" y="89184"/>
                  <a:pt x="162792" y="89184"/>
                  <a:pt x="163512" y="89184"/>
                </a:cubicBezTo>
                <a:cubicBezTo>
                  <a:pt x="164233" y="89184"/>
                  <a:pt x="164593" y="89184"/>
                  <a:pt x="165314" y="89906"/>
                </a:cubicBezTo>
                <a:lnTo>
                  <a:pt x="182611" y="98571"/>
                </a:lnTo>
                <a:lnTo>
                  <a:pt x="182611" y="9027"/>
                </a:lnTo>
                <a:lnTo>
                  <a:pt x="144053" y="9027"/>
                </a:lnTo>
                <a:close/>
                <a:moveTo>
                  <a:pt x="55046" y="9027"/>
                </a:moveTo>
                <a:lnTo>
                  <a:pt x="55046" y="47661"/>
                </a:lnTo>
                <a:lnTo>
                  <a:pt x="135044" y="47661"/>
                </a:lnTo>
                <a:lnTo>
                  <a:pt x="135044" y="9027"/>
                </a:lnTo>
                <a:lnTo>
                  <a:pt x="55046" y="9027"/>
                </a:lnTo>
                <a:close/>
                <a:moveTo>
                  <a:pt x="50361" y="0"/>
                </a:moveTo>
                <a:lnTo>
                  <a:pt x="276303" y="0"/>
                </a:lnTo>
                <a:cubicBezTo>
                  <a:pt x="278465" y="0"/>
                  <a:pt x="280627" y="1805"/>
                  <a:pt x="280627" y="4333"/>
                </a:cubicBezTo>
                <a:lnTo>
                  <a:pt x="280627" y="51994"/>
                </a:lnTo>
                <a:cubicBezTo>
                  <a:pt x="280627" y="54521"/>
                  <a:pt x="278465" y="56326"/>
                  <a:pt x="276303" y="56326"/>
                </a:cubicBezTo>
                <a:lnTo>
                  <a:pt x="267654" y="56326"/>
                </a:lnTo>
                <a:lnTo>
                  <a:pt x="267654" y="187394"/>
                </a:lnTo>
                <a:cubicBezTo>
                  <a:pt x="267654" y="189560"/>
                  <a:pt x="265492" y="191727"/>
                  <a:pt x="263330" y="191727"/>
                </a:cubicBezTo>
                <a:cubicBezTo>
                  <a:pt x="260807" y="191727"/>
                  <a:pt x="258645" y="189560"/>
                  <a:pt x="258645" y="187394"/>
                </a:cubicBezTo>
                <a:lnTo>
                  <a:pt x="258645" y="56326"/>
                </a:lnTo>
                <a:lnTo>
                  <a:pt x="191620" y="56326"/>
                </a:lnTo>
                <a:lnTo>
                  <a:pt x="191620" y="105793"/>
                </a:lnTo>
                <a:cubicBezTo>
                  <a:pt x="191620" y="107237"/>
                  <a:pt x="190899" y="108681"/>
                  <a:pt x="189458" y="109403"/>
                </a:cubicBezTo>
                <a:cubicBezTo>
                  <a:pt x="188737" y="110126"/>
                  <a:pt x="188016" y="110126"/>
                  <a:pt x="187296" y="110126"/>
                </a:cubicBezTo>
                <a:cubicBezTo>
                  <a:pt x="186575" y="110126"/>
                  <a:pt x="185494" y="110126"/>
                  <a:pt x="185133" y="109764"/>
                </a:cubicBezTo>
                <a:lnTo>
                  <a:pt x="163512" y="98571"/>
                </a:lnTo>
                <a:lnTo>
                  <a:pt x="141531" y="109764"/>
                </a:lnTo>
                <a:cubicBezTo>
                  <a:pt x="140089" y="110487"/>
                  <a:pt x="138648" y="110487"/>
                  <a:pt x="137206" y="109403"/>
                </a:cubicBezTo>
                <a:cubicBezTo>
                  <a:pt x="136125" y="108681"/>
                  <a:pt x="135044" y="107237"/>
                  <a:pt x="135044" y="105793"/>
                </a:cubicBezTo>
                <a:lnTo>
                  <a:pt x="135044" y="56326"/>
                </a:lnTo>
                <a:lnTo>
                  <a:pt x="68379" y="56326"/>
                </a:lnTo>
                <a:lnTo>
                  <a:pt x="68379" y="178006"/>
                </a:lnTo>
                <a:cubicBezTo>
                  <a:pt x="68379" y="180895"/>
                  <a:pt x="66217" y="182700"/>
                  <a:pt x="63695" y="182700"/>
                </a:cubicBezTo>
                <a:cubicBezTo>
                  <a:pt x="61172" y="182700"/>
                  <a:pt x="59370" y="180895"/>
                  <a:pt x="59370" y="178006"/>
                </a:cubicBezTo>
                <a:lnTo>
                  <a:pt x="59370" y="56326"/>
                </a:lnTo>
                <a:lnTo>
                  <a:pt x="50361" y="56326"/>
                </a:lnTo>
                <a:cubicBezTo>
                  <a:pt x="48199" y="56326"/>
                  <a:pt x="46037" y="54521"/>
                  <a:pt x="46037" y="51994"/>
                </a:cubicBezTo>
                <a:lnTo>
                  <a:pt x="46037" y="4333"/>
                </a:lnTo>
                <a:cubicBezTo>
                  <a:pt x="46037" y="1805"/>
                  <a:pt x="48199" y="0"/>
                  <a:pt x="50361" y="0"/>
                </a:cubicBezTo>
                <a:close/>
              </a:path>
            </a:pathLst>
          </a:custGeom>
          <a:solidFill>
            <a:schemeClr val="bg1"/>
          </a:solidFill>
          <a:ln>
            <a:noFill/>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Lato Light" panose="020F0502020204030203" pitchFamily="34" charset="0"/>
              <a:ea typeface="+mn-ea"/>
              <a:cs typeface="+mn-cs"/>
            </a:endParaRPr>
          </a:p>
        </p:txBody>
      </p:sp>
      <p:sp>
        <p:nvSpPr>
          <p:cNvPr id="28" name="TextBox 1">
            <a:extLst>
              <a:ext uri="{FF2B5EF4-FFF2-40B4-BE49-F238E27FC236}">
                <a16:creationId xmlns:a16="http://schemas.microsoft.com/office/drawing/2014/main" id="{B62DFA1F-1539-7A4D-8618-10D55898A70C}"/>
              </a:ext>
            </a:extLst>
          </p:cNvPr>
          <p:cNvSpPr txBox="1"/>
          <p:nvPr/>
        </p:nvSpPr>
        <p:spPr>
          <a:xfrm>
            <a:off x="304800" y="745692"/>
            <a:ext cx="11658600" cy="55399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000" b="1" i="0" u="none" strike="noStrike" kern="1200" cap="none" spc="0" normalizeH="0" baseline="0" noProof="0" dirty="0" err="1">
                <a:ln>
                  <a:noFill/>
                </a:ln>
                <a:solidFill>
                  <a:srgbClr val="8FCAE7"/>
                </a:solidFill>
                <a:effectLst/>
                <a:uLnTx/>
                <a:uFillTx/>
                <a:latin typeface="Poppins" pitchFamily="2" charset="77"/>
                <a:ea typeface="+mn-ea"/>
                <a:cs typeface="Poppins" pitchFamily="2" charset="77"/>
              </a:rPr>
              <a:t>Indirecte</a:t>
            </a:r>
            <a:r>
              <a:rPr kumimoji="0" lang="en-US" sz="3000" b="1" i="0" u="none" strike="noStrike" kern="1200" cap="none" spc="0" normalizeH="0" baseline="0" noProof="0" dirty="0">
                <a:ln>
                  <a:noFill/>
                </a:ln>
                <a:solidFill>
                  <a:srgbClr val="8FCAE7"/>
                </a:solidFill>
                <a:effectLst/>
                <a:uLnTx/>
                <a:uFillTx/>
                <a:latin typeface="Poppins" pitchFamily="2" charset="77"/>
                <a:ea typeface="+mn-ea"/>
                <a:cs typeface="Poppins" pitchFamily="2" charset="77"/>
              </a:rPr>
              <a:t> </a:t>
            </a:r>
            <a:r>
              <a:rPr kumimoji="0" lang="en-US" sz="3000" b="1" i="0" u="none" strike="noStrike" kern="1200" cap="none" spc="0" normalizeH="0" baseline="0" noProof="0" dirty="0" err="1">
                <a:ln>
                  <a:noFill/>
                </a:ln>
                <a:solidFill>
                  <a:srgbClr val="8FCAE7"/>
                </a:solidFill>
                <a:effectLst/>
                <a:uLnTx/>
                <a:uFillTx/>
                <a:latin typeface="Poppins" pitchFamily="2" charset="77"/>
                <a:ea typeface="+mn-ea"/>
                <a:cs typeface="Poppins" pitchFamily="2" charset="77"/>
              </a:rPr>
              <a:t>kosten</a:t>
            </a:r>
            <a:r>
              <a:rPr kumimoji="0" lang="en-US" sz="3000" b="1" i="0" u="none" strike="noStrike" kern="1200" cap="none" spc="0" normalizeH="0" baseline="0" noProof="0" dirty="0">
                <a:ln>
                  <a:noFill/>
                </a:ln>
                <a:solidFill>
                  <a:srgbClr val="8FCAE7"/>
                </a:solidFill>
                <a:effectLst/>
                <a:uLnTx/>
                <a:uFillTx/>
                <a:latin typeface="Poppins" pitchFamily="2" charset="77"/>
                <a:ea typeface="+mn-ea"/>
                <a:cs typeface="Poppins" pitchFamily="2" charset="77"/>
              </a:rPr>
              <a:t> (Art. 19.) </a:t>
            </a:r>
          </a:p>
        </p:txBody>
      </p:sp>
      <p:sp>
        <p:nvSpPr>
          <p:cNvPr id="5" name="Rechthoek 4"/>
          <p:cNvSpPr/>
          <p:nvPr/>
        </p:nvSpPr>
        <p:spPr>
          <a:xfrm>
            <a:off x="642230" y="4180344"/>
            <a:ext cx="2857140" cy="1077218"/>
          </a:xfrm>
          <a:prstGeom prst="rect">
            <a:avLst/>
          </a:prstGeom>
        </p:spPr>
        <p:txBody>
          <a:bodyPr wrap="square">
            <a:spAutoFit/>
          </a:bodyPr>
          <a:lstStyle/>
          <a:p>
            <a:pPr marL="342900" marR="0" lvl="0" indent="-342900" algn="ctr" defTabSz="914400" rtl="0" eaLnBrk="1" fontAlgn="base" latinLnBrk="0" hangingPunct="1">
              <a:lnSpc>
                <a:spcPct val="100000"/>
              </a:lnSpc>
              <a:spcBef>
                <a:spcPct val="0"/>
              </a:spcBef>
              <a:spcAft>
                <a:spcPct val="0"/>
              </a:spcAft>
              <a:buClrTx/>
              <a:buSzTx/>
              <a:buFont typeface="Wingdings" panose="05000000000000000000" pitchFamily="2" charset="2"/>
              <a:buChar char="§"/>
              <a:tabLst/>
              <a:defRPr/>
            </a:pPr>
            <a:r>
              <a:rPr kumimoji="0" lang="nl-NL" sz="1600" b="0" i="0" u="none" strike="noStrike" kern="1200" cap="none" spc="0" normalizeH="0" baseline="0" noProof="0" dirty="0">
                <a:ln>
                  <a:noFill/>
                </a:ln>
                <a:solidFill>
                  <a:srgbClr val="000000"/>
                </a:solidFill>
                <a:effectLst/>
                <a:uLnTx/>
                <a:uFillTx/>
                <a:latin typeface="Verdana" pitchFamily="34" charset="0"/>
                <a:ea typeface="+mn-ea"/>
                <a:cs typeface="+mn-cs"/>
              </a:rPr>
              <a:t>MITS ER </a:t>
            </a:r>
            <a:r>
              <a:rPr kumimoji="0" lang="nl-NL" sz="1600" b="1" i="1" u="none" strike="noStrike" kern="1200" cap="none" spc="0" normalizeH="0" baseline="0" noProof="0" dirty="0">
                <a:ln>
                  <a:noFill/>
                </a:ln>
                <a:solidFill>
                  <a:srgbClr val="000000"/>
                </a:solidFill>
                <a:effectLst/>
                <a:uLnTx/>
                <a:uFillTx/>
                <a:latin typeface="Verdana" pitchFamily="34" charset="0"/>
                <a:ea typeface="+mn-ea"/>
                <a:cs typeface="+mn-cs"/>
              </a:rPr>
              <a:t>GEEN</a:t>
            </a:r>
            <a:r>
              <a:rPr kumimoji="0" lang="nl-NL" sz="1600" b="0" i="0" u="none" strike="noStrike" kern="1200" cap="none" spc="0" normalizeH="0" baseline="0" noProof="0" dirty="0">
                <a:ln>
                  <a:noFill/>
                </a:ln>
                <a:solidFill>
                  <a:srgbClr val="000000"/>
                </a:solidFill>
                <a:effectLst/>
                <a:uLnTx/>
                <a:uFillTx/>
                <a:latin typeface="Verdana" pitchFamily="34" charset="0"/>
                <a:ea typeface="+mn-ea"/>
                <a:cs typeface="+mn-cs"/>
              </a:rPr>
              <a:t> GEBRUIK WORDT GEMAAKT VAN DE </a:t>
            </a:r>
            <a:r>
              <a:rPr kumimoji="0" lang="nl-NL" sz="1600" b="1" i="1" u="none" strike="noStrike" kern="1200" cap="none" spc="0" normalizeH="0" baseline="0" noProof="0" dirty="0">
                <a:ln>
                  <a:noFill/>
                </a:ln>
                <a:solidFill>
                  <a:srgbClr val="000000"/>
                </a:solidFill>
                <a:effectLst/>
                <a:uLnTx/>
                <a:uFillTx/>
                <a:latin typeface="Verdana" pitchFamily="34" charset="0"/>
                <a:ea typeface="+mn-ea"/>
                <a:cs typeface="+mn-cs"/>
              </a:rPr>
              <a:t>40%</a:t>
            </a:r>
            <a:r>
              <a:rPr kumimoji="0" lang="nl-NL" sz="1600" b="0" i="0" u="none" strike="noStrike" kern="1200" cap="none" spc="0" normalizeH="0" baseline="0" noProof="0" dirty="0">
                <a:ln>
                  <a:noFill/>
                </a:ln>
                <a:solidFill>
                  <a:srgbClr val="000000"/>
                </a:solidFill>
                <a:effectLst/>
                <a:uLnTx/>
                <a:uFillTx/>
                <a:latin typeface="Verdana" pitchFamily="34" charset="0"/>
                <a:ea typeface="+mn-ea"/>
                <a:cs typeface="+mn-cs"/>
              </a:rPr>
              <a:t> OPTIE.</a:t>
            </a:r>
          </a:p>
        </p:txBody>
      </p:sp>
      <p:sp>
        <p:nvSpPr>
          <p:cNvPr id="33" name="Rechthoek 32"/>
          <p:cNvSpPr/>
          <p:nvPr/>
        </p:nvSpPr>
        <p:spPr>
          <a:xfrm>
            <a:off x="4419600" y="4188738"/>
            <a:ext cx="2857140" cy="1569660"/>
          </a:xfrm>
          <a:prstGeom prst="rect">
            <a:avLst/>
          </a:prstGeom>
        </p:spPr>
        <p:txBody>
          <a:bodyPr wrap="square">
            <a:spAutoFit/>
          </a:bodyPr>
          <a:lstStyle/>
          <a:p>
            <a:pPr marL="342900" marR="0" lvl="0" indent="-342900" algn="ctr" defTabSz="914400" rtl="0" eaLnBrk="1" fontAlgn="base" latinLnBrk="0" hangingPunct="1">
              <a:lnSpc>
                <a:spcPct val="100000"/>
              </a:lnSpc>
              <a:spcBef>
                <a:spcPct val="0"/>
              </a:spcBef>
              <a:spcAft>
                <a:spcPct val="0"/>
              </a:spcAft>
              <a:buClrTx/>
              <a:buSzTx/>
              <a:buFont typeface="Wingdings" panose="05000000000000000000" pitchFamily="2" charset="2"/>
              <a:buChar char="§"/>
              <a:tabLst/>
              <a:defRPr/>
            </a:pPr>
            <a:r>
              <a:rPr kumimoji="0" lang="nl-NL" sz="1600" b="0" i="0" u="none" strike="noStrike" kern="1200" cap="none" spc="0" normalizeH="0" baseline="0" noProof="0" dirty="0">
                <a:ln>
                  <a:noFill/>
                </a:ln>
                <a:solidFill>
                  <a:srgbClr val="000000"/>
                </a:solidFill>
                <a:effectLst/>
                <a:uLnTx/>
                <a:uFillTx/>
                <a:latin typeface="Verdana" pitchFamily="34" charset="0"/>
                <a:ea typeface="+mn-ea"/>
                <a:cs typeface="+mn-cs"/>
              </a:rPr>
              <a:t>ER GEKOZEN WORDT TUSSEN </a:t>
            </a:r>
            <a:r>
              <a:rPr kumimoji="0" lang="nl-NL" sz="1600" b="1" i="1" u="none" strike="noStrike" kern="1200" cap="none" spc="0" normalizeH="0" baseline="0" noProof="0" dirty="0">
                <a:ln>
                  <a:noFill/>
                </a:ln>
                <a:solidFill>
                  <a:srgbClr val="000000"/>
                </a:solidFill>
                <a:effectLst/>
                <a:uLnTx/>
                <a:uFillTx/>
                <a:latin typeface="Verdana" pitchFamily="34" charset="0"/>
                <a:ea typeface="+mn-ea"/>
                <a:cs typeface="+mn-cs"/>
              </a:rPr>
              <a:t>7%</a:t>
            </a:r>
            <a:r>
              <a:rPr kumimoji="0" lang="nl-NL" sz="1600" b="0" i="0" u="none" strike="noStrike" kern="1200" cap="none" spc="0" normalizeH="0" baseline="0" noProof="0" dirty="0">
                <a:ln>
                  <a:noFill/>
                </a:ln>
                <a:solidFill>
                  <a:srgbClr val="000000"/>
                </a:solidFill>
                <a:effectLst/>
                <a:uLnTx/>
                <a:uFillTx/>
                <a:latin typeface="Verdana" pitchFamily="34" charset="0"/>
                <a:ea typeface="+mn-ea"/>
                <a:cs typeface="+mn-cs"/>
              </a:rPr>
              <a:t> OVER ALLE SUBSIDIABELE KOSTEN OF </a:t>
            </a:r>
            <a:r>
              <a:rPr kumimoji="0" lang="nl-NL" sz="1600" b="1" i="1" u="none" strike="noStrike" kern="1200" cap="none" spc="0" normalizeH="0" baseline="0" noProof="0" dirty="0">
                <a:ln>
                  <a:noFill/>
                </a:ln>
                <a:solidFill>
                  <a:srgbClr val="000000"/>
                </a:solidFill>
                <a:effectLst/>
                <a:uLnTx/>
                <a:uFillTx/>
                <a:latin typeface="Verdana" pitchFamily="34" charset="0"/>
                <a:ea typeface="+mn-ea"/>
                <a:cs typeface="+mn-cs"/>
              </a:rPr>
              <a:t>15%</a:t>
            </a:r>
            <a:r>
              <a:rPr kumimoji="0" lang="nl-NL" sz="1600" b="0" i="0" u="none" strike="noStrike" kern="1200" cap="none" spc="0" normalizeH="0" baseline="0" noProof="0" dirty="0">
                <a:ln>
                  <a:noFill/>
                </a:ln>
                <a:solidFill>
                  <a:srgbClr val="000000"/>
                </a:solidFill>
                <a:effectLst/>
                <a:uLnTx/>
                <a:uFillTx/>
                <a:latin typeface="Verdana" pitchFamily="34" charset="0"/>
                <a:ea typeface="+mn-ea"/>
                <a:cs typeface="+mn-cs"/>
              </a:rPr>
              <a:t> OVER DE KOSTEN VAN ARBEID. </a:t>
            </a:r>
          </a:p>
        </p:txBody>
      </p:sp>
      <p:sp>
        <p:nvSpPr>
          <p:cNvPr id="34" name="Rechthoek 33"/>
          <p:cNvSpPr/>
          <p:nvPr/>
        </p:nvSpPr>
        <p:spPr>
          <a:xfrm>
            <a:off x="7900100" y="4188738"/>
            <a:ext cx="2857140" cy="1569660"/>
          </a:xfrm>
          <a:prstGeom prst="rect">
            <a:avLst/>
          </a:prstGeom>
        </p:spPr>
        <p:txBody>
          <a:bodyPr wrap="square">
            <a:spAutoFit/>
          </a:bodyPr>
          <a:lstStyle/>
          <a:p>
            <a:pPr marL="342900" marR="0" lvl="0" indent="-342900" algn="ctr" defTabSz="914400" rtl="0" eaLnBrk="1" fontAlgn="base" latinLnBrk="0" hangingPunct="1">
              <a:lnSpc>
                <a:spcPct val="100000"/>
              </a:lnSpc>
              <a:spcBef>
                <a:spcPct val="0"/>
              </a:spcBef>
              <a:spcAft>
                <a:spcPct val="0"/>
              </a:spcAft>
              <a:buClrTx/>
              <a:buSzTx/>
              <a:buFont typeface="Wingdings" panose="05000000000000000000" pitchFamily="2" charset="2"/>
              <a:buChar char="§"/>
              <a:tabLst/>
              <a:defRPr/>
            </a:pPr>
            <a:r>
              <a:rPr kumimoji="0" lang="nl-NL" sz="1600" b="0" i="0" u="none" strike="noStrike" kern="1200" cap="none" spc="0" normalizeH="0" baseline="0" noProof="0" dirty="0">
                <a:ln>
                  <a:noFill/>
                </a:ln>
                <a:solidFill>
                  <a:srgbClr val="000000"/>
                </a:solidFill>
                <a:effectLst/>
                <a:uLnTx/>
                <a:uFillTx/>
                <a:latin typeface="Verdana" pitchFamily="34" charset="0"/>
                <a:ea typeface="+mn-ea"/>
                <a:cs typeface="+mn-cs"/>
              </a:rPr>
              <a:t>DE </a:t>
            </a:r>
            <a:r>
              <a:rPr kumimoji="0" lang="nl-NL" sz="1600" b="1" i="1" u="none" strike="noStrike" kern="1200" cap="none" spc="0" normalizeH="0" baseline="0" noProof="0" dirty="0">
                <a:ln>
                  <a:noFill/>
                </a:ln>
                <a:solidFill>
                  <a:srgbClr val="000000"/>
                </a:solidFill>
                <a:effectLst/>
                <a:uLnTx/>
                <a:uFillTx/>
                <a:latin typeface="Verdana" pitchFamily="34" charset="0"/>
                <a:ea typeface="+mn-ea"/>
                <a:cs typeface="+mn-cs"/>
              </a:rPr>
              <a:t>KEUZE</a:t>
            </a:r>
            <a:r>
              <a:rPr kumimoji="0" lang="nl-NL" sz="1600" b="0" i="0" u="none" strike="noStrike" kern="1200" cap="none" spc="0" normalizeH="0" baseline="0" noProof="0" dirty="0">
                <a:ln>
                  <a:noFill/>
                </a:ln>
                <a:solidFill>
                  <a:srgbClr val="000000"/>
                </a:solidFill>
                <a:effectLst/>
                <a:uLnTx/>
                <a:uFillTx/>
                <a:latin typeface="Verdana" pitchFamily="34" charset="0"/>
                <a:ea typeface="+mn-ea"/>
                <a:cs typeface="+mn-cs"/>
              </a:rPr>
              <a:t> MOET </a:t>
            </a:r>
            <a:r>
              <a:rPr kumimoji="0" lang="nl-NL" sz="1600" b="1" i="1" u="none" strike="noStrike" kern="1200" cap="none" spc="0" normalizeH="0" baseline="0" noProof="0" dirty="0">
                <a:ln>
                  <a:noFill/>
                </a:ln>
                <a:solidFill>
                  <a:srgbClr val="000000"/>
                </a:solidFill>
                <a:effectLst/>
                <a:uLnTx/>
                <a:uFillTx/>
                <a:latin typeface="Verdana" pitchFamily="34" charset="0"/>
                <a:ea typeface="+mn-ea"/>
                <a:cs typeface="+mn-cs"/>
              </a:rPr>
              <a:t>BIJ</a:t>
            </a:r>
            <a:r>
              <a:rPr kumimoji="0" lang="nl-NL" sz="1600" b="0" i="0" u="none" strike="noStrike" kern="1200" cap="none" spc="0" normalizeH="0" baseline="0" noProof="0" dirty="0">
                <a:ln>
                  <a:noFill/>
                </a:ln>
                <a:solidFill>
                  <a:srgbClr val="000000"/>
                </a:solidFill>
                <a:effectLst/>
                <a:uLnTx/>
                <a:uFillTx/>
                <a:latin typeface="Verdana" pitchFamily="34" charset="0"/>
                <a:ea typeface="+mn-ea"/>
                <a:cs typeface="+mn-cs"/>
              </a:rPr>
              <a:t> </a:t>
            </a:r>
            <a:r>
              <a:rPr kumimoji="0" lang="nl-NL" sz="1600" b="1" i="1" u="none" strike="noStrike" kern="1200" cap="none" spc="0" normalizeH="0" baseline="0" noProof="0" dirty="0">
                <a:ln>
                  <a:noFill/>
                </a:ln>
                <a:solidFill>
                  <a:srgbClr val="000000"/>
                </a:solidFill>
                <a:effectLst/>
                <a:uLnTx/>
                <a:uFillTx/>
                <a:latin typeface="Verdana" pitchFamily="34" charset="0"/>
                <a:ea typeface="+mn-ea"/>
                <a:cs typeface="+mn-cs"/>
              </a:rPr>
              <a:t>AANVRAAG</a:t>
            </a:r>
            <a:r>
              <a:rPr kumimoji="0" lang="nl-NL" sz="1600" b="0" i="0" u="none" strike="noStrike" kern="1200" cap="none" spc="0" normalizeH="0" baseline="0" noProof="0" dirty="0">
                <a:ln>
                  <a:noFill/>
                </a:ln>
                <a:solidFill>
                  <a:srgbClr val="000000"/>
                </a:solidFill>
                <a:effectLst/>
                <a:uLnTx/>
                <a:uFillTx/>
                <a:latin typeface="Verdana" pitchFamily="34" charset="0"/>
                <a:ea typeface="+mn-ea"/>
                <a:cs typeface="+mn-cs"/>
              </a:rPr>
              <a:t> GEMAAKT WORDEN EN KAN IN BEGINSEL </a:t>
            </a:r>
            <a:r>
              <a:rPr kumimoji="0" lang="nl-NL" sz="1600" b="1" i="1" u="none" strike="noStrike" kern="1200" cap="none" spc="0" normalizeH="0" baseline="0" noProof="0" dirty="0">
                <a:ln>
                  <a:noFill/>
                </a:ln>
                <a:solidFill>
                  <a:srgbClr val="000000"/>
                </a:solidFill>
                <a:effectLst/>
                <a:uLnTx/>
                <a:uFillTx/>
                <a:latin typeface="Verdana" pitchFamily="34" charset="0"/>
                <a:ea typeface="+mn-ea"/>
                <a:cs typeface="+mn-cs"/>
              </a:rPr>
              <a:t>NIET AANGEPAST </a:t>
            </a:r>
            <a:r>
              <a:rPr kumimoji="0" lang="nl-NL" sz="1600" b="0" i="0" u="none" strike="noStrike" kern="1200" cap="none" spc="0" normalizeH="0" baseline="0" noProof="0" dirty="0">
                <a:ln>
                  <a:noFill/>
                </a:ln>
                <a:solidFill>
                  <a:srgbClr val="000000"/>
                </a:solidFill>
                <a:effectLst/>
                <a:uLnTx/>
                <a:uFillTx/>
                <a:latin typeface="Verdana" pitchFamily="34" charset="0"/>
                <a:ea typeface="+mn-ea"/>
                <a:cs typeface="+mn-cs"/>
              </a:rPr>
              <a:t>WORDEN.</a:t>
            </a:r>
          </a:p>
        </p:txBody>
      </p:sp>
      <p:sp>
        <p:nvSpPr>
          <p:cNvPr id="36" name="Freeform 945">
            <a:extLst>
              <a:ext uri="{FF2B5EF4-FFF2-40B4-BE49-F238E27FC236}">
                <a16:creationId xmlns:a16="http://schemas.microsoft.com/office/drawing/2014/main" id="{18939B82-0A8A-CA40-AA34-BEB4C7D5A63E}"/>
              </a:ext>
            </a:extLst>
          </p:cNvPr>
          <p:cNvSpPr>
            <a:spLocks noChangeArrowheads="1"/>
          </p:cNvSpPr>
          <p:nvPr/>
        </p:nvSpPr>
        <p:spPr bwMode="auto">
          <a:xfrm>
            <a:off x="8849191" y="2926206"/>
            <a:ext cx="568401" cy="649098"/>
          </a:xfrm>
          <a:custGeom>
            <a:avLst/>
            <a:gdLst>
              <a:gd name="T0" fmla="*/ 38049 w 258044"/>
              <a:gd name="T1" fmla="*/ 192028 h 294045"/>
              <a:gd name="T2" fmla="*/ 62550 w 258044"/>
              <a:gd name="T3" fmla="*/ 216796 h 294045"/>
              <a:gd name="T4" fmla="*/ 71651 w 258044"/>
              <a:gd name="T5" fmla="*/ 182829 h 294045"/>
              <a:gd name="T6" fmla="*/ 52050 w 258044"/>
              <a:gd name="T7" fmla="*/ 168322 h 294045"/>
              <a:gd name="T8" fmla="*/ 79351 w 258044"/>
              <a:gd name="T9" fmla="*/ 178229 h 294045"/>
              <a:gd name="T10" fmla="*/ 84601 w 258044"/>
              <a:gd name="T11" fmla="*/ 206889 h 294045"/>
              <a:gd name="T12" fmla="*/ 63950 w 258044"/>
              <a:gd name="T13" fmla="*/ 225996 h 294045"/>
              <a:gd name="T14" fmla="*/ 38398 w 258044"/>
              <a:gd name="T15" fmla="*/ 219272 h 294045"/>
              <a:gd name="T16" fmla="*/ 29298 w 258044"/>
              <a:gd name="T17" fmla="*/ 191673 h 294045"/>
              <a:gd name="T18" fmla="*/ 47849 w 258044"/>
              <a:gd name="T19" fmla="*/ 169737 h 294045"/>
              <a:gd name="T20" fmla="*/ 201981 w 258044"/>
              <a:gd name="T21" fmla="*/ 123787 h 294045"/>
              <a:gd name="T22" fmla="*/ 126469 w 258044"/>
              <a:gd name="T23" fmla="*/ 208637 h 294045"/>
              <a:gd name="T24" fmla="*/ 126469 w 258044"/>
              <a:gd name="T25" fmla="*/ 200117 h 294045"/>
              <a:gd name="T26" fmla="*/ 201981 w 258044"/>
              <a:gd name="T27" fmla="*/ 123787 h 294045"/>
              <a:gd name="T28" fmla="*/ 237745 w 258044"/>
              <a:gd name="T29" fmla="*/ 93882 h 294045"/>
              <a:gd name="T30" fmla="*/ 111797 w 258044"/>
              <a:gd name="T31" fmla="*/ 190208 h 294045"/>
              <a:gd name="T32" fmla="*/ 90571 w 258044"/>
              <a:gd name="T33" fmla="*/ 242130 h 294045"/>
              <a:gd name="T34" fmla="*/ 191753 w 258044"/>
              <a:gd name="T35" fmla="*/ 228165 h 294045"/>
              <a:gd name="T36" fmla="*/ 244822 w 258044"/>
              <a:gd name="T37" fmla="*/ 277223 h 294045"/>
              <a:gd name="T38" fmla="*/ 239161 w 258044"/>
              <a:gd name="T39" fmla="*/ 92093 h 294045"/>
              <a:gd name="T40" fmla="*/ 129708 w 258044"/>
              <a:gd name="T41" fmla="*/ 52308 h 294045"/>
              <a:gd name="T42" fmla="*/ 54197 w 258044"/>
              <a:gd name="T43" fmla="*/ 128283 h 294045"/>
              <a:gd name="T44" fmla="*/ 45767 w 258044"/>
              <a:gd name="T45" fmla="*/ 128283 h 294045"/>
              <a:gd name="T46" fmla="*/ 206966 w 258044"/>
              <a:gd name="T47" fmla="*/ 9731 h 294045"/>
              <a:gd name="T48" fmla="*/ 154605 w 258044"/>
              <a:gd name="T49" fmla="*/ 63447 h 294045"/>
              <a:gd name="T50" fmla="*/ 112830 w 258044"/>
              <a:gd name="T51" fmla="*/ 108594 h 294045"/>
              <a:gd name="T52" fmla="*/ 66512 w 258044"/>
              <a:gd name="T53" fmla="*/ 152966 h 294045"/>
              <a:gd name="T54" fmla="*/ 25473 w 258044"/>
              <a:gd name="T55" fmla="*/ 165499 h 294045"/>
              <a:gd name="T56" fmla="*/ 90216 w 258044"/>
              <a:gd name="T57" fmla="*/ 231029 h 294045"/>
              <a:gd name="T58" fmla="*/ 103660 w 258044"/>
              <a:gd name="T59" fmla="*/ 185553 h 294045"/>
              <a:gd name="T60" fmla="*/ 190691 w 258044"/>
              <a:gd name="T61" fmla="*/ 100329 h 294045"/>
              <a:gd name="T62" fmla="*/ 232476 w 258044"/>
              <a:gd name="T63" fmla="*/ 85965 h 294045"/>
              <a:gd name="T64" fmla="*/ 244114 w 258044"/>
              <a:gd name="T65" fmla="*/ 47329 h 294045"/>
              <a:gd name="T66" fmla="*/ 209088 w 258044"/>
              <a:gd name="T67" fmla="*/ 79559 h 294045"/>
              <a:gd name="T68" fmla="*/ 181493 w 258044"/>
              <a:gd name="T69" fmla="*/ 69892 h 294045"/>
              <a:gd name="T70" fmla="*/ 176188 w 258044"/>
              <a:gd name="T71" fmla="*/ 40885 h 294045"/>
              <a:gd name="T72" fmla="*/ 126657 w 258044"/>
              <a:gd name="T73" fmla="*/ 9016 h 294045"/>
              <a:gd name="T74" fmla="*/ 14505 w 258044"/>
              <a:gd name="T75" fmla="*/ 164783 h 294045"/>
              <a:gd name="T76" fmla="*/ 65451 w 258044"/>
              <a:gd name="T77" fmla="*/ 143657 h 294045"/>
              <a:gd name="T78" fmla="*/ 145407 w 258044"/>
              <a:gd name="T79" fmla="*/ 63086 h 294045"/>
              <a:gd name="T80" fmla="*/ 162389 w 258044"/>
              <a:gd name="T81" fmla="*/ 14745 h 294045"/>
              <a:gd name="T82" fmla="*/ 126657 w 258044"/>
              <a:gd name="T83" fmla="*/ 64 h 294045"/>
              <a:gd name="T84" fmla="*/ 216872 w 258044"/>
              <a:gd name="T85" fmla="*/ 2926 h 294045"/>
              <a:gd name="T86" fmla="*/ 218641 w 258044"/>
              <a:gd name="T87" fmla="*/ 10447 h 294045"/>
              <a:gd name="T88" fmla="*/ 189276 w 258044"/>
              <a:gd name="T89" fmla="*/ 65234 h 294045"/>
              <a:gd name="T90" fmla="*/ 243406 w 258044"/>
              <a:gd name="T91" fmla="*/ 35516 h 294045"/>
              <a:gd name="T92" fmla="*/ 250836 w 258044"/>
              <a:gd name="T93" fmla="*/ 37304 h 294045"/>
              <a:gd name="T94" fmla="*/ 253666 w 258044"/>
              <a:gd name="T95" fmla="*/ 128259 h 294045"/>
              <a:gd name="T96" fmla="*/ 250836 w 258044"/>
              <a:gd name="T97" fmla="*/ 291904 h 294045"/>
              <a:gd name="T98" fmla="*/ 245883 w 258044"/>
              <a:gd name="T99" fmla="*/ 290830 h 294045"/>
              <a:gd name="T100" fmla="*/ 126657 w 258044"/>
              <a:gd name="T101" fmla="*/ 256812 h 294045"/>
              <a:gd name="T102" fmla="*/ 58021 w 258044"/>
              <a:gd name="T103" fmla="*/ 253230 h 294045"/>
              <a:gd name="T104" fmla="*/ 8491 w 258044"/>
              <a:gd name="T105" fmla="*/ 174810 h 294045"/>
              <a:gd name="T106" fmla="*/ 126657 w 258044"/>
              <a:gd name="T107" fmla="*/ 64 h 29404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58044" h="294045">
                <a:moveTo>
                  <a:pt x="52935" y="178604"/>
                </a:moveTo>
                <a:lnTo>
                  <a:pt x="38696" y="193199"/>
                </a:lnTo>
                <a:lnTo>
                  <a:pt x="44035" y="212779"/>
                </a:lnTo>
                <a:lnTo>
                  <a:pt x="63614" y="218118"/>
                </a:lnTo>
                <a:lnTo>
                  <a:pt x="78210" y="203523"/>
                </a:lnTo>
                <a:lnTo>
                  <a:pt x="72870" y="183944"/>
                </a:lnTo>
                <a:lnTo>
                  <a:pt x="52935" y="178604"/>
                </a:lnTo>
                <a:close/>
                <a:moveTo>
                  <a:pt x="52935" y="169348"/>
                </a:moveTo>
                <a:lnTo>
                  <a:pt x="77498" y="176112"/>
                </a:lnTo>
                <a:cubicBezTo>
                  <a:pt x="78922" y="176468"/>
                  <a:pt x="80345" y="177536"/>
                  <a:pt x="80701" y="179316"/>
                </a:cubicBezTo>
                <a:lnTo>
                  <a:pt x="87465" y="203879"/>
                </a:lnTo>
                <a:cubicBezTo>
                  <a:pt x="87465" y="205303"/>
                  <a:pt x="87109" y="207083"/>
                  <a:pt x="86041" y="208151"/>
                </a:cubicBezTo>
                <a:lnTo>
                  <a:pt x="67886" y="226306"/>
                </a:lnTo>
                <a:cubicBezTo>
                  <a:pt x="67174" y="227018"/>
                  <a:pt x="66106" y="227374"/>
                  <a:pt x="65038" y="227374"/>
                </a:cubicBezTo>
                <a:cubicBezTo>
                  <a:pt x="64326" y="227374"/>
                  <a:pt x="64326" y="227018"/>
                  <a:pt x="63970" y="227018"/>
                </a:cubicBezTo>
                <a:lnTo>
                  <a:pt x="39052" y="220610"/>
                </a:lnTo>
                <a:cubicBezTo>
                  <a:pt x="37628" y="220254"/>
                  <a:pt x="36560" y="219186"/>
                  <a:pt x="36204" y="217762"/>
                </a:cubicBezTo>
                <a:lnTo>
                  <a:pt x="29796" y="192843"/>
                </a:lnTo>
                <a:cubicBezTo>
                  <a:pt x="29084" y="191419"/>
                  <a:pt x="29796" y="189639"/>
                  <a:pt x="30508" y="188927"/>
                </a:cubicBezTo>
                <a:lnTo>
                  <a:pt x="48663" y="170772"/>
                </a:lnTo>
                <a:cubicBezTo>
                  <a:pt x="49731" y="169348"/>
                  <a:pt x="51511" y="168992"/>
                  <a:pt x="52935" y="169348"/>
                </a:cubicBezTo>
                <a:close/>
                <a:moveTo>
                  <a:pt x="205416" y="124542"/>
                </a:moveTo>
                <a:cubicBezTo>
                  <a:pt x="207559" y="124542"/>
                  <a:pt x="209702" y="126328"/>
                  <a:pt x="209702" y="128828"/>
                </a:cubicBezTo>
                <a:cubicBezTo>
                  <a:pt x="209702" y="173477"/>
                  <a:pt x="173269" y="209910"/>
                  <a:pt x="128620" y="209910"/>
                </a:cubicBezTo>
                <a:cubicBezTo>
                  <a:pt x="126120" y="209910"/>
                  <a:pt x="124334" y="207767"/>
                  <a:pt x="124334" y="205624"/>
                </a:cubicBezTo>
                <a:cubicBezTo>
                  <a:pt x="124334" y="203123"/>
                  <a:pt x="126120" y="201337"/>
                  <a:pt x="128620" y="201337"/>
                </a:cubicBezTo>
                <a:cubicBezTo>
                  <a:pt x="168625" y="201337"/>
                  <a:pt x="201129" y="168476"/>
                  <a:pt x="201129" y="128828"/>
                </a:cubicBezTo>
                <a:cubicBezTo>
                  <a:pt x="201129" y="126328"/>
                  <a:pt x="202915" y="124542"/>
                  <a:pt x="205416" y="124542"/>
                </a:cubicBezTo>
                <a:close/>
                <a:moveTo>
                  <a:pt x="243229" y="92653"/>
                </a:moveTo>
                <a:cubicBezTo>
                  <a:pt x="242509" y="93374"/>
                  <a:pt x="242149" y="94094"/>
                  <a:pt x="241789" y="94455"/>
                </a:cubicBezTo>
                <a:cubicBezTo>
                  <a:pt x="229196" y="107064"/>
                  <a:pt x="211926" y="112828"/>
                  <a:pt x="194655" y="110307"/>
                </a:cubicBezTo>
                <a:lnTo>
                  <a:pt x="113699" y="191368"/>
                </a:lnTo>
                <a:cubicBezTo>
                  <a:pt x="116217" y="208661"/>
                  <a:pt x="110101" y="226314"/>
                  <a:pt x="97867" y="238563"/>
                </a:cubicBezTo>
                <a:cubicBezTo>
                  <a:pt x="96068" y="240365"/>
                  <a:pt x="94269" y="242166"/>
                  <a:pt x="92111" y="243607"/>
                </a:cubicBezTo>
                <a:cubicBezTo>
                  <a:pt x="103984" y="247210"/>
                  <a:pt x="116217" y="249371"/>
                  <a:pt x="128811" y="249371"/>
                </a:cubicBezTo>
                <a:cubicBezTo>
                  <a:pt x="152558" y="249371"/>
                  <a:pt x="175225" y="242526"/>
                  <a:pt x="195015" y="229556"/>
                </a:cubicBezTo>
                <a:cubicBezTo>
                  <a:pt x="196454" y="228476"/>
                  <a:pt x="198973" y="228476"/>
                  <a:pt x="200772" y="230277"/>
                </a:cubicBezTo>
                <a:lnTo>
                  <a:pt x="248986" y="278914"/>
                </a:lnTo>
                <a:lnTo>
                  <a:pt x="248986" y="129041"/>
                </a:lnTo>
                <a:cubicBezTo>
                  <a:pt x="248986" y="116791"/>
                  <a:pt x="246827" y="104542"/>
                  <a:pt x="243229" y="92653"/>
                </a:cubicBezTo>
                <a:close/>
                <a:moveTo>
                  <a:pt x="127270" y="48342"/>
                </a:moveTo>
                <a:cubicBezTo>
                  <a:pt x="130128" y="48342"/>
                  <a:pt x="131914" y="50128"/>
                  <a:pt x="131914" y="52628"/>
                </a:cubicBezTo>
                <a:cubicBezTo>
                  <a:pt x="131914" y="55128"/>
                  <a:pt x="130128" y="56914"/>
                  <a:pt x="127270" y="56914"/>
                </a:cubicBezTo>
                <a:cubicBezTo>
                  <a:pt x="87623" y="56914"/>
                  <a:pt x="55119" y="89418"/>
                  <a:pt x="55119" y="129066"/>
                </a:cubicBezTo>
                <a:cubicBezTo>
                  <a:pt x="55119" y="131567"/>
                  <a:pt x="53333" y="133710"/>
                  <a:pt x="50832" y="133710"/>
                </a:cubicBezTo>
                <a:cubicBezTo>
                  <a:pt x="48332" y="133710"/>
                  <a:pt x="46546" y="131567"/>
                  <a:pt x="46546" y="129066"/>
                </a:cubicBezTo>
                <a:cubicBezTo>
                  <a:pt x="46546" y="84418"/>
                  <a:pt x="82622" y="48342"/>
                  <a:pt x="127270" y="48342"/>
                </a:cubicBezTo>
                <a:close/>
                <a:moveTo>
                  <a:pt x="210486" y="9791"/>
                </a:moveTo>
                <a:cubicBezTo>
                  <a:pt x="195734" y="6909"/>
                  <a:pt x="180623" y="11592"/>
                  <a:pt x="169828" y="22761"/>
                </a:cubicBezTo>
                <a:cubicBezTo>
                  <a:pt x="159034" y="33569"/>
                  <a:pt x="153997" y="49061"/>
                  <a:pt x="157235" y="63832"/>
                </a:cubicBezTo>
                <a:cubicBezTo>
                  <a:pt x="157235" y="65633"/>
                  <a:pt x="156875" y="67074"/>
                  <a:pt x="155796" y="68155"/>
                </a:cubicBezTo>
                <a:lnTo>
                  <a:pt x="114749" y="109256"/>
                </a:lnTo>
                <a:lnTo>
                  <a:pt x="71602" y="152458"/>
                </a:lnTo>
                <a:cubicBezTo>
                  <a:pt x="70522" y="153539"/>
                  <a:pt x="69083" y="153899"/>
                  <a:pt x="67644" y="153899"/>
                </a:cubicBezTo>
                <a:cubicBezTo>
                  <a:pt x="64406" y="153539"/>
                  <a:pt x="61527" y="152819"/>
                  <a:pt x="59008" y="152819"/>
                </a:cubicBezTo>
                <a:cubicBezTo>
                  <a:pt x="46415" y="152819"/>
                  <a:pt x="34542" y="157862"/>
                  <a:pt x="25906" y="166509"/>
                </a:cubicBezTo>
                <a:cubicBezTo>
                  <a:pt x="7916" y="184523"/>
                  <a:pt x="7916" y="214065"/>
                  <a:pt x="25906" y="232439"/>
                </a:cubicBezTo>
                <a:cubicBezTo>
                  <a:pt x="43897" y="250452"/>
                  <a:pt x="73401" y="250452"/>
                  <a:pt x="91751" y="232439"/>
                </a:cubicBezTo>
                <a:cubicBezTo>
                  <a:pt x="102545" y="221270"/>
                  <a:pt x="107222" y="206139"/>
                  <a:pt x="104344" y="190647"/>
                </a:cubicBezTo>
                <a:cubicBezTo>
                  <a:pt x="103984" y="189206"/>
                  <a:pt x="104344" y="187765"/>
                  <a:pt x="105423" y="186684"/>
                </a:cubicBezTo>
                <a:lnTo>
                  <a:pt x="189977" y="102381"/>
                </a:lnTo>
                <a:cubicBezTo>
                  <a:pt x="191057" y="101300"/>
                  <a:pt x="192496" y="100940"/>
                  <a:pt x="193935" y="100940"/>
                </a:cubicBezTo>
                <a:cubicBezTo>
                  <a:pt x="209047" y="104182"/>
                  <a:pt x="224519" y="99138"/>
                  <a:pt x="235313" y="88330"/>
                </a:cubicBezTo>
                <a:lnTo>
                  <a:pt x="236431" y="86490"/>
                </a:lnTo>
                <a:lnTo>
                  <a:pt x="246782" y="69461"/>
                </a:lnTo>
                <a:cubicBezTo>
                  <a:pt x="248986" y="62481"/>
                  <a:pt x="249525" y="55005"/>
                  <a:pt x="248266" y="47619"/>
                </a:cubicBezTo>
                <a:lnTo>
                  <a:pt x="216963" y="78963"/>
                </a:lnTo>
                <a:cubicBezTo>
                  <a:pt x="215883" y="80044"/>
                  <a:pt x="214084" y="80404"/>
                  <a:pt x="212645" y="80044"/>
                </a:cubicBezTo>
                <a:lnTo>
                  <a:pt x="187819" y="73559"/>
                </a:lnTo>
                <a:cubicBezTo>
                  <a:pt x="186379" y="72838"/>
                  <a:pt x="184940" y="71758"/>
                  <a:pt x="184580" y="70317"/>
                </a:cubicBezTo>
                <a:lnTo>
                  <a:pt x="178104" y="45458"/>
                </a:lnTo>
                <a:cubicBezTo>
                  <a:pt x="177384" y="44017"/>
                  <a:pt x="178104" y="42215"/>
                  <a:pt x="179183" y="41135"/>
                </a:cubicBezTo>
                <a:lnTo>
                  <a:pt x="210486" y="9791"/>
                </a:lnTo>
                <a:close/>
                <a:moveTo>
                  <a:pt x="128811" y="9071"/>
                </a:moveTo>
                <a:cubicBezTo>
                  <a:pt x="62966" y="9071"/>
                  <a:pt x="8995" y="62751"/>
                  <a:pt x="8995" y="129041"/>
                </a:cubicBezTo>
                <a:cubicBezTo>
                  <a:pt x="8995" y="142010"/>
                  <a:pt x="11154" y="154260"/>
                  <a:pt x="14752" y="165788"/>
                </a:cubicBezTo>
                <a:cubicBezTo>
                  <a:pt x="16192" y="163987"/>
                  <a:pt x="17991" y="162186"/>
                  <a:pt x="19430" y="160384"/>
                </a:cubicBezTo>
                <a:cubicBezTo>
                  <a:pt x="32023" y="147775"/>
                  <a:pt x="49654" y="142010"/>
                  <a:pt x="66564" y="144532"/>
                </a:cubicBezTo>
                <a:lnTo>
                  <a:pt x="98996" y="112203"/>
                </a:lnTo>
                <a:lnTo>
                  <a:pt x="147880" y="63471"/>
                </a:lnTo>
                <a:cubicBezTo>
                  <a:pt x="145362" y="46178"/>
                  <a:pt x="151119" y="28525"/>
                  <a:pt x="163352" y="16276"/>
                </a:cubicBezTo>
                <a:cubicBezTo>
                  <a:pt x="164072" y="15555"/>
                  <a:pt x="164791" y="15195"/>
                  <a:pt x="165151" y="14835"/>
                </a:cubicBezTo>
                <a:cubicBezTo>
                  <a:pt x="153637" y="10872"/>
                  <a:pt x="141404" y="9071"/>
                  <a:pt x="128811" y="9071"/>
                </a:cubicBezTo>
                <a:close/>
                <a:moveTo>
                  <a:pt x="128811" y="64"/>
                </a:moveTo>
                <a:cubicBezTo>
                  <a:pt x="144282" y="64"/>
                  <a:pt x="159394" y="2946"/>
                  <a:pt x="173786" y="8350"/>
                </a:cubicBezTo>
                <a:cubicBezTo>
                  <a:pt x="187819" y="-296"/>
                  <a:pt x="204729" y="-2458"/>
                  <a:pt x="220561" y="2946"/>
                </a:cubicBezTo>
                <a:cubicBezTo>
                  <a:pt x="222360" y="3666"/>
                  <a:pt x="223080" y="4747"/>
                  <a:pt x="223799" y="6188"/>
                </a:cubicBezTo>
                <a:cubicBezTo>
                  <a:pt x="223799" y="7629"/>
                  <a:pt x="223439" y="9071"/>
                  <a:pt x="222360" y="10512"/>
                </a:cubicBezTo>
                <a:lnTo>
                  <a:pt x="187459" y="45458"/>
                </a:lnTo>
                <a:lnTo>
                  <a:pt x="192496" y="65633"/>
                </a:lnTo>
                <a:lnTo>
                  <a:pt x="212645" y="70677"/>
                </a:lnTo>
                <a:lnTo>
                  <a:pt x="247546" y="35731"/>
                </a:lnTo>
                <a:cubicBezTo>
                  <a:pt x="248626" y="34650"/>
                  <a:pt x="250065" y="33929"/>
                  <a:pt x="251864" y="34289"/>
                </a:cubicBezTo>
                <a:cubicBezTo>
                  <a:pt x="253303" y="34650"/>
                  <a:pt x="254383" y="35731"/>
                  <a:pt x="255102" y="37532"/>
                </a:cubicBezTo>
                <a:cubicBezTo>
                  <a:pt x="260499" y="53384"/>
                  <a:pt x="258340" y="70317"/>
                  <a:pt x="249705" y="84007"/>
                </a:cubicBezTo>
                <a:cubicBezTo>
                  <a:pt x="255102" y="98418"/>
                  <a:pt x="257981" y="113549"/>
                  <a:pt x="257981" y="129041"/>
                </a:cubicBezTo>
                <a:lnTo>
                  <a:pt x="257981" y="289722"/>
                </a:lnTo>
                <a:cubicBezTo>
                  <a:pt x="257981" y="291163"/>
                  <a:pt x="256901" y="292964"/>
                  <a:pt x="255102" y="293685"/>
                </a:cubicBezTo>
                <a:cubicBezTo>
                  <a:pt x="254742" y="293685"/>
                  <a:pt x="254023" y="294045"/>
                  <a:pt x="253303" y="294045"/>
                </a:cubicBezTo>
                <a:cubicBezTo>
                  <a:pt x="252584" y="294045"/>
                  <a:pt x="251144" y="293685"/>
                  <a:pt x="250065" y="292604"/>
                </a:cubicBezTo>
                <a:lnTo>
                  <a:pt x="196814" y="238923"/>
                </a:lnTo>
                <a:cubicBezTo>
                  <a:pt x="176305" y="251893"/>
                  <a:pt x="152918" y="258378"/>
                  <a:pt x="128811" y="258378"/>
                </a:cubicBezTo>
                <a:cubicBezTo>
                  <a:pt x="112619" y="258378"/>
                  <a:pt x="96788" y="255136"/>
                  <a:pt x="82396" y="249371"/>
                </a:cubicBezTo>
                <a:cubicBezTo>
                  <a:pt x="75200" y="252974"/>
                  <a:pt x="66924" y="254775"/>
                  <a:pt x="59008" y="254775"/>
                </a:cubicBezTo>
                <a:cubicBezTo>
                  <a:pt x="44616" y="254775"/>
                  <a:pt x="30584" y="249371"/>
                  <a:pt x="19430" y="238563"/>
                </a:cubicBezTo>
                <a:cubicBezTo>
                  <a:pt x="2519" y="221630"/>
                  <a:pt x="-1079" y="196412"/>
                  <a:pt x="8636" y="175876"/>
                </a:cubicBezTo>
                <a:cubicBezTo>
                  <a:pt x="2879" y="161465"/>
                  <a:pt x="0" y="145613"/>
                  <a:pt x="0" y="129041"/>
                </a:cubicBezTo>
                <a:cubicBezTo>
                  <a:pt x="0" y="58067"/>
                  <a:pt x="57569" y="64"/>
                  <a:pt x="128811" y="64"/>
                </a:cubicBezTo>
                <a:close/>
              </a:path>
            </a:pathLst>
          </a:custGeom>
          <a:solidFill>
            <a:schemeClr val="bg1"/>
          </a:solidFill>
          <a:ln>
            <a:noFill/>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Lato Light" panose="020F0502020204030203" pitchFamily="34" charset="0"/>
              <a:ea typeface="+mn-ea"/>
              <a:cs typeface="+mn-cs"/>
            </a:endParaRPr>
          </a:p>
        </p:txBody>
      </p:sp>
      <p:sp>
        <p:nvSpPr>
          <p:cNvPr id="37" name="Freeform 945">
            <a:extLst>
              <a:ext uri="{FF2B5EF4-FFF2-40B4-BE49-F238E27FC236}">
                <a16:creationId xmlns:a16="http://schemas.microsoft.com/office/drawing/2014/main" id="{18939B82-0A8A-CA40-AA34-BEB4C7D5A63E}"/>
              </a:ext>
            </a:extLst>
          </p:cNvPr>
          <p:cNvSpPr>
            <a:spLocks noChangeArrowheads="1"/>
          </p:cNvSpPr>
          <p:nvPr/>
        </p:nvSpPr>
        <p:spPr bwMode="auto">
          <a:xfrm>
            <a:off x="1712515" y="2957423"/>
            <a:ext cx="568401" cy="649098"/>
          </a:xfrm>
          <a:custGeom>
            <a:avLst/>
            <a:gdLst>
              <a:gd name="T0" fmla="*/ 38049 w 258044"/>
              <a:gd name="T1" fmla="*/ 192028 h 294045"/>
              <a:gd name="T2" fmla="*/ 62550 w 258044"/>
              <a:gd name="T3" fmla="*/ 216796 h 294045"/>
              <a:gd name="T4" fmla="*/ 71651 w 258044"/>
              <a:gd name="T5" fmla="*/ 182829 h 294045"/>
              <a:gd name="T6" fmla="*/ 52050 w 258044"/>
              <a:gd name="T7" fmla="*/ 168322 h 294045"/>
              <a:gd name="T8" fmla="*/ 79351 w 258044"/>
              <a:gd name="T9" fmla="*/ 178229 h 294045"/>
              <a:gd name="T10" fmla="*/ 84601 w 258044"/>
              <a:gd name="T11" fmla="*/ 206889 h 294045"/>
              <a:gd name="T12" fmla="*/ 63950 w 258044"/>
              <a:gd name="T13" fmla="*/ 225996 h 294045"/>
              <a:gd name="T14" fmla="*/ 38398 w 258044"/>
              <a:gd name="T15" fmla="*/ 219272 h 294045"/>
              <a:gd name="T16" fmla="*/ 29298 w 258044"/>
              <a:gd name="T17" fmla="*/ 191673 h 294045"/>
              <a:gd name="T18" fmla="*/ 47849 w 258044"/>
              <a:gd name="T19" fmla="*/ 169737 h 294045"/>
              <a:gd name="T20" fmla="*/ 201981 w 258044"/>
              <a:gd name="T21" fmla="*/ 123787 h 294045"/>
              <a:gd name="T22" fmla="*/ 126469 w 258044"/>
              <a:gd name="T23" fmla="*/ 208637 h 294045"/>
              <a:gd name="T24" fmla="*/ 126469 w 258044"/>
              <a:gd name="T25" fmla="*/ 200117 h 294045"/>
              <a:gd name="T26" fmla="*/ 201981 w 258044"/>
              <a:gd name="T27" fmla="*/ 123787 h 294045"/>
              <a:gd name="T28" fmla="*/ 237745 w 258044"/>
              <a:gd name="T29" fmla="*/ 93882 h 294045"/>
              <a:gd name="T30" fmla="*/ 111797 w 258044"/>
              <a:gd name="T31" fmla="*/ 190208 h 294045"/>
              <a:gd name="T32" fmla="*/ 90571 w 258044"/>
              <a:gd name="T33" fmla="*/ 242130 h 294045"/>
              <a:gd name="T34" fmla="*/ 191753 w 258044"/>
              <a:gd name="T35" fmla="*/ 228165 h 294045"/>
              <a:gd name="T36" fmla="*/ 244822 w 258044"/>
              <a:gd name="T37" fmla="*/ 277223 h 294045"/>
              <a:gd name="T38" fmla="*/ 239161 w 258044"/>
              <a:gd name="T39" fmla="*/ 92093 h 294045"/>
              <a:gd name="T40" fmla="*/ 129708 w 258044"/>
              <a:gd name="T41" fmla="*/ 52308 h 294045"/>
              <a:gd name="T42" fmla="*/ 54197 w 258044"/>
              <a:gd name="T43" fmla="*/ 128283 h 294045"/>
              <a:gd name="T44" fmla="*/ 45767 w 258044"/>
              <a:gd name="T45" fmla="*/ 128283 h 294045"/>
              <a:gd name="T46" fmla="*/ 206966 w 258044"/>
              <a:gd name="T47" fmla="*/ 9731 h 294045"/>
              <a:gd name="T48" fmla="*/ 154605 w 258044"/>
              <a:gd name="T49" fmla="*/ 63447 h 294045"/>
              <a:gd name="T50" fmla="*/ 112830 w 258044"/>
              <a:gd name="T51" fmla="*/ 108594 h 294045"/>
              <a:gd name="T52" fmla="*/ 66512 w 258044"/>
              <a:gd name="T53" fmla="*/ 152966 h 294045"/>
              <a:gd name="T54" fmla="*/ 25473 w 258044"/>
              <a:gd name="T55" fmla="*/ 165499 h 294045"/>
              <a:gd name="T56" fmla="*/ 90216 w 258044"/>
              <a:gd name="T57" fmla="*/ 231029 h 294045"/>
              <a:gd name="T58" fmla="*/ 103660 w 258044"/>
              <a:gd name="T59" fmla="*/ 185553 h 294045"/>
              <a:gd name="T60" fmla="*/ 190691 w 258044"/>
              <a:gd name="T61" fmla="*/ 100329 h 294045"/>
              <a:gd name="T62" fmla="*/ 232476 w 258044"/>
              <a:gd name="T63" fmla="*/ 85965 h 294045"/>
              <a:gd name="T64" fmla="*/ 244114 w 258044"/>
              <a:gd name="T65" fmla="*/ 47329 h 294045"/>
              <a:gd name="T66" fmla="*/ 209088 w 258044"/>
              <a:gd name="T67" fmla="*/ 79559 h 294045"/>
              <a:gd name="T68" fmla="*/ 181493 w 258044"/>
              <a:gd name="T69" fmla="*/ 69892 h 294045"/>
              <a:gd name="T70" fmla="*/ 176188 w 258044"/>
              <a:gd name="T71" fmla="*/ 40885 h 294045"/>
              <a:gd name="T72" fmla="*/ 126657 w 258044"/>
              <a:gd name="T73" fmla="*/ 9016 h 294045"/>
              <a:gd name="T74" fmla="*/ 14505 w 258044"/>
              <a:gd name="T75" fmla="*/ 164783 h 294045"/>
              <a:gd name="T76" fmla="*/ 65451 w 258044"/>
              <a:gd name="T77" fmla="*/ 143657 h 294045"/>
              <a:gd name="T78" fmla="*/ 145407 w 258044"/>
              <a:gd name="T79" fmla="*/ 63086 h 294045"/>
              <a:gd name="T80" fmla="*/ 162389 w 258044"/>
              <a:gd name="T81" fmla="*/ 14745 h 294045"/>
              <a:gd name="T82" fmla="*/ 126657 w 258044"/>
              <a:gd name="T83" fmla="*/ 64 h 294045"/>
              <a:gd name="T84" fmla="*/ 216872 w 258044"/>
              <a:gd name="T85" fmla="*/ 2926 h 294045"/>
              <a:gd name="T86" fmla="*/ 218641 w 258044"/>
              <a:gd name="T87" fmla="*/ 10447 h 294045"/>
              <a:gd name="T88" fmla="*/ 189276 w 258044"/>
              <a:gd name="T89" fmla="*/ 65234 h 294045"/>
              <a:gd name="T90" fmla="*/ 243406 w 258044"/>
              <a:gd name="T91" fmla="*/ 35516 h 294045"/>
              <a:gd name="T92" fmla="*/ 250836 w 258044"/>
              <a:gd name="T93" fmla="*/ 37304 h 294045"/>
              <a:gd name="T94" fmla="*/ 253666 w 258044"/>
              <a:gd name="T95" fmla="*/ 128259 h 294045"/>
              <a:gd name="T96" fmla="*/ 250836 w 258044"/>
              <a:gd name="T97" fmla="*/ 291904 h 294045"/>
              <a:gd name="T98" fmla="*/ 245883 w 258044"/>
              <a:gd name="T99" fmla="*/ 290830 h 294045"/>
              <a:gd name="T100" fmla="*/ 126657 w 258044"/>
              <a:gd name="T101" fmla="*/ 256812 h 294045"/>
              <a:gd name="T102" fmla="*/ 58021 w 258044"/>
              <a:gd name="T103" fmla="*/ 253230 h 294045"/>
              <a:gd name="T104" fmla="*/ 8491 w 258044"/>
              <a:gd name="T105" fmla="*/ 174810 h 294045"/>
              <a:gd name="T106" fmla="*/ 126657 w 258044"/>
              <a:gd name="T107" fmla="*/ 64 h 29404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58044" h="294045">
                <a:moveTo>
                  <a:pt x="52935" y="178604"/>
                </a:moveTo>
                <a:lnTo>
                  <a:pt x="38696" y="193199"/>
                </a:lnTo>
                <a:lnTo>
                  <a:pt x="44035" y="212779"/>
                </a:lnTo>
                <a:lnTo>
                  <a:pt x="63614" y="218118"/>
                </a:lnTo>
                <a:lnTo>
                  <a:pt x="78210" y="203523"/>
                </a:lnTo>
                <a:lnTo>
                  <a:pt x="72870" y="183944"/>
                </a:lnTo>
                <a:lnTo>
                  <a:pt x="52935" y="178604"/>
                </a:lnTo>
                <a:close/>
                <a:moveTo>
                  <a:pt x="52935" y="169348"/>
                </a:moveTo>
                <a:lnTo>
                  <a:pt x="77498" y="176112"/>
                </a:lnTo>
                <a:cubicBezTo>
                  <a:pt x="78922" y="176468"/>
                  <a:pt x="80345" y="177536"/>
                  <a:pt x="80701" y="179316"/>
                </a:cubicBezTo>
                <a:lnTo>
                  <a:pt x="87465" y="203879"/>
                </a:lnTo>
                <a:cubicBezTo>
                  <a:pt x="87465" y="205303"/>
                  <a:pt x="87109" y="207083"/>
                  <a:pt x="86041" y="208151"/>
                </a:cubicBezTo>
                <a:lnTo>
                  <a:pt x="67886" y="226306"/>
                </a:lnTo>
                <a:cubicBezTo>
                  <a:pt x="67174" y="227018"/>
                  <a:pt x="66106" y="227374"/>
                  <a:pt x="65038" y="227374"/>
                </a:cubicBezTo>
                <a:cubicBezTo>
                  <a:pt x="64326" y="227374"/>
                  <a:pt x="64326" y="227018"/>
                  <a:pt x="63970" y="227018"/>
                </a:cubicBezTo>
                <a:lnTo>
                  <a:pt x="39052" y="220610"/>
                </a:lnTo>
                <a:cubicBezTo>
                  <a:pt x="37628" y="220254"/>
                  <a:pt x="36560" y="219186"/>
                  <a:pt x="36204" y="217762"/>
                </a:cubicBezTo>
                <a:lnTo>
                  <a:pt x="29796" y="192843"/>
                </a:lnTo>
                <a:cubicBezTo>
                  <a:pt x="29084" y="191419"/>
                  <a:pt x="29796" y="189639"/>
                  <a:pt x="30508" y="188927"/>
                </a:cubicBezTo>
                <a:lnTo>
                  <a:pt x="48663" y="170772"/>
                </a:lnTo>
                <a:cubicBezTo>
                  <a:pt x="49731" y="169348"/>
                  <a:pt x="51511" y="168992"/>
                  <a:pt x="52935" y="169348"/>
                </a:cubicBezTo>
                <a:close/>
                <a:moveTo>
                  <a:pt x="205416" y="124542"/>
                </a:moveTo>
                <a:cubicBezTo>
                  <a:pt x="207559" y="124542"/>
                  <a:pt x="209702" y="126328"/>
                  <a:pt x="209702" y="128828"/>
                </a:cubicBezTo>
                <a:cubicBezTo>
                  <a:pt x="209702" y="173477"/>
                  <a:pt x="173269" y="209910"/>
                  <a:pt x="128620" y="209910"/>
                </a:cubicBezTo>
                <a:cubicBezTo>
                  <a:pt x="126120" y="209910"/>
                  <a:pt x="124334" y="207767"/>
                  <a:pt x="124334" y="205624"/>
                </a:cubicBezTo>
                <a:cubicBezTo>
                  <a:pt x="124334" y="203123"/>
                  <a:pt x="126120" y="201337"/>
                  <a:pt x="128620" y="201337"/>
                </a:cubicBezTo>
                <a:cubicBezTo>
                  <a:pt x="168625" y="201337"/>
                  <a:pt x="201129" y="168476"/>
                  <a:pt x="201129" y="128828"/>
                </a:cubicBezTo>
                <a:cubicBezTo>
                  <a:pt x="201129" y="126328"/>
                  <a:pt x="202915" y="124542"/>
                  <a:pt x="205416" y="124542"/>
                </a:cubicBezTo>
                <a:close/>
                <a:moveTo>
                  <a:pt x="243229" y="92653"/>
                </a:moveTo>
                <a:cubicBezTo>
                  <a:pt x="242509" y="93374"/>
                  <a:pt x="242149" y="94094"/>
                  <a:pt x="241789" y="94455"/>
                </a:cubicBezTo>
                <a:cubicBezTo>
                  <a:pt x="229196" y="107064"/>
                  <a:pt x="211926" y="112828"/>
                  <a:pt x="194655" y="110307"/>
                </a:cubicBezTo>
                <a:lnTo>
                  <a:pt x="113699" y="191368"/>
                </a:lnTo>
                <a:cubicBezTo>
                  <a:pt x="116217" y="208661"/>
                  <a:pt x="110101" y="226314"/>
                  <a:pt x="97867" y="238563"/>
                </a:cubicBezTo>
                <a:cubicBezTo>
                  <a:pt x="96068" y="240365"/>
                  <a:pt x="94269" y="242166"/>
                  <a:pt x="92111" y="243607"/>
                </a:cubicBezTo>
                <a:cubicBezTo>
                  <a:pt x="103984" y="247210"/>
                  <a:pt x="116217" y="249371"/>
                  <a:pt x="128811" y="249371"/>
                </a:cubicBezTo>
                <a:cubicBezTo>
                  <a:pt x="152558" y="249371"/>
                  <a:pt x="175225" y="242526"/>
                  <a:pt x="195015" y="229556"/>
                </a:cubicBezTo>
                <a:cubicBezTo>
                  <a:pt x="196454" y="228476"/>
                  <a:pt x="198973" y="228476"/>
                  <a:pt x="200772" y="230277"/>
                </a:cubicBezTo>
                <a:lnTo>
                  <a:pt x="248986" y="278914"/>
                </a:lnTo>
                <a:lnTo>
                  <a:pt x="248986" y="129041"/>
                </a:lnTo>
                <a:cubicBezTo>
                  <a:pt x="248986" y="116791"/>
                  <a:pt x="246827" y="104542"/>
                  <a:pt x="243229" y="92653"/>
                </a:cubicBezTo>
                <a:close/>
                <a:moveTo>
                  <a:pt x="127270" y="48342"/>
                </a:moveTo>
                <a:cubicBezTo>
                  <a:pt x="130128" y="48342"/>
                  <a:pt x="131914" y="50128"/>
                  <a:pt x="131914" y="52628"/>
                </a:cubicBezTo>
                <a:cubicBezTo>
                  <a:pt x="131914" y="55128"/>
                  <a:pt x="130128" y="56914"/>
                  <a:pt x="127270" y="56914"/>
                </a:cubicBezTo>
                <a:cubicBezTo>
                  <a:pt x="87623" y="56914"/>
                  <a:pt x="55119" y="89418"/>
                  <a:pt x="55119" y="129066"/>
                </a:cubicBezTo>
                <a:cubicBezTo>
                  <a:pt x="55119" y="131567"/>
                  <a:pt x="53333" y="133710"/>
                  <a:pt x="50832" y="133710"/>
                </a:cubicBezTo>
                <a:cubicBezTo>
                  <a:pt x="48332" y="133710"/>
                  <a:pt x="46546" y="131567"/>
                  <a:pt x="46546" y="129066"/>
                </a:cubicBezTo>
                <a:cubicBezTo>
                  <a:pt x="46546" y="84418"/>
                  <a:pt x="82622" y="48342"/>
                  <a:pt x="127270" y="48342"/>
                </a:cubicBezTo>
                <a:close/>
                <a:moveTo>
                  <a:pt x="210486" y="9791"/>
                </a:moveTo>
                <a:cubicBezTo>
                  <a:pt x="195734" y="6909"/>
                  <a:pt x="180623" y="11592"/>
                  <a:pt x="169828" y="22761"/>
                </a:cubicBezTo>
                <a:cubicBezTo>
                  <a:pt x="159034" y="33569"/>
                  <a:pt x="153997" y="49061"/>
                  <a:pt x="157235" y="63832"/>
                </a:cubicBezTo>
                <a:cubicBezTo>
                  <a:pt x="157235" y="65633"/>
                  <a:pt x="156875" y="67074"/>
                  <a:pt x="155796" y="68155"/>
                </a:cubicBezTo>
                <a:lnTo>
                  <a:pt x="114749" y="109256"/>
                </a:lnTo>
                <a:lnTo>
                  <a:pt x="71602" y="152458"/>
                </a:lnTo>
                <a:cubicBezTo>
                  <a:pt x="70522" y="153539"/>
                  <a:pt x="69083" y="153899"/>
                  <a:pt x="67644" y="153899"/>
                </a:cubicBezTo>
                <a:cubicBezTo>
                  <a:pt x="64406" y="153539"/>
                  <a:pt x="61527" y="152819"/>
                  <a:pt x="59008" y="152819"/>
                </a:cubicBezTo>
                <a:cubicBezTo>
                  <a:pt x="46415" y="152819"/>
                  <a:pt x="34542" y="157862"/>
                  <a:pt x="25906" y="166509"/>
                </a:cubicBezTo>
                <a:cubicBezTo>
                  <a:pt x="7916" y="184523"/>
                  <a:pt x="7916" y="214065"/>
                  <a:pt x="25906" y="232439"/>
                </a:cubicBezTo>
                <a:cubicBezTo>
                  <a:pt x="43897" y="250452"/>
                  <a:pt x="73401" y="250452"/>
                  <a:pt x="91751" y="232439"/>
                </a:cubicBezTo>
                <a:cubicBezTo>
                  <a:pt x="102545" y="221270"/>
                  <a:pt x="107222" y="206139"/>
                  <a:pt x="104344" y="190647"/>
                </a:cubicBezTo>
                <a:cubicBezTo>
                  <a:pt x="103984" y="189206"/>
                  <a:pt x="104344" y="187765"/>
                  <a:pt x="105423" y="186684"/>
                </a:cubicBezTo>
                <a:lnTo>
                  <a:pt x="189977" y="102381"/>
                </a:lnTo>
                <a:cubicBezTo>
                  <a:pt x="191057" y="101300"/>
                  <a:pt x="192496" y="100940"/>
                  <a:pt x="193935" y="100940"/>
                </a:cubicBezTo>
                <a:cubicBezTo>
                  <a:pt x="209047" y="104182"/>
                  <a:pt x="224519" y="99138"/>
                  <a:pt x="235313" y="88330"/>
                </a:cubicBezTo>
                <a:lnTo>
                  <a:pt x="236431" y="86490"/>
                </a:lnTo>
                <a:lnTo>
                  <a:pt x="246782" y="69461"/>
                </a:lnTo>
                <a:cubicBezTo>
                  <a:pt x="248986" y="62481"/>
                  <a:pt x="249525" y="55005"/>
                  <a:pt x="248266" y="47619"/>
                </a:cubicBezTo>
                <a:lnTo>
                  <a:pt x="216963" y="78963"/>
                </a:lnTo>
                <a:cubicBezTo>
                  <a:pt x="215883" y="80044"/>
                  <a:pt x="214084" y="80404"/>
                  <a:pt x="212645" y="80044"/>
                </a:cubicBezTo>
                <a:lnTo>
                  <a:pt x="187819" y="73559"/>
                </a:lnTo>
                <a:cubicBezTo>
                  <a:pt x="186379" y="72838"/>
                  <a:pt x="184940" y="71758"/>
                  <a:pt x="184580" y="70317"/>
                </a:cubicBezTo>
                <a:lnTo>
                  <a:pt x="178104" y="45458"/>
                </a:lnTo>
                <a:cubicBezTo>
                  <a:pt x="177384" y="44017"/>
                  <a:pt x="178104" y="42215"/>
                  <a:pt x="179183" y="41135"/>
                </a:cubicBezTo>
                <a:lnTo>
                  <a:pt x="210486" y="9791"/>
                </a:lnTo>
                <a:close/>
                <a:moveTo>
                  <a:pt x="128811" y="9071"/>
                </a:moveTo>
                <a:cubicBezTo>
                  <a:pt x="62966" y="9071"/>
                  <a:pt x="8995" y="62751"/>
                  <a:pt x="8995" y="129041"/>
                </a:cubicBezTo>
                <a:cubicBezTo>
                  <a:pt x="8995" y="142010"/>
                  <a:pt x="11154" y="154260"/>
                  <a:pt x="14752" y="165788"/>
                </a:cubicBezTo>
                <a:cubicBezTo>
                  <a:pt x="16192" y="163987"/>
                  <a:pt x="17991" y="162186"/>
                  <a:pt x="19430" y="160384"/>
                </a:cubicBezTo>
                <a:cubicBezTo>
                  <a:pt x="32023" y="147775"/>
                  <a:pt x="49654" y="142010"/>
                  <a:pt x="66564" y="144532"/>
                </a:cubicBezTo>
                <a:lnTo>
                  <a:pt x="98996" y="112203"/>
                </a:lnTo>
                <a:lnTo>
                  <a:pt x="147880" y="63471"/>
                </a:lnTo>
                <a:cubicBezTo>
                  <a:pt x="145362" y="46178"/>
                  <a:pt x="151119" y="28525"/>
                  <a:pt x="163352" y="16276"/>
                </a:cubicBezTo>
                <a:cubicBezTo>
                  <a:pt x="164072" y="15555"/>
                  <a:pt x="164791" y="15195"/>
                  <a:pt x="165151" y="14835"/>
                </a:cubicBezTo>
                <a:cubicBezTo>
                  <a:pt x="153637" y="10872"/>
                  <a:pt x="141404" y="9071"/>
                  <a:pt x="128811" y="9071"/>
                </a:cubicBezTo>
                <a:close/>
                <a:moveTo>
                  <a:pt x="128811" y="64"/>
                </a:moveTo>
                <a:cubicBezTo>
                  <a:pt x="144282" y="64"/>
                  <a:pt x="159394" y="2946"/>
                  <a:pt x="173786" y="8350"/>
                </a:cubicBezTo>
                <a:cubicBezTo>
                  <a:pt x="187819" y="-296"/>
                  <a:pt x="204729" y="-2458"/>
                  <a:pt x="220561" y="2946"/>
                </a:cubicBezTo>
                <a:cubicBezTo>
                  <a:pt x="222360" y="3666"/>
                  <a:pt x="223080" y="4747"/>
                  <a:pt x="223799" y="6188"/>
                </a:cubicBezTo>
                <a:cubicBezTo>
                  <a:pt x="223799" y="7629"/>
                  <a:pt x="223439" y="9071"/>
                  <a:pt x="222360" y="10512"/>
                </a:cubicBezTo>
                <a:lnTo>
                  <a:pt x="187459" y="45458"/>
                </a:lnTo>
                <a:lnTo>
                  <a:pt x="192496" y="65633"/>
                </a:lnTo>
                <a:lnTo>
                  <a:pt x="212645" y="70677"/>
                </a:lnTo>
                <a:lnTo>
                  <a:pt x="247546" y="35731"/>
                </a:lnTo>
                <a:cubicBezTo>
                  <a:pt x="248626" y="34650"/>
                  <a:pt x="250065" y="33929"/>
                  <a:pt x="251864" y="34289"/>
                </a:cubicBezTo>
                <a:cubicBezTo>
                  <a:pt x="253303" y="34650"/>
                  <a:pt x="254383" y="35731"/>
                  <a:pt x="255102" y="37532"/>
                </a:cubicBezTo>
                <a:cubicBezTo>
                  <a:pt x="260499" y="53384"/>
                  <a:pt x="258340" y="70317"/>
                  <a:pt x="249705" y="84007"/>
                </a:cubicBezTo>
                <a:cubicBezTo>
                  <a:pt x="255102" y="98418"/>
                  <a:pt x="257981" y="113549"/>
                  <a:pt x="257981" y="129041"/>
                </a:cubicBezTo>
                <a:lnTo>
                  <a:pt x="257981" y="289722"/>
                </a:lnTo>
                <a:cubicBezTo>
                  <a:pt x="257981" y="291163"/>
                  <a:pt x="256901" y="292964"/>
                  <a:pt x="255102" y="293685"/>
                </a:cubicBezTo>
                <a:cubicBezTo>
                  <a:pt x="254742" y="293685"/>
                  <a:pt x="254023" y="294045"/>
                  <a:pt x="253303" y="294045"/>
                </a:cubicBezTo>
                <a:cubicBezTo>
                  <a:pt x="252584" y="294045"/>
                  <a:pt x="251144" y="293685"/>
                  <a:pt x="250065" y="292604"/>
                </a:cubicBezTo>
                <a:lnTo>
                  <a:pt x="196814" y="238923"/>
                </a:lnTo>
                <a:cubicBezTo>
                  <a:pt x="176305" y="251893"/>
                  <a:pt x="152918" y="258378"/>
                  <a:pt x="128811" y="258378"/>
                </a:cubicBezTo>
                <a:cubicBezTo>
                  <a:pt x="112619" y="258378"/>
                  <a:pt x="96788" y="255136"/>
                  <a:pt x="82396" y="249371"/>
                </a:cubicBezTo>
                <a:cubicBezTo>
                  <a:pt x="75200" y="252974"/>
                  <a:pt x="66924" y="254775"/>
                  <a:pt x="59008" y="254775"/>
                </a:cubicBezTo>
                <a:cubicBezTo>
                  <a:pt x="44616" y="254775"/>
                  <a:pt x="30584" y="249371"/>
                  <a:pt x="19430" y="238563"/>
                </a:cubicBezTo>
                <a:cubicBezTo>
                  <a:pt x="2519" y="221630"/>
                  <a:pt x="-1079" y="196412"/>
                  <a:pt x="8636" y="175876"/>
                </a:cubicBezTo>
                <a:cubicBezTo>
                  <a:pt x="2879" y="161465"/>
                  <a:pt x="0" y="145613"/>
                  <a:pt x="0" y="129041"/>
                </a:cubicBezTo>
                <a:cubicBezTo>
                  <a:pt x="0" y="58067"/>
                  <a:pt x="57569" y="64"/>
                  <a:pt x="128811" y="64"/>
                </a:cubicBezTo>
                <a:close/>
              </a:path>
            </a:pathLst>
          </a:custGeom>
          <a:solidFill>
            <a:schemeClr val="bg1"/>
          </a:solidFill>
          <a:ln>
            <a:noFill/>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Lato Light" panose="020F0502020204030203" pitchFamily="34" charset="0"/>
              <a:ea typeface="+mn-ea"/>
              <a:cs typeface="+mn-cs"/>
            </a:endParaRPr>
          </a:p>
        </p:txBody>
      </p:sp>
      <p:pic>
        <p:nvPicPr>
          <p:cNvPr id="38" name="Afbeelding 3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44000" y="6087674"/>
            <a:ext cx="2502411" cy="522482"/>
          </a:xfrm>
          <a:prstGeom prst="rect">
            <a:avLst/>
          </a:prstGeom>
        </p:spPr>
      </p:pic>
      <p:sp>
        <p:nvSpPr>
          <p:cNvPr id="4" name="Rechthoek 3"/>
          <p:cNvSpPr/>
          <p:nvPr/>
        </p:nvSpPr>
        <p:spPr>
          <a:xfrm>
            <a:off x="4032496" y="5824134"/>
            <a:ext cx="4017446"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sz="2000" b="0" i="1" u="none" strike="noStrike" kern="1200" cap="none" spc="0" normalizeH="0" baseline="0" noProof="0" dirty="0">
                <a:ln>
                  <a:noFill/>
                </a:ln>
                <a:solidFill>
                  <a:srgbClr val="FF0000"/>
                </a:solidFill>
                <a:effectLst/>
                <a:uLnTx/>
                <a:uFillTx/>
                <a:latin typeface="Verdana" pitchFamily="34" charset="0"/>
                <a:ea typeface="+mn-ea"/>
                <a:cs typeface="+mn-cs"/>
              </a:rPr>
              <a:t>Kies de meest gunstige optie!</a:t>
            </a:r>
          </a:p>
        </p:txBody>
      </p:sp>
      <p:sp>
        <p:nvSpPr>
          <p:cNvPr id="22" name="Rounded Rectangle 5">
            <a:extLst>
              <a:ext uri="{FF2B5EF4-FFF2-40B4-BE49-F238E27FC236}">
                <a16:creationId xmlns:a16="http://schemas.microsoft.com/office/drawing/2014/main" id="{A2F83D5D-A503-3644-8364-95428DC17D79}"/>
              </a:ext>
            </a:extLst>
          </p:cNvPr>
          <p:cNvSpPr/>
          <p:nvPr/>
        </p:nvSpPr>
        <p:spPr>
          <a:xfrm>
            <a:off x="4086287" y="4136583"/>
            <a:ext cx="3909865" cy="2307016"/>
          </a:xfrm>
          <a:prstGeom prst="roundRect">
            <a:avLst>
              <a:gd name="adj" fmla="val 8174"/>
            </a:avLst>
          </a:prstGeom>
          <a:noFill/>
          <a:ln w="38100" cap="rnd">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3599" b="0" i="0" u="none" strike="noStrike" kern="1200" cap="none" spc="0" normalizeH="0" baseline="0" noProof="0" dirty="0">
              <a:ln>
                <a:noFill/>
              </a:ln>
              <a:solidFill>
                <a:srgbClr val="FFFFFF"/>
              </a:solidFill>
              <a:effectLst/>
              <a:uLnTx/>
              <a:uFillTx/>
              <a:latin typeface="Lato Light" panose="020F0502020204030203" pitchFamily="34" charset="0"/>
              <a:ea typeface="+mn-ea"/>
              <a:cs typeface="+mn-cs"/>
            </a:endParaRPr>
          </a:p>
        </p:txBody>
      </p:sp>
    </p:spTree>
    <p:extLst>
      <p:ext uri="{BB962C8B-B14F-4D97-AF65-F5344CB8AC3E}">
        <p14:creationId xmlns:p14="http://schemas.microsoft.com/office/powerpoint/2010/main" val="27496465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62DFA1F-1539-7A4D-8618-10D55898A70C}"/>
              </a:ext>
            </a:extLst>
          </p:cNvPr>
          <p:cNvSpPr txBox="1"/>
          <p:nvPr/>
        </p:nvSpPr>
        <p:spPr>
          <a:xfrm>
            <a:off x="304800" y="745692"/>
            <a:ext cx="11658600" cy="55399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nl-NL" sz="3000" b="1" i="0" u="none" strike="noStrike" kern="1200" cap="none" spc="0" normalizeH="0" baseline="0" noProof="0" dirty="0">
                <a:ln>
                  <a:noFill/>
                </a:ln>
                <a:solidFill>
                  <a:srgbClr val="8FCAE7"/>
                </a:solidFill>
                <a:effectLst/>
                <a:uLnTx/>
                <a:uFillTx/>
                <a:latin typeface="Poppins" pitchFamily="2" charset="77"/>
                <a:ea typeface="+mn-ea"/>
                <a:cs typeface="Poppins" pitchFamily="2" charset="77"/>
              </a:rPr>
              <a:t>Versimpeling? Hoe wel en hoe niet.</a:t>
            </a:r>
          </a:p>
        </p:txBody>
      </p:sp>
      <p:graphicFrame>
        <p:nvGraphicFramePr>
          <p:cNvPr id="3" name="Diagram 2"/>
          <p:cNvGraphicFramePr/>
          <p:nvPr/>
        </p:nvGraphicFramePr>
        <p:xfrm>
          <a:off x="457200" y="1547191"/>
          <a:ext cx="7315200" cy="49560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kstvak 3"/>
          <p:cNvSpPr txBox="1"/>
          <p:nvPr/>
        </p:nvSpPr>
        <p:spPr>
          <a:xfrm>
            <a:off x="3744508" y="1752600"/>
            <a:ext cx="3018775" cy="1200329"/>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nl-NL" sz="2400" b="0" i="1" u="none" strike="noStrike" kern="1200" cap="none" spc="0" normalizeH="0" baseline="0" noProof="0" dirty="0">
                <a:ln>
                  <a:noFill/>
                </a:ln>
                <a:solidFill>
                  <a:srgbClr val="000000"/>
                </a:solidFill>
                <a:effectLst/>
                <a:uLnTx/>
                <a:uFillTx/>
                <a:latin typeface="Verdana" pitchFamily="34" charset="0"/>
                <a:ea typeface="+mn-ea"/>
                <a:cs typeface="+mn-cs"/>
              </a:rPr>
              <a:t>Kosten van Arbeid</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nl-NL" sz="2400" b="0" i="1" u="none" strike="noStrike" kern="1200" cap="none" spc="0" normalizeH="0" baseline="0" noProof="0" dirty="0">
                <a:ln>
                  <a:noFill/>
                </a:ln>
                <a:solidFill>
                  <a:srgbClr val="000000"/>
                </a:solidFill>
                <a:effectLst/>
                <a:uLnTx/>
                <a:uFillTx/>
                <a:latin typeface="Verdana" pitchFamily="34" charset="0"/>
                <a:ea typeface="+mn-ea"/>
                <a:cs typeface="+mn-cs"/>
              </a:rPr>
              <a:t>+</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nl-NL" sz="2400" b="0" i="1" u="none" strike="noStrike" kern="1200" cap="none" spc="0" normalizeH="0" baseline="0" noProof="0" dirty="0">
                <a:ln>
                  <a:noFill/>
                </a:ln>
                <a:solidFill>
                  <a:srgbClr val="000000"/>
                </a:solidFill>
                <a:effectLst/>
                <a:uLnTx/>
                <a:uFillTx/>
                <a:latin typeface="Verdana" pitchFamily="34" charset="0"/>
                <a:ea typeface="+mn-ea"/>
                <a:cs typeface="+mn-cs"/>
              </a:rPr>
              <a:t>40%</a:t>
            </a:r>
          </a:p>
        </p:txBody>
      </p:sp>
      <p:sp>
        <p:nvSpPr>
          <p:cNvPr id="5" name="Tekstvak 4"/>
          <p:cNvSpPr txBox="1"/>
          <p:nvPr/>
        </p:nvSpPr>
        <p:spPr>
          <a:xfrm>
            <a:off x="3316180" y="3431418"/>
            <a:ext cx="3926075" cy="1200329"/>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nl-NL" sz="2400" b="0" i="1" u="none" strike="noStrike" kern="1200" cap="none" spc="0" normalizeH="0" baseline="0" noProof="0" dirty="0">
                <a:ln>
                  <a:noFill/>
                </a:ln>
                <a:solidFill>
                  <a:srgbClr val="000000"/>
                </a:solidFill>
                <a:effectLst/>
                <a:uLnTx/>
                <a:uFillTx/>
                <a:latin typeface="Verdana" pitchFamily="34" charset="0"/>
                <a:ea typeface="+mn-ea"/>
                <a:cs typeface="+mn-cs"/>
              </a:rPr>
              <a:t>(Directe Kosten + 20%)</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nl-NL" sz="2400" b="0" i="1" u="none" strike="noStrike" kern="1200" cap="none" spc="0" normalizeH="0" baseline="0" noProof="0" dirty="0">
                <a:ln>
                  <a:noFill/>
                </a:ln>
                <a:solidFill>
                  <a:srgbClr val="000000"/>
                </a:solidFill>
                <a:effectLst/>
                <a:uLnTx/>
                <a:uFillTx/>
                <a:latin typeface="Verdana" pitchFamily="34" charset="0"/>
                <a:ea typeface="+mn-ea"/>
                <a:cs typeface="+mn-cs"/>
              </a:rPr>
              <a:t>+</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nl-NL" sz="2400" b="0" i="1" u="none" strike="noStrike" kern="1200" cap="none" spc="0" normalizeH="0" baseline="0" noProof="0" dirty="0">
                <a:ln>
                  <a:noFill/>
                </a:ln>
                <a:solidFill>
                  <a:srgbClr val="000000"/>
                </a:solidFill>
                <a:effectLst/>
                <a:uLnTx/>
                <a:uFillTx/>
                <a:latin typeface="Verdana" pitchFamily="34" charset="0"/>
                <a:ea typeface="+mn-ea"/>
                <a:cs typeface="+mn-cs"/>
              </a:rPr>
              <a:t>7% indirecte kosten</a:t>
            </a:r>
          </a:p>
        </p:txBody>
      </p:sp>
      <p:sp>
        <p:nvSpPr>
          <p:cNvPr id="6" name="Tekstvak 5"/>
          <p:cNvSpPr txBox="1"/>
          <p:nvPr/>
        </p:nvSpPr>
        <p:spPr>
          <a:xfrm>
            <a:off x="3631876" y="5084657"/>
            <a:ext cx="3294684" cy="1200329"/>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nl-NL" sz="2400" b="0" i="1" u="none" strike="noStrike" kern="1200" cap="none" spc="0" normalizeH="0" baseline="0" noProof="0" dirty="0">
                <a:ln>
                  <a:noFill/>
                </a:ln>
                <a:solidFill>
                  <a:srgbClr val="000000"/>
                </a:solidFill>
                <a:effectLst/>
                <a:uLnTx/>
                <a:uFillTx/>
                <a:latin typeface="Verdana" pitchFamily="34" charset="0"/>
                <a:ea typeface="+mn-ea"/>
                <a:cs typeface="+mn-cs"/>
              </a:rPr>
              <a:t>Aanbestedingen</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nl-NL" sz="2400" b="0" i="1" u="none" strike="noStrike" kern="1200" cap="none" spc="0" normalizeH="0" baseline="0" noProof="0" dirty="0">
                <a:ln>
                  <a:noFill/>
                </a:ln>
                <a:solidFill>
                  <a:srgbClr val="000000"/>
                </a:solidFill>
                <a:effectLst/>
                <a:uLnTx/>
                <a:uFillTx/>
                <a:latin typeface="Verdana" pitchFamily="34" charset="0"/>
                <a:ea typeface="+mn-ea"/>
                <a:cs typeface="+mn-cs"/>
              </a:rPr>
              <a:t>+</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nl-NL" sz="2400" b="0" i="1" u="none" strike="noStrike" kern="1200" cap="none" spc="0" normalizeH="0" baseline="0" noProof="0" dirty="0">
                <a:ln>
                  <a:noFill/>
                </a:ln>
                <a:solidFill>
                  <a:srgbClr val="000000"/>
                </a:solidFill>
                <a:effectLst/>
                <a:uLnTx/>
                <a:uFillTx/>
                <a:latin typeface="Verdana" pitchFamily="34" charset="0"/>
                <a:ea typeface="+mn-ea"/>
                <a:cs typeface="+mn-cs"/>
              </a:rPr>
              <a:t>7% indirecte kosten</a:t>
            </a:r>
          </a:p>
        </p:txBody>
      </p:sp>
      <p:pic>
        <p:nvPicPr>
          <p:cNvPr id="7" name="Afbeelding 6"/>
          <p:cNvPicPr>
            <a:picLocks noChangeAspect="1"/>
          </p:cNvPicPr>
          <p:nvPr/>
        </p:nvPicPr>
        <p:blipFill>
          <a:blip r:embed="rId7"/>
          <a:stretch>
            <a:fillRect/>
          </a:stretch>
        </p:blipFill>
        <p:spPr>
          <a:xfrm>
            <a:off x="7854902" y="2209800"/>
            <a:ext cx="4135002" cy="3312221"/>
          </a:xfrm>
          <a:prstGeom prst="rect">
            <a:avLst/>
          </a:prstGeom>
        </p:spPr>
      </p:pic>
    </p:spTree>
    <p:extLst>
      <p:ext uri="{BB962C8B-B14F-4D97-AF65-F5344CB8AC3E}">
        <p14:creationId xmlns:p14="http://schemas.microsoft.com/office/powerpoint/2010/main" val="22286850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a:extLst>
              <a:ext uri="{FF2B5EF4-FFF2-40B4-BE49-F238E27FC236}">
                <a16:creationId xmlns:a16="http://schemas.microsoft.com/office/drawing/2014/main" id="{B62DFA1F-1539-7A4D-8618-10D55898A70C}"/>
              </a:ext>
            </a:extLst>
          </p:cNvPr>
          <p:cNvSpPr txBox="1"/>
          <p:nvPr/>
        </p:nvSpPr>
        <p:spPr>
          <a:xfrm>
            <a:off x="304800" y="745692"/>
            <a:ext cx="11658600" cy="55399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nl-NL" sz="3000" b="1" i="0" u="none" strike="noStrike" kern="1200" cap="none" spc="0" normalizeH="0" baseline="0" noProof="0" dirty="0">
                <a:ln>
                  <a:noFill/>
                </a:ln>
                <a:solidFill>
                  <a:srgbClr val="8FCAE7"/>
                </a:solidFill>
                <a:effectLst/>
                <a:uLnTx/>
                <a:uFillTx/>
                <a:latin typeface="Poppins" pitchFamily="2" charset="77"/>
                <a:ea typeface="+mn-ea"/>
                <a:cs typeface="Poppins" pitchFamily="2" charset="77"/>
              </a:rPr>
              <a:t>Versimpeling? Hoe wel en hoe niet.</a:t>
            </a:r>
          </a:p>
        </p:txBody>
      </p:sp>
      <p:graphicFrame>
        <p:nvGraphicFramePr>
          <p:cNvPr id="5" name="Diagram 4"/>
          <p:cNvGraphicFramePr/>
          <p:nvPr/>
        </p:nvGraphicFramePr>
        <p:xfrm>
          <a:off x="1282700" y="1280069"/>
          <a:ext cx="9702800" cy="53926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686167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normAutofit/>
          </a:bodyPr>
          <a:lstStyle/>
          <a:p>
            <a:r>
              <a:rPr lang="nl-NL" sz="8000" dirty="0"/>
              <a:t>Integratie</a:t>
            </a:r>
            <a:endParaRPr lang="nl-NL" sz="8000" i="1" dirty="0">
              <a:latin typeface="+mn-lt"/>
              <a:ea typeface="+mn-ea"/>
              <a:cs typeface="+mn-cs"/>
            </a:endParaRPr>
          </a:p>
        </p:txBody>
      </p:sp>
      <p:sp>
        <p:nvSpPr>
          <p:cNvPr id="4" name="Tijdelijke aanduiding voor tekst 3">
            <a:extLst>
              <a:ext uri="{FF2B5EF4-FFF2-40B4-BE49-F238E27FC236}">
                <a16:creationId xmlns:a16="http://schemas.microsoft.com/office/drawing/2014/main" id="{5483E50C-BCF8-45A6-AA26-46E06B3A5ECB}"/>
              </a:ext>
            </a:extLst>
          </p:cNvPr>
          <p:cNvSpPr>
            <a:spLocks noGrp="1"/>
          </p:cNvSpPr>
          <p:nvPr>
            <p:ph type="body" sz="quarter" idx="10"/>
          </p:nvPr>
        </p:nvSpPr>
        <p:spPr/>
        <p:txBody>
          <a:bodyPr/>
          <a:lstStyle/>
          <a:p>
            <a:r>
              <a:rPr lang="nl-NL" dirty="0"/>
              <a:t>Bijlage D</a:t>
            </a:r>
          </a:p>
        </p:txBody>
      </p:sp>
      <p:sp>
        <p:nvSpPr>
          <p:cNvPr id="5" name="Tijdelijke aanduiding voor afbeelding 4">
            <a:extLst>
              <a:ext uri="{FF2B5EF4-FFF2-40B4-BE49-F238E27FC236}">
                <a16:creationId xmlns:a16="http://schemas.microsoft.com/office/drawing/2014/main" id="{AF921CA3-5D39-4305-8CD3-E2CAED714801}"/>
              </a:ext>
            </a:extLst>
          </p:cNvPr>
          <p:cNvSpPr>
            <a:spLocks noGrp="1"/>
          </p:cNvSpPr>
          <p:nvPr>
            <p:ph type="pic" sz="quarter" idx="11"/>
          </p:nvPr>
        </p:nvSpPr>
        <p:spPr/>
      </p:sp>
    </p:spTree>
    <p:extLst>
      <p:ext uri="{BB962C8B-B14F-4D97-AF65-F5344CB8AC3E}">
        <p14:creationId xmlns:p14="http://schemas.microsoft.com/office/powerpoint/2010/main" val="5068311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ijdelijke aanduiding voor inhoud 11"/>
          <p:cNvGraphicFramePr>
            <a:graphicFrameLocks noGrp="1"/>
          </p:cNvGraphicFramePr>
          <p:nvPr>
            <p:ph idx="1"/>
          </p:nvPr>
        </p:nvGraphicFramePr>
        <p:xfrm>
          <a:off x="608874" y="1810514"/>
          <a:ext cx="10923588" cy="39319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el 2"/>
          <p:cNvSpPr>
            <a:spLocks noGrp="1"/>
          </p:cNvSpPr>
          <p:nvPr>
            <p:ph type="title"/>
          </p:nvPr>
        </p:nvSpPr>
        <p:spPr>
          <a:xfrm>
            <a:off x="635000" y="1052513"/>
            <a:ext cx="10923588" cy="654367"/>
          </a:xfrm>
        </p:spPr>
        <p:txBody>
          <a:bodyPr>
            <a:noAutofit/>
          </a:bodyPr>
          <a:lstStyle/>
          <a:p>
            <a:r>
              <a:rPr lang="nl-NL" sz="3200" dirty="0"/>
              <a:t>Regelgeving specifiek voor AMIF</a:t>
            </a:r>
          </a:p>
        </p:txBody>
      </p:sp>
      <p:sp>
        <p:nvSpPr>
          <p:cNvPr id="6" name="Tijdelijke aanduiding voor dia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A0A6AF-03C5-477E-939A-E28F7E7F05EA}" type="slidenum">
              <a:rPr kumimoji="0" lang="nl-NL" sz="1050" b="0" i="0" u="none" strike="noStrike" kern="1200" cap="none" spc="0" normalizeH="0" baseline="0" noProof="0" smtClean="0">
                <a:ln>
                  <a:noFill/>
                </a:ln>
                <a:solidFill>
                  <a:srgbClr val="FFFFFF">
                    <a:lumMod val="65000"/>
                  </a:srgbClr>
                </a:solidFill>
                <a:effectLst/>
                <a:uLnTx/>
                <a:uFillTx/>
                <a:latin typeface="Verdan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nl-NL" sz="1050" b="0" i="0" u="none" strike="noStrike" kern="1200" cap="none" spc="0" normalizeH="0" baseline="0" noProof="0" dirty="0">
              <a:ln>
                <a:noFill/>
              </a:ln>
              <a:solidFill>
                <a:srgbClr val="FFFFFF">
                  <a:lumMod val="65000"/>
                </a:srgbClr>
              </a:solidFill>
              <a:effectLst/>
              <a:uLnTx/>
              <a:uFillTx/>
              <a:latin typeface="Verdana"/>
              <a:ea typeface="+mn-ea"/>
              <a:cs typeface="+mn-cs"/>
            </a:endParaRPr>
          </a:p>
        </p:txBody>
      </p:sp>
    </p:spTree>
    <p:extLst>
      <p:ext uri="{BB962C8B-B14F-4D97-AF65-F5344CB8AC3E}">
        <p14:creationId xmlns:p14="http://schemas.microsoft.com/office/powerpoint/2010/main" val="17113094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7194CAE1-6223-47BA-B200-F1610ADAEBBE}"/>
              </a:ext>
            </a:extLst>
          </p:cNvPr>
          <p:cNvSpPr txBox="1"/>
          <p:nvPr/>
        </p:nvSpPr>
        <p:spPr>
          <a:xfrm>
            <a:off x="429768" y="1566952"/>
            <a:ext cx="10869930" cy="4832092"/>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2400" b="0" i="0" u="none" strike="noStrike" kern="1200" cap="none" spc="0" normalizeH="0" baseline="0" noProof="0" dirty="0">
                <a:ln>
                  <a:noFill/>
                </a:ln>
                <a:solidFill>
                  <a:srgbClr val="000000"/>
                </a:solidFill>
                <a:effectLst/>
                <a:uLnTx/>
                <a:uFillTx/>
                <a:latin typeface="Verdana"/>
                <a:ea typeface="+mn-ea"/>
                <a:cs typeface="+mn-cs"/>
              </a:rPr>
              <a:t>Versterking van het inburgeringsbeleid</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nl-NL" sz="2400" b="0" i="0" u="none" strike="noStrike" kern="1200" cap="none" spc="0" normalizeH="0" baseline="0" noProof="0" dirty="0">
              <a:ln>
                <a:noFill/>
              </a:ln>
              <a:solidFill>
                <a:srgbClr val="000000"/>
              </a:solidFill>
              <a:effectLst/>
              <a:uLnTx/>
              <a:uFillTx/>
              <a:latin typeface="Verdana"/>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2400" b="0" i="0" u="none" strike="noStrike" kern="1200" cap="none" spc="0" normalizeH="0" baseline="0" noProof="0" dirty="0">
                <a:ln>
                  <a:noFill/>
                </a:ln>
                <a:solidFill>
                  <a:srgbClr val="000000"/>
                </a:solidFill>
                <a:effectLst/>
                <a:uLnTx/>
                <a:uFillTx/>
                <a:latin typeface="Verdana"/>
                <a:ea typeface="+mn-ea"/>
                <a:cs typeface="+mn-cs"/>
              </a:rPr>
              <a:t>Aansluiten bij regierol gemeenten</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nl-NL" sz="2400" b="0" i="0" u="none" strike="noStrike" kern="1200" cap="none" spc="0" normalizeH="0" baseline="0" noProof="0" dirty="0">
              <a:ln>
                <a:noFill/>
              </a:ln>
              <a:solidFill>
                <a:srgbClr val="000000"/>
              </a:solidFill>
              <a:effectLst/>
              <a:uLnTx/>
              <a:uFillTx/>
              <a:latin typeface="Verdana"/>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2400" b="0" i="0" u="none" strike="noStrike" kern="1200" cap="none" spc="0" normalizeH="0" baseline="0" noProof="0" dirty="0">
                <a:ln>
                  <a:noFill/>
                </a:ln>
                <a:solidFill>
                  <a:srgbClr val="000000"/>
                </a:solidFill>
                <a:effectLst/>
                <a:uLnTx/>
                <a:uFillTx/>
                <a:latin typeface="Verdana"/>
                <a:ea typeface="+mn-ea"/>
                <a:cs typeface="+mn-cs"/>
              </a:rPr>
              <a:t>Doelgroep: </a:t>
            </a:r>
            <a:r>
              <a:rPr kumimoji="0" lang="nl-NL" sz="2400" b="0" i="0" u="none" strike="noStrike" kern="1200" cap="none" spc="0" normalizeH="0" baseline="0" noProof="0" dirty="0" err="1">
                <a:ln>
                  <a:noFill/>
                </a:ln>
                <a:solidFill>
                  <a:srgbClr val="000000"/>
                </a:solidFill>
                <a:effectLst/>
                <a:uLnTx/>
                <a:uFillTx/>
                <a:latin typeface="Verdana"/>
                <a:ea typeface="+mn-ea"/>
                <a:cs typeface="+mn-cs"/>
              </a:rPr>
              <a:t>inburgeringsplichtigen</a:t>
            </a:r>
            <a:r>
              <a:rPr kumimoji="0" lang="nl-NL" sz="2400" b="0" i="0" u="none" strike="noStrike" kern="1200" cap="none" spc="0" normalizeH="0" baseline="0" noProof="0" dirty="0">
                <a:ln>
                  <a:noFill/>
                </a:ln>
                <a:solidFill>
                  <a:srgbClr val="000000"/>
                </a:solidFill>
                <a:effectLst/>
                <a:uLnTx/>
                <a:uFillTx/>
                <a:latin typeface="Verdana"/>
                <a:ea typeface="+mn-ea"/>
                <a:cs typeface="+mn-cs"/>
              </a:rPr>
              <a:t>, ook </a:t>
            </a:r>
            <a:r>
              <a:rPr kumimoji="0" lang="nl-NL" sz="2400" b="0" i="0" u="none" strike="noStrike" kern="1200" cap="none" spc="0" normalizeH="0" baseline="0" noProof="0" dirty="0" err="1">
                <a:ln>
                  <a:noFill/>
                </a:ln>
                <a:solidFill>
                  <a:srgbClr val="000000"/>
                </a:solidFill>
                <a:effectLst/>
                <a:uLnTx/>
                <a:uFillTx/>
                <a:latin typeface="Verdana"/>
                <a:ea typeface="+mn-ea"/>
                <a:cs typeface="+mn-cs"/>
              </a:rPr>
              <a:t>ondertussengroep</a:t>
            </a:r>
            <a:endParaRPr kumimoji="0" lang="nl-NL" sz="2400" b="0" i="0" u="none" strike="noStrike" kern="1200" cap="none" spc="0" normalizeH="0" baseline="0" noProof="0" dirty="0">
              <a:ln>
                <a:noFill/>
              </a:ln>
              <a:solidFill>
                <a:srgbClr val="000000"/>
              </a:solidFill>
              <a:effectLst/>
              <a:uLnTx/>
              <a:uFillTx/>
              <a:latin typeface="Verdana"/>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nl-NL" sz="2400" b="0" i="0" u="none" strike="noStrike" kern="1200" cap="none" spc="0" normalizeH="0" baseline="0" noProof="0" dirty="0">
              <a:ln>
                <a:noFill/>
              </a:ln>
              <a:solidFill>
                <a:srgbClr val="000000"/>
              </a:solidFill>
              <a:effectLst/>
              <a:uLnTx/>
              <a:uFillTx/>
              <a:latin typeface="Verdana"/>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2400" b="0" i="0" u="none" strike="noStrike" kern="1200" cap="none" spc="0" normalizeH="0" baseline="0" noProof="0" dirty="0">
                <a:ln>
                  <a:noFill/>
                </a:ln>
                <a:solidFill>
                  <a:srgbClr val="000000"/>
                </a:solidFill>
                <a:effectLst/>
                <a:uLnTx/>
                <a:uFillTx/>
                <a:latin typeface="Verdana"/>
                <a:ea typeface="+mn-ea"/>
                <a:cs typeface="+mn-cs"/>
              </a:rPr>
              <a:t>Aansluiting bij lessen evaluaties VOI-pilots voor wat betreft themakeuze en criteria onderdeel 8</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nl-NL" sz="2400" b="0" i="0" u="none" strike="noStrike" kern="1200" cap="none" spc="0" normalizeH="0" baseline="0" noProof="0" dirty="0">
              <a:ln>
                <a:noFill/>
              </a:ln>
              <a:solidFill>
                <a:srgbClr val="000000"/>
              </a:solidFill>
              <a:effectLst/>
              <a:uLnTx/>
              <a:uFillTx/>
              <a:latin typeface="Verdana"/>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2400" b="0" i="0" u="none" strike="noStrike" kern="1200" cap="none" spc="0" normalizeH="0" baseline="0" noProof="0" dirty="0">
                <a:ln>
                  <a:noFill/>
                </a:ln>
                <a:solidFill>
                  <a:srgbClr val="000000"/>
                </a:solidFill>
                <a:effectLst/>
                <a:uLnTx/>
                <a:uFillTx/>
                <a:latin typeface="Verdana"/>
                <a:ea typeface="+mn-ea"/>
                <a:cs typeface="+mn-cs"/>
              </a:rPr>
              <a:t>2x maatschappelijke consultatie</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nl-NL" sz="2400" b="0" i="0" u="none" strike="noStrike" kern="1200" cap="none" spc="0" normalizeH="0" baseline="0" noProof="0" dirty="0">
              <a:ln>
                <a:noFill/>
              </a:ln>
              <a:solidFill>
                <a:srgbClr val="000000"/>
              </a:solidFill>
              <a:effectLst/>
              <a:uLnTx/>
              <a:uFillTx/>
              <a:latin typeface="Verdana"/>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2400" b="0" i="0" u="none" strike="noStrike" kern="1200" cap="none" spc="0" normalizeH="0" baseline="0" noProof="0" dirty="0">
                <a:ln>
                  <a:noFill/>
                </a:ln>
                <a:solidFill>
                  <a:srgbClr val="000000"/>
                </a:solidFill>
                <a:effectLst/>
                <a:uLnTx/>
                <a:uFillTx/>
                <a:latin typeface="Verdana"/>
                <a:ea typeface="+mn-ea"/>
                <a:cs typeface="+mn-cs"/>
              </a:rPr>
              <a:t>Aansluiting bij lerend stelsel: verplichte evaluaties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nl-NL" sz="2000" b="0" i="0" u="none" strike="noStrike" kern="0" cap="none" spc="0" normalizeH="0" baseline="0" noProof="0" dirty="0">
              <a:ln>
                <a:noFill/>
              </a:ln>
              <a:solidFill>
                <a:srgbClr val="000000"/>
              </a:solidFill>
              <a:effectLst/>
              <a:uLnTx/>
              <a:uFillTx/>
              <a:latin typeface="Verdana"/>
              <a:ea typeface="+mn-ea"/>
              <a:cs typeface="+mn-cs"/>
            </a:endParaRPr>
          </a:p>
        </p:txBody>
      </p:sp>
      <p:sp>
        <p:nvSpPr>
          <p:cNvPr id="4" name="Titel 1">
            <a:extLst>
              <a:ext uri="{FF2B5EF4-FFF2-40B4-BE49-F238E27FC236}">
                <a16:creationId xmlns:a16="http://schemas.microsoft.com/office/drawing/2014/main" id="{888A2D72-E90C-483F-844B-8DD8C0799F12}"/>
              </a:ext>
            </a:extLst>
          </p:cNvPr>
          <p:cNvSpPr txBox="1">
            <a:spLocks/>
          </p:cNvSpPr>
          <p:nvPr/>
        </p:nvSpPr>
        <p:spPr>
          <a:xfrm>
            <a:off x="576072" y="747347"/>
            <a:ext cx="11009376" cy="536330"/>
          </a:xfrm>
          <a:prstGeom prst="rect">
            <a:avLst/>
          </a:prstGeom>
        </p:spPr>
        <p:txBody>
          <a:bodyPr>
            <a:normAutofit fontScale="90000" lnSpcReduction="10000"/>
          </a:bodyPr>
          <a:lstStyle>
            <a:lvl1pPr algn="l" rtl="0" fontAlgn="base">
              <a:lnSpc>
                <a:spcPct val="90000"/>
              </a:lnSpc>
              <a:spcBef>
                <a:spcPct val="0"/>
              </a:spcBef>
              <a:spcAft>
                <a:spcPct val="0"/>
              </a:spcAft>
              <a:defRPr sz="3600">
                <a:solidFill>
                  <a:schemeClr val="tx2"/>
                </a:solidFill>
                <a:latin typeface="+mj-lt"/>
                <a:ea typeface="+mj-ea"/>
                <a:cs typeface="+mj-cs"/>
              </a:defRPr>
            </a:lvl1pPr>
            <a:lvl2pPr algn="l" rtl="0" fontAlgn="base">
              <a:spcBef>
                <a:spcPct val="0"/>
              </a:spcBef>
              <a:spcAft>
                <a:spcPct val="0"/>
              </a:spcAft>
              <a:defRPr sz="2600">
                <a:solidFill>
                  <a:schemeClr val="tx2"/>
                </a:solidFill>
                <a:latin typeface="Verdana" pitchFamily="34" charset="0"/>
              </a:defRPr>
            </a:lvl2pPr>
            <a:lvl3pPr algn="l" rtl="0" fontAlgn="base">
              <a:spcBef>
                <a:spcPct val="0"/>
              </a:spcBef>
              <a:spcAft>
                <a:spcPct val="0"/>
              </a:spcAft>
              <a:defRPr sz="2600">
                <a:solidFill>
                  <a:schemeClr val="tx2"/>
                </a:solidFill>
                <a:latin typeface="Verdana" pitchFamily="34" charset="0"/>
              </a:defRPr>
            </a:lvl3pPr>
            <a:lvl4pPr algn="l" rtl="0" fontAlgn="base">
              <a:spcBef>
                <a:spcPct val="0"/>
              </a:spcBef>
              <a:spcAft>
                <a:spcPct val="0"/>
              </a:spcAft>
              <a:defRPr sz="2600">
                <a:solidFill>
                  <a:schemeClr val="tx2"/>
                </a:solidFill>
                <a:latin typeface="Verdana" pitchFamily="34" charset="0"/>
              </a:defRPr>
            </a:lvl4pPr>
            <a:lvl5pPr algn="l" rtl="0" fontAlgn="base">
              <a:spcBef>
                <a:spcPct val="0"/>
              </a:spcBef>
              <a:spcAft>
                <a:spcPct val="0"/>
              </a:spcAft>
              <a:defRPr sz="2600">
                <a:solidFill>
                  <a:schemeClr val="tx2"/>
                </a:solidFill>
                <a:latin typeface="Verdana" pitchFamily="34" charset="0"/>
              </a:defRPr>
            </a:lvl5pPr>
            <a:lvl6pPr marL="457291" algn="l" rtl="0" fontAlgn="base">
              <a:spcBef>
                <a:spcPct val="0"/>
              </a:spcBef>
              <a:spcAft>
                <a:spcPct val="0"/>
              </a:spcAft>
              <a:defRPr sz="2600">
                <a:solidFill>
                  <a:schemeClr val="tx2"/>
                </a:solidFill>
                <a:latin typeface="Verdana" pitchFamily="34" charset="0"/>
              </a:defRPr>
            </a:lvl6pPr>
            <a:lvl7pPr marL="914583" algn="l" rtl="0" fontAlgn="base">
              <a:spcBef>
                <a:spcPct val="0"/>
              </a:spcBef>
              <a:spcAft>
                <a:spcPct val="0"/>
              </a:spcAft>
              <a:defRPr sz="2600">
                <a:solidFill>
                  <a:schemeClr val="tx2"/>
                </a:solidFill>
                <a:latin typeface="Verdana" pitchFamily="34" charset="0"/>
              </a:defRPr>
            </a:lvl7pPr>
            <a:lvl8pPr marL="1371874" algn="l" rtl="0" fontAlgn="base">
              <a:spcBef>
                <a:spcPct val="0"/>
              </a:spcBef>
              <a:spcAft>
                <a:spcPct val="0"/>
              </a:spcAft>
              <a:defRPr sz="2600">
                <a:solidFill>
                  <a:schemeClr val="tx2"/>
                </a:solidFill>
                <a:latin typeface="Verdana" pitchFamily="34" charset="0"/>
              </a:defRPr>
            </a:lvl8pPr>
            <a:lvl9pPr marL="1829166" algn="l" rtl="0" fontAlgn="base">
              <a:spcBef>
                <a:spcPct val="0"/>
              </a:spcBef>
              <a:spcAft>
                <a:spcPct val="0"/>
              </a:spcAft>
              <a:defRPr sz="2600">
                <a:solidFill>
                  <a:schemeClr val="tx2"/>
                </a:solidFill>
                <a:latin typeface="Verdana" pitchFamily="34" charset="0"/>
              </a:defRPr>
            </a:lvl9p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nl-NL" sz="4000" b="0" i="0" u="none" strike="noStrike" kern="0" cap="none" spc="0" normalizeH="0" baseline="0" noProof="0" dirty="0">
                <a:ln>
                  <a:noFill/>
                </a:ln>
                <a:solidFill>
                  <a:srgbClr val="000000"/>
                </a:solidFill>
                <a:effectLst/>
                <a:uLnTx/>
                <a:uFillTx/>
                <a:latin typeface="Verdana"/>
                <a:ea typeface="+mj-ea"/>
                <a:cs typeface="+mj-cs"/>
              </a:rPr>
              <a:t>Uitgangspunten bijlage D</a:t>
            </a:r>
          </a:p>
        </p:txBody>
      </p:sp>
    </p:spTree>
    <p:extLst>
      <p:ext uri="{BB962C8B-B14F-4D97-AF65-F5344CB8AC3E}">
        <p14:creationId xmlns:p14="http://schemas.microsoft.com/office/powerpoint/2010/main" val="41679317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9C676D0B-A9AF-4F88-94E7-C563B80DAFD4}"/>
              </a:ext>
            </a:extLst>
          </p:cNvPr>
          <p:cNvSpPr txBox="1"/>
          <p:nvPr/>
        </p:nvSpPr>
        <p:spPr>
          <a:xfrm>
            <a:off x="548640" y="886969"/>
            <a:ext cx="10780776" cy="104644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1" i="0" u="none" strike="noStrike" kern="1200" cap="none" spc="0" normalizeH="0" baseline="0" noProof="0" dirty="0">
                <a:ln>
                  <a:noFill/>
                </a:ln>
                <a:solidFill>
                  <a:srgbClr val="000000"/>
                </a:solidFill>
                <a:effectLst/>
                <a:uLnTx/>
                <a:uFillTx/>
                <a:latin typeface="Verdana"/>
                <a:ea typeface="+mn-ea"/>
                <a:cs typeface="+mn-cs"/>
              </a:rPr>
              <a:t>Doel: </a:t>
            </a:r>
            <a:r>
              <a:rPr kumimoji="0" lang="nl-NL" sz="1800" b="0" i="0" u="none" strike="noStrike" kern="1200" cap="none" spc="0" normalizeH="0" baseline="0" noProof="0" dirty="0">
                <a:ln>
                  <a:noFill/>
                </a:ln>
                <a:solidFill>
                  <a:srgbClr val="000000"/>
                </a:solidFill>
                <a:effectLst/>
                <a:uLnTx/>
                <a:uFillTx/>
                <a:latin typeface="Verdana"/>
                <a:ea typeface="+mn-ea"/>
                <a:cs typeface="+mn-cs"/>
              </a:rPr>
              <a:t>het leveren van een bijdrage aan het maatschappelijke doel van inburgering, te weten alle inburgeringsplichtigen doen snel en volwaardig mee in de Nederlandse maatschappij.</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800" b="0" i="0" u="none" strike="noStrike" kern="1200" cap="none" spc="0" normalizeH="0" baseline="0" noProof="0" dirty="0">
              <a:ln>
                <a:noFill/>
              </a:ln>
              <a:solidFill>
                <a:srgbClr val="000000"/>
              </a:solidFill>
              <a:effectLst/>
              <a:uLnTx/>
              <a:uFillTx/>
              <a:latin typeface="Verdana"/>
              <a:ea typeface="+mn-ea"/>
              <a:cs typeface="+mn-cs"/>
            </a:endParaRPr>
          </a:p>
        </p:txBody>
      </p:sp>
      <p:graphicFrame>
        <p:nvGraphicFramePr>
          <p:cNvPr id="4" name="Tabel 3">
            <a:extLst>
              <a:ext uri="{FF2B5EF4-FFF2-40B4-BE49-F238E27FC236}">
                <a16:creationId xmlns:a16="http://schemas.microsoft.com/office/drawing/2014/main" id="{E917E63A-FE23-4FBA-A929-77E93D43CD72}"/>
              </a:ext>
            </a:extLst>
          </p:cNvPr>
          <p:cNvGraphicFramePr>
            <a:graphicFrameLocks noGrp="1"/>
          </p:cNvGraphicFramePr>
          <p:nvPr>
            <p:extLst>
              <p:ext uri="{D42A27DB-BD31-4B8C-83A1-F6EECF244321}">
                <p14:modId xmlns:p14="http://schemas.microsoft.com/office/powerpoint/2010/main" val="3432247891"/>
              </p:ext>
            </p:extLst>
          </p:nvPr>
        </p:nvGraphicFramePr>
        <p:xfrm>
          <a:off x="630936" y="1933408"/>
          <a:ext cx="10259567" cy="4202216"/>
        </p:xfrm>
        <a:graphic>
          <a:graphicData uri="http://schemas.openxmlformats.org/drawingml/2006/table">
            <a:tbl>
              <a:tblPr firstRow="1" bandRow="1">
                <a:tableStyleId>{5C22544A-7EE6-4342-B048-85BDC9FD1C3A}</a:tableStyleId>
              </a:tblPr>
              <a:tblGrid>
                <a:gridCol w="2927762">
                  <a:extLst>
                    <a:ext uri="{9D8B030D-6E8A-4147-A177-3AD203B41FA5}">
                      <a16:colId xmlns:a16="http://schemas.microsoft.com/office/drawing/2014/main" val="2734007090"/>
                    </a:ext>
                  </a:extLst>
                </a:gridCol>
                <a:gridCol w="2121385">
                  <a:extLst>
                    <a:ext uri="{9D8B030D-6E8A-4147-A177-3AD203B41FA5}">
                      <a16:colId xmlns:a16="http://schemas.microsoft.com/office/drawing/2014/main" val="1976390724"/>
                    </a:ext>
                  </a:extLst>
                </a:gridCol>
                <a:gridCol w="1960111">
                  <a:extLst>
                    <a:ext uri="{9D8B030D-6E8A-4147-A177-3AD203B41FA5}">
                      <a16:colId xmlns:a16="http://schemas.microsoft.com/office/drawing/2014/main" val="2714559420"/>
                    </a:ext>
                  </a:extLst>
                </a:gridCol>
                <a:gridCol w="1538315">
                  <a:extLst>
                    <a:ext uri="{9D8B030D-6E8A-4147-A177-3AD203B41FA5}">
                      <a16:colId xmlns:a16="http://schemas.microsoft.com/office/drawing/2014/main" val="110141179"/>
                    </a:ext>
                  </a:extLst>
                </a:gridCol>
                <a:gridCol w="1711994">
                  <a:extLst>
                    <a:ext uri="{9D8B030D-6E8A-4147-A177-3AD203B41FA5}">
                      <a16:colId xmlns:a16="http://schemas.microsoft.com/office/drawing/2014/main" val="2941098879"/>
                    </a:ext>
                  </a:extLst>
                </a:gridCol>
              </a:tblGrid>
              <a:tr h="735388">
                <a:tc>
                  <a:txBody>
                    <a:bodyPr/>
                    <a:lstStyle/>
                    <a:p>
                      <a:r>
                        <a:rPr lang="nl-NL" dirty="0">
                          <a:solidFill>
                            <a:schemeClr val="tx1"/>
                          </a:solidFill>
                        </a:rPr>
                        <a:t>Onderdelen (D5)</a:t>
                      </a:r>
                    </a:p>
                  </a:txBody>
                  <a:tcPr/>
                </a:tc>
                <a:tc>
                  <a:txBody>
                    <a:bodyPr/>
                    <a:lstStyle/>
                    <a:p>
                      <a:r>
                        <a:rPr lang="nl-NL" dirty="0">
                          <a:solidFill>
                            <a:schemeClr val="tx1"/>
                          </a:solidFill>
                        </a:rPr>
                        <a:t>Aanvragers (D1+D5 lid 2)</a:t>
                      </a:r>
                    </a:p>
                  </a:txBody>
                  <a:tcPr/>
                </a:tc>
                <a:tc>
                  <a:txBody>
                    <a:bodyPr/>
                    <a:lstStyle/>
                    <a:p>
                      <a:r>
                        <a:rPr lang="nl-NL" dirty="0">
                          <a:solidFill>
                            <a:schemeClr val="tx1"/>
                          </a:solidFill>
                        </a:rPr>
                        <a:t>Doelgroep (D4 lid 2&amp;3)</a:t>
                      </a:r>
                    </a:p>
                  </a:txBody>
                  <a:tcPr/>
                </a:tc>
                <a:tc>
                  <a:txBody>
                    <a:bodyPr/>
                    <a:lstStyle/>
                    <a:p>
                      <a:r>
                        <a:rPr lang="nl-NL" dirty="0">
                          <a:solidFill>
                            <a:schemeClr val="tx1"/>
                          </a:solidFill>
                        </a:rPr>
                        <a:t>Plafond (D3)</a:t>
                      </a:r>
                    </a:p>
                  </a:txBody>
                  <a:tcPr/>
                </a:tc>
                <a:tc>
                  <a:txBody>
                    <a:bodyPr/>
                    <a:lstStyle/>
                    <a:p>
                      <a:r>
                        <a:rPr lang="nl-NL" dirty="0">
                          <a:solidFill>
                            <a:schemeClr val="tx1"/>
                          </a:solidFill>
                        </a:rPr>
                        <a:t>Maximale omvang</a:t>
                      </a:r>
                    </a:p>
                  </a:txBody>
                  <a:tcPr/>
                </a:tc>
                <a:extLst>
                  <a:ext uri="{0D108BD9-81ED-4DB2-BD59-A6C34878D82A}">
                    <a16:rowId xmlns:a16="http://schemas.microsoft.com/office/drawing/2014/main" val="4106556286"/>
                  </a:ext>
                </a:extLst>
              </a:tr>
              <a:tr h="1365720">
                <a:tc>
                  <a:txBody>
                    <a:bodyPr/>
                    <a:lstStyle/>
                    <a:p>
                      <a:r>
                        <a:rPr lang="nl-NL">
                          <a:solidFill>
                            <a:schemeClr val="tx1"/>
                          </a:solidFill>
                        </a:rPr>
                        <a:t>Duale trajecten</a:t>
                      </a:r>
                      <a:endParaRPr lang="nl-NL" dirty="0">
                        <a:solidFill>
                          <a:schemeClr val="tx1"/>
                        </a:solidFill>
                      </a:endParaRPr>
                    </a:p>
                  </a:txBody>
                  <a:tcPr/>
                </a:tc>
                <a:tc>
                  <a:txBody>
                    <a:bodyPr/>
                    <a:lstStyle/>
                    <a:p>
                      <a:r>
                        <a:rPr lang="nl-NL" dirty="0">
                          <a:solidFill>
                            <a:schemeClr val="tx1"/>
                          </a:solidFill>
                        </a:rPr>
                        <a:t>gemeenten</a:t>
                      </a:r>
                      <a:r>
                        <a:rPr lang="nl-NL" baseline="0" dirty="0">
                          <a:solidFill>
                            <a:schemeClr val="tx1"/>
                          </a:solidFill>
                        </a:rPr>
                        <a:t> + samenwerking</a:t>
                      </a:r>
                      <a:endParaRPr lang="nl-NL" b="1" dirty="0">
                        <a:solidFill>
                          <a:srgbClr val="FF0000"/>
                        </a:solidFill>
                      </a:endParaRPr>
                    </a:p>
                  </a:txBody>
                  <a:tcPr/>
                </a:tc>
                <a:tc>
                  <a:txBody>
                    <a:bodyPr/>
                    <a:lstStyle/>
                    <a:p>
                      <a:r>
                        <a:rPr lang="nl-NL" dirty="0">
                          <a:solidFill>
                            <a:schemeClr val="tx1"/>
                          </a:solidFill>
                        </a:rPr>
                        <a:t>Wi2007</a:t>
                      </a:r>
                    </a:p>
                    <a:p>
                      <a:r>
                        <a:rPr lang="nl-NL" dirty="0">
                          <a:solidFill>
                            <a:schemeClr val="tx1"/>
                          </a:solidFill>
                        </a:rPr>
                        <a:t>Wi2013</a:t>
                      </a:r>
                    </a:p>
                    <a:p>
                      <a:r>
                        <a:rPr lang="nl-NL" dirty="0">
                          <a:solidFill>
                            <a:schemeClr val="tx1"/>
                          </a:solidFill>
                        </a:rPr>
                        <a:t>Wi2021</a:t>
                      </a:r>
                    </a:p>
                    <a:p>
                      <a:endParaRPr lang="nl-NL" dirty="0">
                        <a:solidFill>
                          <a:schemeClr val="tx1"/>
                        </a:solidFill>
                      </a:endParaRPr>
                    </a:p>
                  </a:txBody>
                  <a:tcPr/>
                </a:tc>
                <a:tc>
                  <a:txBody>
                    <a:bodyPr/>
                    <a:lstStyle/>
                    <a:p>
                      <a:r>
                        <a:rPr lang="nl-NL" dirty="0">
                          <a:solidFill>
                            <a:schemeClr val="tx1"/>
                          </a:solidFill>
                        </a:rPr>
                        <a:t>€ 10,5 </a:t>
                      </a:r>
                      <a:r>
                        <a:rPr lang="nl-NL" dirty="0" err="1">
                          <a:solidFill>
                            <a:schemeClr val="tx1"/>
                          </a:solidFill>
                        </a:rPr>
                        <a:t>mln</a:t>
                      </a:r>
                      <a:endParaRPr lang="nl-NL" dirty="0">
                        <a:solidFill>
                          <a:schemeClr val="tx1"/>
                        </a:solidFill>
                      </a:endParaRPr>
                    </a:p>
                  </a:txBody>
                  <a:tcPr/>
                </a:tc>
                <a:tc>
                  <a:txBody>
                    <a:bodyPr/>
                    <a:lstStyle/>
                    <a:p>
                      <a:r>
                        <a:rPr lang="nl-NL" dirty="0">
                          <a:solidFill>
                            <a:schemeClr val="tx1"/>
                          </a:solidFill>
                        </a:rPr>
                        <a:t>€ 1,5 </a:t>
                      </a:r>
                      <a:r>
                        <a:rPr lang="nl-NL" dirty="0" err="1">
                          <a:solidFill>
                            <a:schemeClr val="tx1"/>
                          </a:solidFill>
                        </a:rPr>
                        <a:t>mln</a:t>
                      </a:r>
                      <a:endParaRPr lang="nl-NL" dirty="0">
                        <a:solidFill>
                          <a:schemeClr val="tx1"/>
                        </a:solidFill>
                      </a:endParaRPr>
                    </a:p>
                  </a:txBody>
                  <a:tcPr/>
                </a:tc>
                <a:extLst>
                  <a:ext uri="{0D108BD9-81ED-4DB2-BD59-A6C34878D82A}">
                    <a16:rowId xmlns:a16="http://schemas.microsoft.com/office/drawing/2014/main" val="1010692899"/>
                  </a:ext>
                </a:extLst>
              </a:tr>
              <a:tr h="1050554">
                <a:tc>
                  <a:txBody>
                    <a:bodyPr/>
                    <a:lstStyle/>
                    <a:p>
                      <a:r>
                        <a:rPr lang="nl-NL" dirty="0">
                          <a:solidFill>
                            <a:schemeClr val="tx1"/>
                          </a:solidFill>
                        </a:rPr>
                        <a:t>Contextgericht leren</a:t>
                      </a:r>
                    </a:p>
                  </a:txBody>
                  <a:tcPr/>
                </a:tc>
                <a:tc>
                  <a:txBody>
                    <a:bodyPr/>
                    <a:lstStyle/>
                    <a:p>
                      <a:r>
                        <a:rPr lang="nl-NL" dirty="0">
                          <a:solidFill>
                            <a:schemeClr val="tx1"/>
                          </a:solidFill>
                        </a:rPr>
                        <a:t>gemeenten + samenwerking</a:t>
                      </a:r>
                      <a:endParaRPr lang="nl-NL" b="1" dirty="0">
                        <a:solidFill>
                          <a:srgbClr val="FF0000"/>
                        </a:solidFill>
                      </a:endParaRPr>
                    </a:p>
                  </a:txBody>
                  <a:tcPr/>
                </a:tc>
                <a:tc>
                  <a:txBody>
                    <a:bodyPr/>
                    <a:lstStyle/>
                    <a:p>
                      <a:r>
                        <a:rPr lang="nl-NL" dirty="0">
                          <a:solidFill>
                            <a:schemeClr val="tx1"/>
                          </a:solidFill>
                        </a:rPr>
                        <a:t>Wi2007</a:t>
                      </a:r>
                    </a:p>
                    <a:p>
                      <a:r>
                        <a:rPr lang="nl-NL" dirty="0">
                          <a:solidFill>
                            <a:schemeClr val="tx1"/>
                          </a:solidFill>
                        </a:rPr>
                        <a:t>Wi2013</a:t>
                      </a:r>
                      <a:br>
                        <a:rPr lang="nl-NL" dirty="0">
                          <a:solidFill>
                            <a:schemeClr val="tx1"/>
                          </a:solidFill>
                        </a:rPr>
                      </a:br>
                      <a:endParaRPr lang="nl-NL" dirty="0">
                        <a:solidFill>
                          <a:schemeClr val="tx1"/>
                        </a:solidFill>
                      </a:endParaRPr>
                    </a:p>
                  </a:txBody>
                  <a:tcPr/>
                </a:tc>
                <a:tc>
                  <a:txBody>
                    <a:bodyPr/>
                    <a:lstStyle/>
                    <a:p>
                      <a:r>
                        <a:rPr lang="nl-NL" dirty="0">
                          <a:solidFill>
                            <a:schemeClr val="tx1"/>
                          </a:solidFill>
                        </a:rPr>
                        <a:t>€ 3,5 </a:t>
                      </a:r>
                      <a:r>
                        <a:rPr lang="nl-NL" dirty="0" err="1">
                          <a:solidFill>
                            <a:schemeClr val="tx1"/>
                          </a:solidFill>
                        </a:rPr>
                        <a:t>mln</a:t>
                      </a:r>
                      <a:endParaRPr lang="nl-NL" dirty="0">
                        <a:solidFill>
                          <a:schemeClr val="tx1"/>
                        </a:solidFill>
                      </a:endParaRPr>
                    </a:p>
                  </a:txBody>
                  <a:tcPr/>
                </a:tc>
                <a:tc>
                  <a:txBody>
                    <a:bodyPr/>
                    <a:lstStyle/>
                    <a:p>
                      <a:r>
                        <a:rPr lang="nl-NL" dirty="0">
                          <a:solidFill>
                            <a:schemeClr val="tx1"/>
                          </a:solidFill>
                        </a:rPr>
                        <a:t>€ 1,0 </a:t>
                      </a:r>
                      <a:r>
                        <a:rPr lang="nl-NL" dirty="0" err="1">
                          <a:solidFill>
                            <a:schemeClr val="tx1"/>
                          </a:solidFill>
                        </a:rPr>
                        <a:t>mln</a:t>
                      </a:r>
                      <a:endParaRPr lang="nl-NL" dirty="0">
                        <a:solidFill>
                          <a:schemeClr val="tx1"/>
                        </a:solidFill>
                      </a:endParaRPr>
                    </a:p>
                  </a:txBody>
                  <a:tcPr/>
                </a:tc>
                <a:extLst>
                  <a:ext uri="{0D108BD9-81ED-4DB2-BD59-A6C34878D82A}">
                    <a16:rowId xmlns:a16="http://schemas.microsoft.com/office/drawing/2014/main" val="3131734167"/>
                  </a:ext>
                </a:extLst>
              </a:tr>
              <a:tr h="1050554">
                <a:tc>
                  <a:txBody>
                    <a:bodyPr/>
                    <a:lstStyle/>
                    <a:p>
                      <a:r>
                        <a:rPr lang="nl-NL" dirty="0">
                          <a:solidFill>
                            <a:schemeClr val="tx1"/>
                          </a:solidFill>
                        </a:rPr>
                        <a:t>Ondersteuning bij activatie &amp; participatie</a:t>
                      </a:r>
                    </a:p>
                  </a:txBody>
                  <a:tcPr/>
                </a:tc>
                <a:tc>
                  <a:txBody>
                    <a:bodyPr/>
                    <a:lstStyle/>
                    <a:p>
                      <a:r>
                        <a:rPr lang="nl-NL" dirty="0">
                          <a:solidFill>
                            <a:schemeClr val="tx1"/>
                          </a:solidFill>
                        </a:rPr>
                        <a:t>gemeenten, </a:t>
                      </a:r>
                      <a:r>
                        <a:rPr lang="nl-NL" dirty="0" err="1">
                          <a:solidFill>
                            <a:schemeClr val="tx1"/>
                          </a:solidFill>
                        </a:rPr>
                        <a:t>NGO’s</a:t>
                      </a:r>
                      <a:r>
                        <a:rPr lang="nl-NL" dirty="0">
                          <a:solidFill>
                            <a:schemeClr val="tx1"/>
                          </a:solidFill>
                        </a:rPr>
                        <a:t>, COA</a:t>
                      </a:r>
                    </a:p>
                  </a:txBody>
                  <a:tcPr/>
                </a:tc>
                <a:tc>
                  <a:txBody>
                    <a:bodyPr/>
                    <a:lstStyle/>
                    <a:p>
                      <a:r>
                        <a:rPr lang="nl-NL" dirty="0">
                          <a:solidFill>
                            <a:schemeClr val="tx1"/>
                          </a:solidFill>
                        </a:rPr>
                        <a:t>Wi2007</a:t>
                      </a:r>
                    </a:p>
                    <a:p>
                      <a:r>
                        <a:rPr lang="nl-NL" dirty="0">
                          <a:solidFill>
                            <a:schemeClr val="tx1"/>
                          </a:solidFill>
                        </a:rPr>
                        <a:t>Wi2013</a:t>
                      </a:r>
                    </a:p>
                    <a:p>
                      <a:r>
                        <a:rPr lang="nl-NL" dirty="0">
                          <a:solidFill>
                            <a:schemeClr val="tx1"/>
                          </a:solidFill>
                        </a:rPr>
                        <a:t>Wi2021</a:t>
                      </a:r>
                    </a:p>
                  </a:txBody>
                  <a:tcPr/>
                </a:tc>
                <a:tc>
                  <a:txBody>
                    <a:bodyPr/>
                    <a:lstStyle/>
                    <a:p>
                      <a:r>
                        <a:rPr lang="nl-NL" dirty="0">
                          <a:solidFill>
                            <a:schemeClr val="tx1"/>
                          </a:solidFill>
                        </a:rPr>
                        <a:t>€ 9,4 </a:t>
                      </a:r>
                      <a:r>
                        <a:rPr lang="nl-NL" dirty="0" err="1">
                          <a:solidFill>
                            <a:schemeClr val="tx1"/>
                          </a:solidFill>
                        </a:rPr>
                        <a:t>mln</a:t>
                      </a:r>
                      <a:endParaRPr lang="nl-NL" dirty="0">
                        <a:solidFill>
                          <a:schemeClr val="tx1"/>
                        </a:solidFill>
                      </a:endParaRPr>
                    </a:p>
                  </a:txBody>
                  <a:tcPr/>
                </a:tc>
                <a:tc>
                  <a:txBody>
                    <a:bodyPr/>
                    <a:lstStyle/>
                    <a:p>
                      <a:r>
                        <a:rPr lang="nl-NL" dirty="0">
                          <a:solidFill>
                            <a:schemeClr val="tx1"/>
                          </a:solidFill>
                        </a:rPr>
                        <a:t>€ 2,0 </a:t>
                      </a:r>
                      <a:r>
                        <a:rPr lang="nl-NL" dirty="0" err="1">
                          <a:solidFill>
                            <a:schemeClr val="tx1"/>
                          </a:solidFill>
                        </a:rPr>
                        <a:t>mln</a:t>
                      </a:r>
                      <a:endParaRPr lang="nl-NL" dirty="0">
                        <a:solidFill>
                          <a:schemeClr val="tx1"/>
                        </a:solidFill>
                      </a:endParaRPr>
                    </a:p>
                  </a:txBody>
                  <a:tcPr/>
                </a:tc>
                <a:extLst>
                  <a:ext uri="{0D108BD9-81ED-4DB2-BD59-A6C34878D82A}">
                    <a16:rowId xmlns:a16="http://schemas.microsoft.com/office/drawing/2014/main" val="2594200119"/>
                  </a:ext>
                </a:extLst>
              </a:tr>
            </a:tbl>
          </a:graphicData>
        </a:graphic>
      </p:graphicFrame>
    </p:spTree>
    <p:extLst>
      <p:ext uri="{BB962C8B-B14F-4D97-AF65-F5344CB8AC3E}">
        <p14:creationId xmlns:p14="http://schemas.microsoft.com/office/powerpoint/2010/main" val="37854214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C27DCC7-2247-4EC5-8C65-9462738D8FAB}"/>
              </a:ext>
            </a:extLst>
          </p:cNvPr>
          <p:cNvSpPr txBox="1">
            <a:spLocks/>
          </p:cNvSpPr>
          <p:nvPr/>
        </p:nvSpPr>
        <p:spPr>
          <a:xfrm>
            <a:off x="576072" y="747347"/>
            <a:ext cx="11009376" cy="536330"/>
          </a:xfrm>
          <a:prstGeom prst="rect">
            <a:avLst/>
          </a:prstGeom>
        </p:spPr>
        <p:txBody>
          <a:bodyPr>
            <a:normAutofit fontScale="90000" lnSpcReduction="10000"/>
          </a:bodyPr>
          <a:lstStyle>
            <a:lvl1pPr algn="l" rtl="0" fontAlgn="base">
              <a:lnSpc>
                <a:spcPct val="90000"/>
              </a:lnSpc>
              <a:spcBef>
                <a:spcPct val="0"/>
              </a:spcBef>
              <a:spcAft>
                <a:spcPct val="0"/>
              </a:spcAft>
              <a:defRPr sz="3600">
                <a:solidFill>
                  <a:schemeClr val="tx2"/>
                </a:solidFill>
                <a:latin typeface="+mj-lt"/>
                <a:ea typeface="+mj-ea"/>
                <a:cs typeface="+mj-cs"/>
              </a:defRPr>
            </a:lvl1pPr>
            <a:lvl2pPr algn="l" rtl="0" fontAlgn="base">
              <a:spcBef>
                <a:spcPct val="0"/>
              </a:spcBef>
              <a:spcAft>
                <a:spcPct val="0"/>
              </a:spcAft>
              <a:defRPr sz="2600">
                <a:solidFill>
                  <a:schemeClr val="tx2"/>
                </a:solidFill>
                <a:latin typeface="Verdana" pitchFamily="34" charset="0"/>
              </a:defRPr>
            </a:lvl2pPr>
            <a:lvl3pPr algn="l" rtl="0" fontAlgn="base">
              <a:spcBef>
                <a:spcPct val="0"/>
              </a:spcBef>
              <a:spcAft>
                <a:spcPct val="0"/>
              </a:spcAft>
              <a:defRPr sz="2600">
                <a:solidFill>
                  <a:schemeClr val="tx2"/>
                </a:solidFill>
                <a:latin typeface="Verdana" pitchFamily="34" charset="0"/>
              </a:defRPr>
            </a:lvl3pPr>
            <a:lvl4pPr algn="l" rtl="0" fontAlgn="base">
              <a:spcBef>
                <a:spcPct val="0"/>
              </a:spcBef>
              <a:spcAft>
                <a:spcPct val="0"/>
              </a:spcAft>
              <a:defRPr sz="2600">
                <a:solidFill>
                  <a:schemeClr val="tx2"/>
                </a:solidFill>
                <a:latin typeface="Verdana" pitchFamily="34" charset="0"/>
              </a:defRPr>
            </a:lvl4pPr>
            <a:lvl5pPr algn="l" rtl="0" fontAlgn="base">
              <a:spcBef>
                <a:spcPct val="0"/>
              </a:spcBef>
              <a:spcAft>
                <a:spcPct val="0"/>
              </a:spcAft>
              <a:defRPr sz="2600">
                <a:solidFill>
                  <a:schemeClr val="tx2"/>
                </a:solidFill>
                <a:latin typeface="Verdana" pitchFamily="34" charset="0"/>
              </a:defRPr>
            </a:lvl5pPr>
            <a:lvl6pPr marL="457291" algn="l" rtl="0" fontAlgn="base">
              <a:spcBef>
                <a:spcPct val="0"/>
              </a:spcBef>
              <a:spcAft>
                <a:spcPct val="0"/>
              </a:spcAft>
              <a:defRPr sz="2600">
                <a:solidFill>
                  <a:schemeClr val="tx2"/>
                </a:solidFill>
                <a:latin typeface="Verdana" pitchFamily="34" charset="0"/>
              </a:defRPr>
            </a:lvl6pPr>
            <a:lvl7pPr marL="914583" algn="l" rtl="0" fontAlgn="base">
              <a:spcBef>
                <a:spcPct val="0"/>
              </a:spcBef>
              <a:spcAft>
                <a:spcPct val="0"/>
              </a:spcAft>
              <a:defRPr sz="2600">
                <a:solidFill>
                  <a:schemeClr val="tx2"/>
                </a:solidFill>
                <a:latin typeface="Verdana" pitchFamily="34" charset="0"/>
              </a:defRPr>
            </a:lvl7pPr>
            <a:lvl8pPr marL="1371874" algn="l" rtl="0" fontAlgn="base">
              <a:spcBef>
                <a:spcPct val="0"/>
              </a:spcBef>
              <a:spcAft>
                <a:spcPct val="0"/>
              </a:spcAft>
              <a:defRPr sz="2600">
                <a:solidFill>
                  <a:schemeClr val="tx2"/>
                </a:solidFill>
                <a:latin typeface="Verdana" pitchFamily="34" charset="0"/>
              </a:defRPr>
            </a:lvl8pPr>
            <a:lvl9pPr marL="1829166" algn="l" rtl="0" fontAlgn="base">
              <a:spcBef>
                <a:spcPct val="0"/>
              </a:spcBef>
              <a:spcAft>
                <a:spcPct val="0"/>
              </a:spcAft>
              <a:defRPr sz="2600">
                <a:solidFill>
                  <a:schemeClr val="tx2"/>
                </a:solidFill>
                <a:latin typeface="Verdana" pitchFamily="34" charset="0"/>
              </a:defRPr>
            </a:lvl9p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nl-NL" sz="4000" b="0" i="0" u="none" strike="noStrike" kern="0" cap="none" spc="0" normalizeH="0" baseline="0" noProof="0" dirty="0">
                <a:ln>
                  <a:noFill/>
                </a:ln>
                <a:solidFill>
                  <a:srgbClr val="000000"/>
                </a:solidFill>
                <a:effectLst/>
                <a:uLnTx/>
                <a:uFillTx/>
                <a:latin typeface="Verdana"/>
                <a:ea typeface="+mj-ea"/>
                <a:cs typeface="+mj-cs"/>
              </a:rPr>
              <a:t>Aanvragen</a:t>
            </a:r>
          </a:p>
        </p:txBody>
      </p:sp>
      <p:sp>
        <p:nvSpPr>
          <p:cNvPr id="3" name="Ondertitel 2">
            <a:extLst>
              <a:ext uri="{FF2B5EF4-FFF2-40B4-BE49-F238E27FC236}">
                <a16:creationId xmlns:a16="http://schemas.microsoft.com/office/drawing/2014/main" id="{9890EBD2-8310-4DA0-BD70-5FC0397F83E0}"/>
              </a:ext>
            </a:extLst>
          </p:cNvPr>
          <p:cNvSpPr txBox="1">
            <a:spLocks/>
          </p:cNvSpPr>
          <p:nvPr/>
        </p:nvSpPr>
        <p:spPr>
          <a:xfrm>
            <a:off x="576072" y="1371600"/>
            <a:ext cx="11192256" cy="4809744"/>
          </a:xfrm>
          <a:prstGeom prst="rect">
            <a:avLst/>
          </a:prstGeom>
        </p:spPr>
        <p:txBody>
          <a:bodyPr>
            <a:normAutofit fontScale="92500" lnSpcReduction="10000"/>
          </a:bodyPr>
          <a:lstStyle>
            <a:lvl1pPr marL="316800" indent="-316800" algn="l" rtl="0" fontAlgn="base">
              <a:lnSpc>
                <a:spcPct val="90000"/>
              </a:lnSpc>
              <a:spcBef>
                <a:spcPts val="1200"/>
              </a:spcBef>
              <a:spcAft>
                <a:spcPts val="0"/>
              </a:spcAft>
              <a:buClr>
                <a:schemeClr val="tx2"/>
              </a:buClr>
              <a:buSzPct val="80000"/>
              <a:buFont typeface="Verdana" panose="020B0604030504040204" pitchFamily="34" charset="0"/>
              <a:buChar char="›"/>
              <a:defRPr sz="2400">
                <a:solidFill>
                  <a:schemeClr val="tx1"/>
                </a:solidFill>
                <a:latin typeface="+mn-lt"/>
                <a:ea typeface="+mn-ea"/>
                <a:cs typeface="+mn-cs"/>
              </a:defRPr>
            </a:lvl1pPr>
            <a:lvl2pPr marL="630000" indent="-316800" algn="l" rtl="0" fontAlgn="base">
              <a:lnSpc>
                <a:spcPct val="90000"/>
              </a:lnSpc>
              <a:spcBef>
                <a:spcPts val="1000"/>
              </a:spcBef>
              <a:spcAft>
                <a:spcPts val="0"/>
              </a:spcAft>
              <a:buClr>
                <a:schemeClr val="tx2"/>
              </a:buClr>
              <a:buFont typeface="Verdana" panose="020B0604030504040204" pitchFamily="34" charset="0"/>
              <a:buChar char="–"/>
              <a:defRPr sz="2000">
                <a:solidFill>
                  <a:schemeClr val="tx1"/>
                </a:solidFill>
                <a:latin typeface="+mn-lt"/>
              </a:defRPr>
            </a:lvl2pPr>
            <a:lvl3pPr marL="946800" indent="-316800" algn="l" rtl="0" fontAlgn="base">
              <a:lnSpc>
                <a:spcPct val="90000"/>
              </a:lnSpc>
              <a:spcBef>
                <a:spcPts val="800"/>
              </a:spcBef>
              <a:spcAft>
                <a:spcPts val="0"/>
              </a:spcAft>
              <a:buClr>
                <a:schemeClr val="tx2"/>
              </a:buClr>
              <a:buFont typeface="Wingdings" panose="05000000000000000000" pitchFamily="2" charset="2"/>
              <a:buChar char="§"/>
              <a:defRPr sz="1800">
                <a:solidFill>
                  <a:schemeClr val="tx1"/>
                </a:solidFill>
                <a:latin typeface="+mn-lt"/>
              </a:defRPr>
            </a:lvl3pPr>
            <a:lvl4pPr marL="1260000" indent="-316800" algn="l" rtl="0" fontAlgn="base">
              <a:lnSpc>
                <a:spcPct val="90000"/>
              </a:lnSpc>
              <a:spcBef>
                <a:spcPts val="600"/>
              </a:spcBef>
              <a:spcAft>
                <a:spcPts val="0"/>
              </a:spcAft>
              <a:buClr>
                <a:schemeClr val="tx2"/>
              </a:buClr>
              <a:buFont typeface="Arial" panose="020B0604020202020204" pitchFamily="34" charset="0"/>
              <a:buChar char="•"/>
              <a:defRPr sz="1800">
                <a:solidFill>
                  <a:schemeClr val="tx1"/>
                </a:solidFill>
                <a:latin typeface="+mn-lt"/>
              </a:defRPr>
            </a:lvl4pPr>
            <a:lvl5pPr marL="1576800" indent="-316800" algn="l" rtl="0" fontAlgn="base">
              <a:lnSpc>
                <a:spcPct val="90000"/>
              </a:lnSpc>
              <a:spcBef>
                <a:spcPts val="600"/>
              </a:spcBef>
              <a:spcAft>
                <a:spcPts val="0"/>
              </a:spcAft>
              <a:buClr>
                <a:schemeClr val="tx2"/>
              </a:buClr>
              <a:buFont typeface="Verdana" panose="020B0604030504040204" pitchFamily="34" charset="0"/>
              <a:buChar char="–"/>
              <a:defRPr sz="1600">
                <a:solidFill>
                  <a:schemeClr val="tx2"/>
                </a:solidFill>
                <a:latin typeface="+mn-lt"/>
              </a:defRPr>
            </a:lvl5pPr>
            <a:lvl6pPr marL="1890000" indent="-316800" algn="l" rtl="0" fontAlgn="base">
              <a:lnSpc>
                <a:spcPct val="90000"/>
              </a:lnSpc>
              <a:spcBef>
                <a:spcPts val="600"/>
              </a:spcBef>
              <a:spcAft>
                <a:spcPct val="0"/>
              </a:spcAft>
              <a:buFont typeface="Arial" panose="020B0604020202020204" pitchFamily="34" charset="0"/>
              <a:buChar char="•"/>
              <a:defRPr sz="1400">
                <a:solidFill>
                  <a:schemeClr val="tx1">
                    <a:lumMod val="50000"/>
                    <a:lumOff val="50000"/>
                  </a:schemeClr>
                </a:solidFill>
                <a:latin typeface="+mn-lt"/>
              </a:defRPr>
            </a:lvl6pPr>
            <a:lvl7pPr marL="72000" indent="-72000" algn="l" rtl="0" fontAlgn="base">
              <a:lnSpc>
                <a:spcPct val="90000"/>
              </a:lnSpc>
              <a:spcBef>
                <a:spcPts val="600"/>
              </a:spcBef>
              <a:spcAft>
                <a:spcPct val="0"/>
              </a:spcAft>
              <a:buFontTx/>
              <a:buNone/>
              <a:defRPr sz="1200" b="1" baseline="0">
                <a:solidFill>
                  <a:schemeClr val="tx2"/>
                </a:solidFill>
                <a:latin typeface="+mn-lt"/>
              </a:defRPr>
            </a:lvl7pPr>
            <a:lvl8pPr marL="71438" indent="-71438" algn="l" rtl="0" fontAlgn="base">
              <a:lnSpc>
                <a:spcPct val="90000"/>
              </a:lnSpc>
              <a:spcBef>
                <a:spcPts val="600"/>
              </a:spcBef>
              <a:spcAft>
                <a:spcPct val="0"/>
              </a:spcAft>
              <a:buFontTx/>
              <a:buNone/>
              <a:defRPr sz="1200" baseline="0">
                <a:solidFill>
                  <a:schemeClr val="tx1">
                    <a:lumMod val="50000"/>
                    <a:lumOff val="50000"/>
                  </a:schemeClr>
                </a:solidFill>
                <a:latin typeface="+mn-lt"/>
              </a:defRPr>
            </a:lvl8pPr>
            <a:lvl9pPr marL="216000" indent="-144000" algn="l" rtl="0" fontAlgn="base">
              <a:lnSpc>
                <a:spcPct val="90000"/>
              </a:lnSpc>
              <a:spcBef>
                <a:spcPts val="600"/>
              </a:spcBef>
              <a:spcAft>
                <a:spcPct val="0"/>
              </a:spcAft>
              <a:buClr>
                <a:schemeClr val="tx2"/>
              </a:buClr>
              <a:buFont typeface="Verdana" panose="020B0604030504040204" pitchFamily="34" charset="0"/>
              <a:buChar char="–"/>
              <a:defRPr sz="1200" baseline="0">
                <a:solidFill>
                  <a:schemeClr val="tx1">
                    <a:lumMod val="50000"/>
                    <a:lumOff val="50000"/>
                  </a:schemeClr>
                </a:solidFill>
                <a:latin typeface="+mn-lt"/>
              </a:defRPr>
            </a:lvl9pPr>
          </a:lstStyle>
          <a:p>
            <a:pPr marL="316800" marR="0" lvl="0" indent="-316800" algn="l" defTabSz="914400" rtl="0" eaLnBrk="1" fontAlgn="base" latinLnBrk="0" hangingPunct="1">
              <a:lnSpc>
                <a:spcPct val="90000"/>
              </a:lnSpc>
              <a:spcBef>
                <a:spcPts val="1200"/>
              </a:spcBef>
              <a:spcAft>
                <a:spcPts val="0"/>
              </a:spcAft>
              <a:buClr>
                <a:srgbClr val="8FCAE7"/>
              </a:buClr>
              <a:buSzPct val="80000"/>
              <a:buFont typeface="Arial" panose="020B0604020202020204" pitchFamily="34" charset="0"/>
              <a:buChar char="•"/>
              <a:tabLst/>
              <a:defRPr/>
            </a:pPr>
            <a:r>
              <a:rPr kumimoji="0" lang="nl-NL" sz="2400" b="1" i="0" u="none" strike="noStrike" kern="0" cap="none" spc="0" normalizeH="0" baseline="0" noProof="0" dirty="0">
                <a:ln>
                  <a:noFill/>
                </a:ln>
                <a:solidFill>
                  <a:srgbClr val="000000"/>
                </a:solidFill>
                <a:effectLst/>
                <a:uLnTx/>
                <a:uFillTx/>
                <a:latin typeface="Verdana"/>
                <a:ea typeface="+mn-ea"/>
                <a:cs typeface="+mn-cs"/>
              </a:rPr>
              <a:t>Tijdvak: 1 september tot en met 30 september</a:t>
            </a:r>
          </a:p>
          <a:p>
            <a:pPr marL="316800" marR="0" lvl="0" indent="-316800" algn="l" defTabSz="914400" rtl="0" eaLnBrk="1" fontAlgn="base" latinLnBrk="0" hangingPunct="1">
              <a:lnSpc>
                <a:spcPct val="90000"/>
              </a:lnSpc>
              <a:spcBef>
                <a:spcPts val="1200"/>
              </a:spcBef>
              <a:spcAft>
                <a:spcPts val="0"/>
              </a:spcAft>
              <a:buClr>
                <a:srgbClr val="8FCAE7"/>
              </a:buClr>
              <a:buSzPct val="80000"/>
              <a:buFont typeface="Arial" panose="020B0604020202020204" pitchFamily="34" charset="0"/>
              <a:buChar char="•"/>
              <a:tabLst/>
              <a:defRPr/>
            </a:pPr>
            <a:r>
              <a:rPr kumimoji="0" lang="nl-NL" sz="2400" b="0" i="0" u="none" strike="noStrike" kern="1200" cap="none" spc="0" normalizeH="0" baseline="0" noProof="0" dirty="0">
                <a:ln>
                  <a:noFill/>
                </a:ln>
                <a:solidFill>
                  <a:srgbClr val="000000">
                    <a:hueOff val="0"/>
                    <a:satOff val="0"/>
                    <a:lumOff val="0"/>
                    <a:alphaOff val="0"/>
                  </a:srgbClr>
                </a:solidFill>
                <a:effectLst/>
                <a:uLnTx/>
                <a:uFillTx/>
                <a:latin typeface="Verdana"/>
                <a:ea typeface="+mn-ea"/>
                <a:cs typeface="+mn-cs"/>
              </a:rPr>
              <a:t>Subsidieaanvragen worden getoetst en gerangschikt aan de hand van het in bijlage K opgenomen puntenstelsel </a:t>
            </a:r>
          </a:p>
          <a:p>
            <a:pPr marL="316800" marR="0" lvl="0" indent="-316800" algn="l" defTabSz="914400" rtl="0" eaLnBrk="1" fontAlgn="base" latinLnBrk="0" hangingPunct="1">
              <a:lnSpc>
                <a:spcPct val="90000"/>
              </a:lnSpc>
              <a:spcBef>
                <a:spcPts val="1200"/>
              </a:spcBef>
              <a:spcAft>
                <a:spcPts val="0"/>
              </a:spcAft>
              <a:buClr>
                <a:srgbClr val="8FCAE7"/>
              </a:buClr>
              <a:buSzPct val="80000"/>
              <a:buFont typeface="Arial" panose="020B0604020202020204" pitchFamily="34" charset="0"/>
              <a:buChar char="•"/>
              <a:tabLst/>
              <a:defRPr/>
            </a:pPr>
            <a:r>
              <a:rPr kumimoji="0" lang="nl-NL" sz="2400" b="0" i="0" u="none" strike="noStrike" kern="1200" cap="none" spc="0" normalizeH="0" baseline="0" noProof="0" dirty="0">
                <a:ln>
                  <a:noFill/>
                </a:ln>
                <a:solidFill>
                  <a:srgbClr val="000000"/>
                </a:solidFill>
                <a:effectLst/>
                <a:uLnTx/>
                <a:uFillTx/>
                <a:latin typeface="Verdana"/>
                <a:ea typeface="+mn-ea"/>
                <a:cs typeface="+mn-cs"/>
              </a:rPr>
              <a:t>Maximaal subsidiepercentage voor lokale en regionale autoriteiten en maatschappelijke organisaties zijnde bv. een stichting: 90%, andere organisatievormen 75%</a:t>
            </a:r>
          </a:p>
          <a:p>
            <a:pPr marL="316800" marR="0" lvl="0" indent="-316800" algn="l" defTabSz="914400" rtl="0" eaLnBrk="1" fontAlgn="base" latinLnBrk="0" hangingPunct="1">
              <a:lnSpc>
                <a:spcPct val="90000"/>
              </a:lnSpc>
              <a:spcBef>
                <a:spcPts val="1200"/>
              </a:spcBef>
              <a:spcAft>
                <a:spcPts val="0"/>
              </a:spcAft>
              <a:buClr>
                <a:srgbClr val="8FCAE7"/>
              </a:buClr>
              <a:buSzPct val="80000"/>
              <a:buFont typeface="Arial" panose="020B0604020202020204" pitchFamily="34" charset="0"/>
              <a:buChar char="•"/>
              <a:tabLst/>
              <a:defRPr/>
            </a:pPr>
            <a:r>
              <a:rPr kumimoji="0" lang="nl-NL" sz="2400" b="0" i="0" u="none" strike="noStrike" kern="1200" cap="none" spc="0" normalizeH="0" baseline="0" noProof="0" dirty="0">
                <a:ln>
                  <a:noFill/>
                </a:ln>
                <a:solidFill>
                  <a:srgbClr val="000000"/>
                </a:solidFill>
                <a:effectLst/>
                <a:uLnTx/>
                <a:uFillTx/>
                <a:latin typeface="Verdana"/>
                <a:ea typeface="+mn-ea"/>
                <a:cs typeface="+mn-cs"/>
              </a:rPr>
              <a:t>Maximale projectduur is 36 maanden</a:t>
            </a:r>
          </a:p>
          <a:p>
            <a:pPr marL="316800" marR="0" lvl="0" indent="-316800" algn="l" defTabSz="914400" rtl="0" eaLnBrk="1" fontAlgn="base" latinLnBrk="0" hangingPunct="1">
              <a:lnSpc>
                <a:spcPct val="90000"/>
              </a:lnSpc>
              <a:spcBef>
                <a:spcPts val="1200"/>
              </a:spcBef>
              <a:spcAft>
                <a:spcPts val="0"/>
              </a:spcAft>
              <a:buClr>
                <a:srgbClr val="8FCAE7"/>
              </a:buClr>
              <a:buSzPct val="80000"/>
              <a:buFont typeface="Arial" panose="020B0604020202020204" pitchFamily="34" charset="0"/>
              <a:buChar char="•"/>
              <a:tabLst/>
              <a:defRPr/>
            </a:pPr>
            <a:r>
              <a:rPr kumimoji="0" lang="nl-NL" sz="2400" b="0" i="0" u="none" strike="noStrike" kern="1200" cap="none" spc="0" normalizeH="0" baseline="0" noProof="0" dirty="0">
                <a:ln>
                  <a:noFill/>
                </a:ln>
                <a:solidFill>
                  <a:srgbClr val="000000">
                    <a:hueOff val="0"/>
                    <a:satOff val="0"/>
                    <a:lumOff val="0"/>
                    <a:alphaOff val="0"/>
                  </a:srgbClr>
                </a:solidFill>
                <a:effectLst/>
                <a:uLnTx/>
                <a:uFillTx/>
                <a:latin typeface="Verdana"/>
                <a:ea typeface="+mn-ea"/>
                <a:cs typeface="+mn-cs"/>
              </a:rPr>
              <a:t>Projecten die in hogere mate voldoen aan de criteria van het puntenstelsel hebben voorrang op de projecten die in mindere mate aan deze criteria voldoen</a:t>
            </a:r>
          </a:p>
          <a:p>
            <a:pPr marL="316800" marR="0" lvl="0" indent="-316800" algn="l" defTabSz="914400" rtl="0" eaLnBrk="1" fontAlgn="base" latinLnBrk="0" hangingPunct="1">
              <a:lnSpc>
                <a:spcPct val="90000"/>
              </a:lnSpc>
              <a:spcBef>
                <a:spcPts val="1200"/>
              </a:spcBef>
              <a:spcAft>
                <a:spcPts val="0"/>
              </a:spcAft>
              <a:buClr>
                <a:srgbClr val="8FCAE7"/>
              </a:buClr>
              <a:buSzPct val="80000"/>
              <a:buFont typeface="Arial" panose="020B0604020202020204" pitchFamily="34" charset="0"/>
              <a:buChar char="•"/>
              <a:tabLst/>
              <a:defRPr/>
            </a:pPr>
            <a:r>
              <a:rPr kumimoji="0" lang="nl-NL" sz="2400" b="0" i="0" u="none" strike="noStrike" kern="1200" cap="none" spc="0" normalizeH="0" baseline="0" noProof="0" dirty="0">
                <a:ln>
                  <a:noFill/>
                </a:ln>
                <a:solidFill>
                  <a:srgbClr val="000000"/>
                </a:solidFill>
                <a:effectLst/>
                <a:uLnTx/>
                <a:uFillTx/>
                <a:latin typeface="Verdana"/>
                <a:ea typeface="+mn-ea"/>
                <a:cs typeface="+mn-cs"/>
              </a:rPr>
              <a:t>Na goedkeuring door een selectiecomité volgt een startgesprek met UVB over het project en over de rapportagemomenten</a:t>
            </a:r>
          </a:p>
          <a:p>
            <a:pPr marL="316800" marR="0" lvl="0" indent="-316800" algn="l" defTabSz="914400" rtl="0" eaLnBrk="1" fontAlgn="base" latinLnBrk="0" hangingPunct="1">
              <a:lnSpc>
                <a:spcPct val="90000"/>
              </a:lnSpc>
              <a:spcBef>
                <a:spcPts val="1200"/>
              </a:spcBef>
              <a:spcAft>
                <a:spcPts val="0"/>
              </a:spcAft>
              <a:buClr>
                <a:srgbClr val="8FCAE7"/>
              </a:buClr>
              <a:buSzPct val="80000"/>
              <a:buFont typeface="Arial" panose="020B0604020202020204" pitchFamily="34" charset="0"/>
              <a:buChar char="•"/>
              <a:tabLst/>
              <a:defRPr/>
            </a:pPr>
            <a:r>
              <a:rPr kumimoji="0" lang="nl-NL" sz="2400" b="0" i="0" u="none" strike="noStrike" kern="1200" cap="none" spc="0" normalizeH="0" baseline="0" noProof="0" dirty="0">
                <a:ln>
                  <a:noFill/>
                </a:ln>
                <a:solidFill>
                  <a:srgbClr val="000000"/>
                </a:solidFill>
                <a:effectLst/>
                <a:uLnTx/>
                <a:uFillTx/>
                <a:latin typeface="Verdana"/>
                <a:ea typeface="+mn-ea"/>
                <a:cs typeface="+mn-cs"/>
              </a:rPr>
              <a:t>Er zijn in beginsel dus geen vaste jaarlijkse rapportagedata meer. Daar worden afspraken over gemaakt</a:t>
            </a:r>
            <a:endParaRPr kumimoji="0" lang="nl-NL" sz="2400" b="0" i="0" u="none" strike="noStrike" kern="1200" cap="none" spc="0" normalizeH="0" baseline="0" noProof="0" dirty="0">
              <a:ln>
                <a:noFill/>
              </a:ln>
              <a:solidFill>
                <a:srgbClr val="000000">
                  <a:hueOff val="0"/>
                  <a:satOff val="0"/>
                  <a:lumOff val="0"/>
                  <a:alphaOff val="0"/>
                </a:srgbClr>
              </a:solidFill>
              <a:effectLst/>
              <a:uLnTx/>
              <a:uFillTx/>
              <a:latin typeface="Verdana"/>
              <a:ea typeface="+mn-ea"/>
              <a:cs typeface="+mn-cs"/>
            </a:endParaRPr>
          </a:p>
          <a:p>
            <a:pPr marL="342900" marR="0" lvl="0" indent="-342900" algn="l" defTabSz="914400" rtl="0" eaLnBrk="1" fontAlgn="base" latinLnBrk="0" hangingPunct="1">
              <a:lnSpc>
                <a:spcPct val="90000"/>
              </a:lnSpc>
              <a:spcBef>
                <a:spcPts val="1200"/>
              </a:spcBef>
              <a:spcAft>
                <a:spcPts val="0"/>
              </a:spcAft>
              <a:buClr>
                <a:srgbClr val="8FCAE7"/>
              </a:buClr>
              <a:buSzPct val="80000"/>
              <a:buFont typeface="Arial" panose="020B0604020202020204" pitchFamily="34" charset="0"/>
              <a:buChar char="•"/>
              <a:tabLst/>
              <a:defRPr/>
            </a:pPr>
            <a:endParaRPr kumimoji="0" lang="nl-NL" sz="2400" b="0" i="0" u="none" strike="noStrike" kern="0" cap="none" spc="0" normalizeH="0" baseline="0" noProof="0" dirty="0">
              <a:ln>
                <a:noFill/>
              </a:ln>
              <a:solidFill>
                <a:srgbClr val="000000"/>
              </a:solidFill>
              <a:effectLst/>
              <a:uLnTx/>
              <a:uFillTx/>
              <a:latin typeface="Verdana"/>
              <a:ea typeface="+mn-ea"/>
              <a:cs typeface="+mn-cs"/>
            </a:endParaRPr>
          </a:p>
        </p:txBody>
      </p:sp>
    </p:spTree>
    <p:extLst>
      <p:ext uri="{BB962C8B-B14F-4D97-AF65-F5344CB8AC3E}">
        <p14:creationId xmlns:p14="http://schemas.microsoft.com/office/powerpoint/2010/main" val="26363753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a:t>Aanvragen &amp; portaal</a:t>
            </a:r>
            <a:endParaRPr lang="nl-NL" sz="2200" i="1" dirty="0">
              <a:latin typeface="+mn-lt"/>
              <a:ea typeface="+mn-ea"/>
              <a:cs typeface="+mn-cs"/>
            </a:endParaRPr>
          </a:p>
        </p:txBody>
      </p:sp>
      <p:sp>
        <p:nvSpPr>
          <p:cNvPr id="3" name="Ondertitel 2"/>
          <p:cNvSpPr>
            <a:spLocks noGrp="1"/>
          </p:cNvSpPr>
          <p:nvPr>
            <p:ph type="subTitle" idx="1"/>
          </p:nvPr>
        </p:nvSpPr>
        <p:spPr>
          <a:xfrm>
            <a:off x="6554588" y="4215600"/>
            <a:ext cx="5004000" cy="2522084"/>
          </a:xfrm>
        </p:spPr>
        <p:txBody>
          <a:bodyPr>
            <a:normAutofit/>
          </a:bodyPr>
          <a:lstStyle/>
          <a:p>
            <a:pPr marL="342900" indent="-342900">
              <a:lnSpc>
                <a:spcPct val="120000"/>
              </a:lnSpc>
              <a:spcBef>
                <a:spcPts val="0"/>
              </a:spcBef>
              <a:buFont typeface="Arial" panose="020B0604020202020204" pitchFamily="34" charset="0"/>
              <a:buChar char="•"/>
            </a:pPr>
            <a:r>
              <a:rPr lang="nl-NL" dirty="0"/>
              <a:t>E- formulier &amp; portaal</a:t>
            </a:r>
          </a:p>
          <a:p>
            <a:pPr marL="342900" indent="-342900">
              <a:lnSpc>
                <a:spcPct val="120000"/>
              </a:lnSpc>
              <a:spcBef>
                <a:spcPts val="0"/>
              </a:spcBef>
              <a:buFont typeface="Arial" panose="020B0604020202020204" pitchFamily="34" charset="0"/>
              <a:buChar char="•"/>
            </a:pPr>
            <a:r>
              <a:rPr lang="nl-NL" dirty="0"/>
              <a:t>Bijlagen</a:t>
            </a:r>
          </a:p>
          <a:p>
            <a:pPr marL="342900" indent="-342900">
              <a:lnSpc>
                <a:spcPct val="120000"/>
              </a:lnSpc>
              <a:spcBef>
                <a:spcPts val="0"/>
              </a:spcBef>
              <a:buFont typeface="Arial" panose="020B0604020202020204" pitchFamily="34" charset="0"/>
              <a:buChar char="•"/>
            </a:pPr>
            <a:r>
              <a:rPr lang="nl-NL" dirty="0"/>
              <a:t>Beschikkingstermijn</a:t>
            </a:r>
          </a:p>
          <a:p>
            <a:pPr marL="342900" indent="-342900">
              <a:lnSpc>
                <a:spcPct val="120000"/>
              </a:lnSpc>
              <a:spcBef>
                <a:spcPts val="0"/>
              </a:spcBef>
              <a:buFont typeface="Arial" panose="020B0604020202020204" pitchFamily="34" charset="0"/>
              <a:buChar char="•"/>
            </a:pPr>
            <a:r>
              <a:rPr lang="nl-NL" dirty="0"/>
              <a:t>Tips voor aanvraag</a:t>
            </a:r>
          </a:p>
          <a:p>
            <a:pPr marL="342900" indent="-342900">
              <a:lnSpc>
                <a:spcPct val="120000"/>
              </a:lnSpc>
              <a:spcBef>
                <a:spcPts val="0"/>
              </a:spcBef>
              <a:buFont typeface="Arial" panose="020B0604020202020204" pitchFamily="34" charset="0"/>
              <a:buChar char="•"/>
            </a:pPr>
            <a:r>
              <a:rPr lang="nl-NL" dirty="0"/>
              <a:t>Tips voor gebruik portaal</a:t>
            </a:r>
          </a:p>
        </p:txBody>
      </p:sp>
    </p:spTree>
    <p:extLst>
      <p:ext uri="{BB962C8B-B14F-4D97-AF65-F5344CB8AC3E}">
        <p14:creationId xmlns:p14="http://schemas.microsoft.com/office/powerpoint/2010/main" val="11685004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6C697038-0B31-4B59-BEFD-D913E156894B}"/>
              </a:ext>
            </a:extLst>
          </p:cNvPr>
          <p:cNvSpPr>
            <a:spLocks noGrp="1"/>
          </p:cNvSpPr>
          <p:nvPr>
            <p:ph type="title"/>
          </p:nvPr>
        </p:nvSpPr>
        <p:spPr>
          <a:xfrm>
            <a:off x="422171" y="2955600"/>
            <a:ext cx="10924382" cy="946800"/>
          </a:xfrm>
        </p:spPr>
        <p:txBody>
          <a:bodyPr>
            <a:normAutofit/>
          </a:bodyPr>
          <a:lstStyle/>
          <a:p>
            <a:pPr algn="ctr"/>
            <a:r>
              <a:rPr lang="en-US" dirty="0">
                <a:hlinkClick r:id="rId3"/>
              </a:rPr>
              <a:t>Het </a:t>
            </a:r>
            <a:r>
              <a:rPr lang="en-US" dirty="0" err="1">
                <a:hlinkClick r:id="rId3"/>
              </a:rPr>
              <a:t>Fonds</a:t>
            </a:r>
            <a:r>
              <a:rPr lang="en-US" dirty="0">
                <a:hlinkClick r:id="rId3"/>
              </a:rPr>
              <a:t> </a:t>
            </a:r>
            <a:r>
              <a:rPr lang="en-US" dirty="0" err="1">
                <a:hlinkClick r:id="rId3"/>
              </a:rPr>
              <a:t>voor</a:t>
            </a:r>
            <a:r>
              <a:rPr lang="en-US" dirty="0">
                <a:hlinkClick r:id="rId3"/>
              </a:rPr>
              <a:t> </a:t>
            </a:r>
            <a:r>
              <a:rPr lang="en-US" dirty="0" err="1">
                <a:hlinkClick r:id="rId3"/>
              </a:rPr>
              <a:t>Asiel</a:t>
            </a:r>
            <a:r>
              <a:rPr lang="en-US" dirty="0">
                <a:hlinkClick r:id="rId3"/>
              </a:rPr>
              <a:t>, </a:t>
            </a:r>
            <a:r>
              <a:rPr lang="en-US" dirty="0" err="1">
                <a:hlinkClick r:id="rId3"/>
              </a:rPr>
              <a:t>Migratie</a:t>
            </a:r>
            <a:r>
              <a:rPr lang="en-US" dirty="0">
                <a:hlinkClick r:id="rId3"/>
              </a:rPr>
              <a:t> </a:t>
            </a:r>
            <a:r>
              <a:rPr lang="en-US" dirty="0" err="1">
                <a:hlinkClick r:id="rId3"/>
              </a:rPr>
              <a:t>en</a:t>
            </a:r>
            <a:r>
              <a:rPr lang="en-US" dirty="0">
                <a:hlinkClick r:id="rId3"/>
              </a:rPr>
              <a:t> </a:t>
            </a:r>
            <a:r>
              <a:rPr lang="en-US" dirty="0" err="1">
                <a:hlinkClick r:id="rId3"/>
              </a:rPr>
              <a:t>Integratie</a:t>
            </a:r>
            <a:endParaRPr lang="nl-NL" dirty="0"/>
          </a:p>
        </p:txBody>
      </p:sp>
      <p:sp>
        <p:nvSpPr>
          <p:cNvPr id="6" name="Tijdelijke aanduiding voor dianummer 5">
            <a:extLst>
              <a:ext uri="{FF2B5EF4-FFF2-40B4-BE49-F238E27FC236}">
                <a16:creationId xmlns:a16="http://schemas.microsoft.com/office/drawing/2014/main" id="{52EE82C2-EC3E-44F9-97EB-FA1021626821}"/>
              </a:ext>
            </a:extLst>
          </p:cNvPr>
          <p:cNvSpPr>
            <a:spLocks noGrp="1"/>
          </p:cNvSpPr>
          <p:nvPr>
            <p:ph type="sldNum" sz="quarter" idx="17"/>
          </p:nvPr>
        </p:nvSpPr>
        <p:spPr/>
        <p:txBody>
          <a:bodyPr/>
          <a:lstStyle/>
          <a:p>
            <a:fld id="{10A0A6AF-03C5-477E-939A-E28F7E7F05EA}" type="slidenum">
              <a:rPr lang="nl-NL" smtClean="0"/>
              <a:pPr/>
              <a:t>2</a:t>
            </a:fld>
            <a:endParaRPr lang="nl-NL" dirty="0"/>
          </a:p>
        </p:txBody>
      </p:sp>
      <p:sp>
        <p:nvSpPr>
          <p:cNvPr id="2" name="Tekstvak 1">
            <a:extLst>
              <a:ext uri="{FF2B5EF4-FFF2-40B4-BE49-F238E27FC236}">
                <a16:creationId xmlns:a16="http://schemas.microsoft.com/office/drawing/2014/main" id="{F44A02D2-7BF9-4328-804E-F06FBD3CC34C}"/>
              </a:ext>
            </a:extLst>
          </p:cNvPr>
          <p:cNvSpPr txBox="1"/>
          <p:nvPr/>
        </p:nvSpPr>
        <p:spPr>
          <a:xfrm>
            <a:off x="1590261" y="4678017"/>
            <a:ext cx="8415130" cy="1086679"/>
          </a:xfrm>
          <a:prstGeom prst="rect">
            <a:avLst/>
          </a:prstGeom>
          <a:noFill/>
        </p:spPr>
        <p:txBody>
          <a:bodyPr wrap="square" rtlCol="0">
            <a:spAutoFit/>
          </a:bodyPr>
          <a:lstStyle/>
          <a:p>
            <a:endParaRPr lang="nl-NL" dirty="0"/>
          </a:p>
        </p:txBody>
      </p:sp>
    </p:spTree>
    <p:extLst>
      <p:ext uri="{BB962C8B-B14F-4D97-AF65-F5344CB8AC3E}">
        <p14:creationId xmlns:p14="http://schemas.microsoft.com/office/powerpoint/2010/main" val="17048319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atum 3"/>
          <p:cNvSpPr>
            <a:spLocks noGrp="1"/>
          </p:cNvSpPr>
          <p:nvPr>
            <p:ph type="dt" sz="half" idx="10"/>
          </p:nvPr>
        </p:nvSpPr>
        <p:spPr/>
        <p:txBody>
          <a:bodyPr/>
          <a:lstStyle/>
          <a:p>
            <a:endParaRPr lang="nl-NL" dirty="0"/>
          </a:p>
        </p:txBody>
      </p:sp>
      <p:sp>
        <p:nvSpPr>
          <p:cNvPr id="5" name="Tijdelijke aanduiding voor voettekst 4"/>
          <p:cNvSpPr>
            <a:spLocks noGrp="1"/>
          </p:cNvSpPr>
          <p:nvPr>
            <p:ph type="ftr" sz="quarter" idx="11"/>
          </p:nvPr>
        </p:nvSpPr>
        <p:spPr/>
        <p:txBody>
          <a:bodyPr/>
          <a:lstStyle/>
          <a:p>
            <a:endParaRPr lang="nl-NL" dirty="0"/>
          </a:p>
        </p:txBody>
      </p:sp>
      <p:sp>
        <p:nvSpPr>
          <p:cNvPr id="6" name="Tijdelijke aanduiding voor dianummer 5"/>
          <p:cNvSpPr>
            <a:spLocks noGrp="1"/>
          </p:cNvSpPr>
          <p:nvPr>
            <p:ph type="sldNum" sz="quarter" idx="12"/>
          </p:nvPr>
        </p:nvSpPr>
        <p:spPr/>
        <p:txBody>
          <a:bodyPr/>
          <a:lstStyle/>
          <a:p>
            <a:fld id="{10A0A6AF-03C5-477E-939A-E28F7E7F05EA}" type="slidenum">
              <a:rPr lang="nl-NL" smtClean="0"/>
              <a:pPr/>
              <a:t>20</a:t>
            </a:fld>
            <a:endParaRPr lang="nl-NL" dirty="0"/>
          </a:p>
        </p:txBody>
      </p:sp>
      <p:pic>
        <p:nvPicPr>
          <p:cNvPr id="8" name="Afbeelding 7"/>
          <p:cNvPicPr>
            <a:picLocks noChangeAspect="1"/>
          </p:cNvPicPr>
          <p:nvPr/>
        </p:nvPicPr>
        <p:blipFill>
          <a:blip r:embed="rId2"/>
          <a:stretch>
            <a:fillRect/>
          </a:stretch>
        </p:blipFill>
        <p:spPr>
          <a:xfrm>
            <a:off x="2008277" y="1758551"/>
            <a:ext cx="8175445" cy="3340898"/>
          </a:xfrm>
          <a:prstGeom prst="rect">
            <a:avLst/>
          </a:prstGeom>
        </p:spPr>
      </p:pic>
      <p:pic>
        <p:nvPicPr>
          <p:cNvPr id="9" name="Afbeelding 8"/>
          <p:cNvPicPr/>
          <p:nvPr/>
        </p:nvPicPr>
        <p:blipFill rotWithShape="1">
          <a:blip r:embed="rId3"/>
          <a:srcRect l="49642" t="8466" b="18313"/>
          <a:stretch/>
        </p:blipFill>
        <p:spPr bwMode="auto">
          <a:xfrm>
            <a:off x="-1020339" y="-160554"/>
            <a:ext cx="14232675" cy="7018554"/>
          </a:xfrm>
          <a:prstGeom prst="rect">
            <a:avLst/>
          </a:prstGeom>
          <a:ln>
            <a:noFill/>
          </a:ln>
          <a:extLst>
            <a:ext uri="{53640926-AAD7-44D8-BBD7-CCE9431645EC}">
              <a14:shadowObscured xmlns:a14="http://schemas.microsoft.com/office/drawing/2010/main"/>
            </a:ext>
          </a:extLst>
        </p:spPr>
      </p:pic>
      <p:sp>
        <p:nvSpPr>
          <p:cNvPr id="11" name="Ovaal 10"/>
          <p:cNvSpPr/>
          <p:nvPr/>
        </p:nvSpPr>
        <p:spPr>
          <a:xfrm>
            <a:off x="2798958" y="2143994"/>
            <a:ext cx="1784194" cy="590957"/>
          </a:xfrm>
          <a:prstGeom prst="ellipse">
            <a:avLst/>
          </a:prstGeom>
          <a:noFill/>
          <a:ln w="57150">
            <a:solidFill>
              <a:srgbClr val="CA00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7918446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atum 3"/>
          <p:cNvSpPr>
            <a:spLocks noGrp="1"/>
          </p:cNvSpPr>
          <p:nvPr>
            <p:ph type="dt" sz="half" idx="10"/>
          </p:nvPr>
        </p:nvSpPr>
        <p:spPr/>
        <p:txBody>
          <a:bodyPr/>
          <a:lstStyle/>
          <a:p>
            <a:endParaRPr lang="nl-NL" dirty="0"/>
          </a:p>
        </p:txBody>
      </p:sp>
      <p:sp>
        <p:nvSpPr>
          <p:cNvPr id="5" name="Tijdelijke aanduiding voor voettekst 4"/>
          <p:cNvSpPr>
            <a:spLocks noGrp="1"/>
          </p:cNvSpPr>
          <p:nvPr>
            <p:ph type="ftr" sz="quarter" idx="11"/>
          </p:nvPr>
        </p:nvSpPr>
        <p:spPr/>
        <p:txBody>
          <a:bodyPr/>
          <a:lstStyle/>
          <a:p>
            <a:endParaRPr lang="nl-NL" dirty="0"/>
          </a:p>
        </p:txBody>
      </p:sp>
      <p:sp>
        <p:nvSpPr>
          <p:cNvPr id="6" name="Tijdelijke aanduiding voor dianummer 5"/>
          <p:cNvSpPr>
            <a:spLocks noGrp="1"/>
          </p:cNvSpPr>
          <p:nvPr>
            <p:ph type="sldNum" sz="quarter" idx="12"/>
          </p:nvPr>
        </p:nvSpPr>
        <p:spPr/>
        <p:txBody>
          <a:bodyPr/>
          <a:lstStyle/>
          <a:p>
            <a:fld id="{10A0A6AF-03C5-477E-939A-E28F7E7F05EA}" type="slidenum">
              <a:rPr lang="nl-NL" smtClean="0"/>
              <a:pPr/>
              <a:t>21</a:t>
            </a:fld>
            <a:endParaRPr lang="nl-NL" dirty="0"/>
          </a:p>
        </p:txBody>
      </p:sp>
      <p:pic>
        <p:nvPicPr>
          <p:cNvPr id="10" name="Afbeelding 9"/>
          <p:cNvPicPr/>
          <p:nvPr/>
        </p:nvPicPr>
        <p:blipFill rotWithShape="1">
          <a:blip r:embed="rId2"/>
          <a:srcRect l="49642" t="8890" r="823" b="15774"/>
          <a:stretch/>
        </p:blipFill>
        <p:spPr bwMode="auto">
          <a:xfrm>
            <a:off x="-892098" y="-200723"/>
            <a:ext cx="13950176" cy="7359806"/>
          </a:xfrm>
          <a:prstGeom prst="rect">
            <a:avLst/>
          </a:prstGeom>
          <a:ln>
            <a:noFill/>
          </a:ln>
          <a:extLst>
            <a:ext uri="{53640926-AAD7-44D8-BBD7-CCE9431645EC}">
              <a14:shadowObscured xmlns:a14="http://schemas.microsoft.com/office/drawing/2010/main"/>
            </a:ext>
          </a:extLst>
        </p:spPr>
      </p:pic>
      <p:sp>
        <p:nvSpPr>
          <p:cNvPr id="2" name="Ovaal 1"/>
          <p:cNvSpPr/>
          <p:nvPr/>
        </p:nvSpPr>
        <p:spPr>
          <a:xfrm>
            <a:off x="245326" y="325776"/>
            <a:ext cx="9467386" cy="5631365"/>
          </a:xfrm>
          <a:prstGeom prst="ellipse">
            <a:avLst/>
          </a:prstGeom>
          <a:noFill/>
          <a:ln w="76200">
            <a:solidFill>
              <a:srgbClr val="CA00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1991655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endParaRPr lang="nl-NL" dirty="0"/>
          </a:p>
        </p:txBody>
      </p:sp>
      <p:sp>
        <p:nvSpPr>
          <p:cNvPr id="3" name="Tijdelijke aanduiding voor voettekst 2"/>
          <p:cNvSpPr>
            <a:spLocks noGrp="1"/>
          </p:cNvSpPr>
          <p:nvPr>
            <p:ph type="ftr" sz="quarter" idx="11"/>
          </p:nvPr>
        </p:nvSpPr>
        <p:spPr/>
        <p:txBody>
          <a:bodyPr/>
          <a:lstStyle/>
          <a:p>
            <a:endParaRPr lang="nl-NL" dirty="0"/>
          </a:p>
        </p:txBody>
      </p:sp>
      <p:sp>
        <p:nvSpPr>
          <p:cNvPr id="4" name="Tijdelijke aanduiding voor dianummer 3"/>
          <p:cNvSpPr>
            <a:spLocks noGrp="1"/>
          </p:cNvSpPr>
          <p:nvPr>
            <p:ph type="sldNum" sz="quarter" idx="12"/>
          </p:nvPr>
        </p:nvSpPr>
        <p:spPr/>
        <p:txBody>
          <a:bodyPr/>
          <a:lstStyle/>
          <a:p>
            <a:fld id="{10A0A6AF-03C5-477E-939A-E28F7E7F05EA}" type="slidenum">
              <a:rPr lang="nl-NL" smtClean="0"/>
              <a:pPr/>
              <a:t>22</a:t>
            </a:fld>
            <a:endParaRPr lang="nl-NL" dirty="0"/>
          </a:p>
        </p:txBody>
      </p:sp>
      <p:pic>
        <p:nvPicPr>
          <p:cNvPr id="5" name="Afbeelding 4"/>
          <p:cNvPicPr>
            <a:picLocks noChangeAspect="1"/>
          </p:cNvPicPr>
          <p:nvPr/>
        </p:nvPicPr>
        <p:blipFill>
          <a:blip r:embed="rId2"/>
          <a:stretch>
            <a:fillRect/>
          </a:stretch>
        </p:blipFill>
        <p:spPr>
          <a:xfrm>
            <a:off x="0" y="0"/>
            <a:ext cx="15048157" cy="7370957"/>
          </a:xfrm>
          <a:prstGeom prst="rect">
            <a:avLst/>
          </a:prstGeom>
        </p:spPr>
      </p:pic>
      <p:sp>
        <p:nvSpPr>
          <p:cNvPr id="6" name="Ovaal 5"/>
          <p:cNvSpPr/>
          <p:nvPr/>
        </p:nvSpPr>
        <p:spPr>
          <a:xfrm>
            <a:off x="5996461" y="395882"/>
            <a:ext cx="3059432" cy="1398628"/>
          </a:xfrm>
          <a:prstGeom prst="ellipse">
            <a:avLst/>
          </a:prstGeom>
          <a:noFill/>
          <a:ln w="57150">
            <a:solidFill>
              <a:srgbClr val="CA00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6353706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p:cNvSpPr>
            <a:spLocks noGrp="1"/>
          </p:cNvSpPr>
          <p:nvPr>
            <p:ph type="sldNum" sz="quarter" idx="12"/>
          </p:nvPr>
        </p:nvSpPr>
        <p:spPr/>
        <p:txBody>
          <a:bodyPr/>
          <a:lstStyle/>
          <a:p>
            <a:fld id="{10A0A6AF-03C5-477E-939A-E28F7E7F05EA}" type="slidenum">
              <a:rPr lang="nl-NL" smtClean="0"/>
              <a:pPr/>
              <a:t>23</a:t>
            </a:fld>
            <a:endParaRPr lang="nl-NL" dirty="0"/>
          </a:p>
        </p:txBody>
      </p:sp>
      <p:sp>
        <p:nvSpPr>
          <p:cNvPr id="9" name="Tekstvak 8">
            <a:extLst>
              <a:ext uri="{FF2B5EF4-FFF2-40B4-BE49-F238E27FC236}">
                <a16:creationId xmlns:a16="http://schemas.microsoft.com/office/drawing/2014/main" id="{AF5B76F6-6E5D-44F5-80B0-6707ABE52454}"/>
              </a:ext>
            </a:extLst>
          </p:cNvPr>
          <p:cNvSpPr txBox="1"/>
          <p:nvPr/>
        </p:nvSpPr>
        <p:spPr>
          <a:xfrm>
            <a:off x="3409122" y="3244505"/>
            <a:ext cx="7109790" cy="375616"/>
          </a:xfrm>
          <a:prstGeom prst="rect">
            <a:avLst/>
          </a:prstGeom>
          <a:noFill/>
        </p:spPr>
        <p:txBody>
          <a:bodyPr wrap="square">
            <a:spAutoFit/>
          </a:bodyPr>
          <a:lstStyle/>
          <a:p>
            <a:pPr>
              <a:lnSpc>
                <a:spcPct val="107000"/>
              </a:lnSpc>
              <a:spcAft>
                <a:spcPts val="800"/>
              </a:spcAft>
            </a:pPr>
            <a:r>
              <a:rPr lang="nl-NL" sz="900" dirty="0">
                <a:effectLst/>
                <a:latin typeface="Verdana" panose="020B0604030504040204" pitchFamily="34" charset="0"/>
                <a:ea typeface="Calibri" panose="020F0502020204030204" pitchFamily="34" charset="0"/>
                <a:cs typeface="Times New Roman" panose="02020603050405020304" pitchFamily="18" charset="0"/>
              </a:rPr>
              <a:t>* verslaglegging Q&amp;A; Rozemarijn Pieplenbosch</a:t>
            </a:r>
            <a:br>
              <a:rPr lang="nl-NL" sz="900" dirty="0">
                <a:effectLst/>
                <a:latin typeface="Verdana" panose="020B0604030504040204" pitchFamily="34" charset="0"/>
                <a:ea typeface="Calibri" panose="020F0502020204030204" pitchFamily="34" charset="0"/>
                <a:cs typeface="Times New Roman" panose="02020603050405020304" pitchFamily="18" charset="0"/>
              </a:rPr>
            </a:br>
            <a:r>
              <a:rPr lang="nl-NL" sz="900" dirty="0">
                <a:effectLst/>
                <a:latin typeface="Verdana" panose="020B0604030504040204" pitchFamily="34" charset="0"/>
                <a:ea typeface="Calibri" panose="020F0502020204030204" pitchFamily="34" charset="0"/>
                <a:cs typeface="Times New Roman" panose="02020603050405020304" pitchFamily="18" charset="0"/>
              </a:rPr>
              <a:t>** Myrthe houdt timer bij</a:t>
            </a:r>
          </a:p>
        </p:txBody>
      </p:sp>
      <p:pic>
        <p:nvPicPr>
          <p:cNvPr id="10" name="Afbeelding 9">
            <a:extLst>
              <a:ext uri="{FF2B5EF4-FFF2-40B4-BE49-F238E27FC236}">
                <a16:creationId xmlns:a16="http://schemas.microsoft.com/office/drawing/2014/main" id="{76EA724B-8028-4AC6-9E08-6FB240D42F8A}"/>
              </a:ext>
            </a:extLst>
          </p:cNvPr>
          <p:cNvPicPr/>
          <p:nvPr/>
        </p:nvPicPr>
        <p:blipFill rotWithShape="1">
          <a:blip r:embed="rId2"/>
          <a:srcRect l="49518" t="10043" b="16109"/>
          <a:stretch/>
        </p:blipFill>
        <p:spPr bwMode="auto">
          <a:xfrm>
            <a:off x="0" y="314512"/>
            <a:ext cx="12003255" cy="5799917"/>
          </a:xfrm>
          <a:prstGeom prst="rect">
            <a:avLst/>
          </a:prstGeom>
          <a:ln>
            <a:noFill/>
          </a:ln>
          <a:extLst>
            <a:ext uri="{53640926-AAD7-44D8-BBD7-CCE9431645EC}">
              <a14:shadowObscured xmlns:a14="http://schemas.microsoft.com/office/drawing/2010/main"/>
            </a:ext>
          </a:extLst>
        </p:spPr>
      </p:pic>
      <p:pic>
        <p:nvPicPr>
          <p:cNvPr id="11" name="Afbeelding 10">
            <a:extLst>
              <a:ext uri="{FF2B5EF4-FFF2-40B4-BE49-F238E27FC236}">
                <a16:creationId xmlns:a16="http://schemas.microsoft.com/office/drawing/2014/main" id="{97D2FDA9-C923-4AB6-BD5F-D5F234F7AFB8}"/>
              </a:ext>
            </a:extLst>
          </p:cNvPr>
          <p:cNvPicPr>
            <a:picLocks noChangeAspect="1"/>
          </p:cNvPicPr>
          <p:nvPr/>
        </p:nvPicPr>
        <p:blipFill>
          <a:blip r:embed="rId3"/>
          <a:stretch>
            <a:fillRect/>
          </a:stretch>
        </p:blipFill>
        <p:spPr>
          <a:xfrm>
            <a:off x="1135964" y="4012042"/>
            <a:ext cx="3346994" cy="1219306"/>
          </a:xfrm>
          <a:prstGeom prst="rect">
            <a:avLst/>
          </a:prstGeom>
        </p:spPr>
      </p:pic>
    </p:spTree>
    <p:extLst>
      <p:ext uri="{BB962C8B-B14F-4D97-AF65-F5344CB8AC3E}">
        <p14:creationId xmlns:p14="http://schemas.microsoft.com/office/powerpoint/2010/main" val="29145384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endParaRPr lang="nl-NL" dirty="0"/>
          </a:p>
        </p:txBody>
      </p:sp>
      <p:sp>
        <p:nvSpPr>
          <p:cNvPr id="3" name="Tijdelijke aanduiding voor voettekst 2"/>
          <p:cNvSpPr>
            <a:spLocks noGrp="1"/>
          </p:cNvSpPr>
          <p:nvPr>
            <p:ph type="ftr" sz="quarter" idx="11"/>
          </p:nvPr>
        </p:nvSpPr>
        <p:spPr/>
        <p:txBody>
          <a:bodyPr/>
          <a:lstStyle/>
          <a:p>
            <a:endParaRPr lang="nl-NL" dirty="0"/>
          </a:p>
        </p:txBody>
      </p:sp>
      <p:sp>
        <p:nvSpPr>
          <p:cNvPr id="4" name="Tijdelijke aanduiding voor dianummer 3"/>
          <p:cNvSpPr>
            <a:spLocks noGrp="1"/>
          </p:cNvSpPr>
          <p:nvPr>
            <p:ph type="sldNum" sz="quarter" idx="12"/>
          </p:nvPr>
        </p:nvSpPr>
        <p:spPr/>
        <p:txBody>
          <a:bodyPr/>
          <a:lstStyle/>
          <a:p>
            <a:fld id="{10A0A6AF-03C5-477E-939A-E28F7E7F05EA}" type="slidenum">
              <a:rPr lang="nl-NL" smtClean="0"/>
              <a:pPr/>
              <a:t>24</a:t>
            </a:fld>
            <a:endParaRPr lang="nl-NL" dirty="0"/>
          </a:p>
        </p:txBody>
      </p:sp>
      <p:pic>
        <p:nvPicPr>
          <p:cNvPr id="8" name="Afbeelding 7">
            <a:extLst>
              <a:ext uri="{FF2B5EF4-FFF2-40B4-BE49-F238E27FC236}">
                <a16:creationId xmlns:a16="http://schemas.microsoft.com/office/drawing/2014/main" id="{C7338E19-B539-44AE-83E1-B674F74EEDB0}"/>
              </a:ext>
            </a:extLst>
          </p:cNvPr>
          <p:cNvPicPr/>
          <p:nvPr/>
        </p:nvPicPr>
        <p:blipFill rotWithShape="1">
          <a:blip r:embed="rId2"/>
          <a:srcRect l="49851" t="8862" r="632" b="15518"/>
          <a:stretch/>
        </p:blipFill>
        <p:spPr bwMode="auto">
          <a:xfrm>
            <a:off x="79513" y="742122"/>
            <a:ext cx="12205252" cy="5479291"/>
          </a:xfrm>
          <a:prstGeom prst="rect">
            <a:avLst/>
          </a:prstGeom>
          <a:ln>
            <a:noFill/>
          </a:ln>
          <a:extLst>
            <a:ext uri="{53640926-AAD7-44D8-BBD7-CCE9431645EC}">
              <a14:shadowObscured xmlns:a14="http://schemas.microsoft.com/office/drawing/2010/main"/>
            </a:ext>
          </a:extLst>
        </p:spPr>
      </p:pic>
      <p:pic>
        <p:nvPicPr>
          <p:cNvPr id="9" name="Afbeelding 8">
            <a:extLst>
              <a:ext uri="{FF2B5EF4-FFF2-40B4-BE49-F238E27FC236}">
                <a16:creationId xmlns:a16="http://schemas.microsoft.com/office/drawing/2014/main" id="{1339E6BE-8DF7-43EB-97F4-4D86B270E047}"/>
              </a:ext>
            </a:extLst>
          </p:cNvPr>
          <p:cNvPicPr>
            <a:picLocks noChangeAspect="1"/>
          </p:cNvPicPr>
          <p:nvPr/>
        </p:nvPicPr>
        <p:blipFill>
          <a:blip r:embed="rId3"/>
          <a:stretch>
            <a:fillRect/>
          </a:stretch>
        </p:blipFill>
        <p:spPr>
          <a:xfrm>
            <a:off x="5363407" y="1200242"/>
            <a:ext cx="2773910" cy="1010532"/>
          </a:xfrm>
          <a:prstGeom prst="rect">
            <a:avLst/>
          </a:prstGeom>
        </p:spPr>
      </p:pic>
      <p:pic>
        <p:nvPicPr>
          <p:cNvPr id="10" name="Afbeelding 9">
            <a:extLst>
              <a:ext uri="{FF2B5EF4-FFF2-40B4-BE49-F238E27FC236}">
                <a16:creationId xmlns:a16="http://schemas.microsoft.com/office/drawing/2014/main" id="{0AD6B1EF-3DB2-4775-BC3E-231B7A1E62D0}"/>
              </a:ext>
            </a:extLst>
          </p:cNvPr>
          <p:cNvPicPr>
            <a:picLocks noChangeAspect="1"/>
          </p:cNvPicPr>
          <p:nvPr/>
        </p:nvPicPr>
        <p:blipFill>
          <a:blip r:embed="rId3"/>
          <a:stretch>
            <a:fillRect/>
          </a:stretch>
        </p:blipFill>
        <p:spPr>
          <a:xfrm>
            <a:off x="79513" y="2524705"/>
            <a:ext cx="2264627" cy="825001"/>
          </a:xfrm>
          <a:prstGeom prst="rect">
            <a:avLst/>
          </a:prstGeom>
        </p:spPr>
      </p:pic>
      <p:pic>
        <p:nvPicPr>
          <p:cNvPr id="11" name="Afbeelding 10">
            <a:extLst>
              <a:ext uri="{FF2B5EF4-FFF2-40B4-BE49-F238E27FC236}">
                <a16:creationId xmlns:a16="http://schemas.microsoft.com/office/drawing/2014/main" id="{66B9C3C4-4549-4B3B-B3CF-77DC1F561A15}"/>
              </a:ext>
            </a:extLst>
          </p:cNvPr>
          <p:cNvPicPr>
            <a:picLocks noChangeAspect="1"/>
          </p:cNvPicPr>
          <p:nvPr/>
        </p:nvPicPr>
        <p:blipFill>
          <a:blip r:embed="rId3"/>
          <a:stretch>
            <a:fillRect/>
          </a:stretch>
        </p:blipFill>
        <p:spPr>
          <a:xfrm>
            <a:off x="4994208" y="3808863"/>
            <a:ext cx="2375862" cy="865524"/>
          </a:xfrm>
          <a:prstGeom prst="rect">
            <a:avLst/>
          </a:prstGeom>
        </p:spPr>
      </p:pic>
    </p:spTree>
    <p:extLst>
      <p:ext uri="{BB962C8B-B14F-4D97-AF65-F5344CB8AC3E}">
        <p14:creationId xmlns:p14="http://schemas.microsoft.com/office/powerpoint/2010/main" val="2987094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p:cNvSpPr>
            <a:spLocks noGrp="1"/>
          </p:cNvSpPr>
          <p:nvPr>
            <p:ph type="sldNum" sz="quarter" idx="12"/>
          </p:nvPr>
        </p:nvSpPr>
        <p:spPr/>
        <p:txBody>
          <a:bodyPr/>
          <a:lstStyle/>
          <a:p>
            <a:fld id="{10A0A6AF-03C5-477E-939A-E28F7E7F05EA}" type="slidenum">
              <a:rPr lang="nl-NL" smtClean="0"/>
              <a:pPr/>
              <a:t>25</a:t>
            </a:fld>
            <a:endParaRPr lang="nl-NL" dirty="0"/>
          </a:p>
        </p:txBody>
      </p:sp>
      <p:pic>
        <p:nvPicPr>
          <p:cNvPr id="7" name="Afbeelding 6">
            <a:extLst>
              <a:ext uri="{FF2B5EF4-FFF2-40B4-BE49-F238E27FC236}">
                <a16:creationId xmlns:a16="http://schemas.microsoft.com/office/drawing/2014/main" id="{5995A27F-536A-48C2-8254-98B80C8B55AD}"/>
              </a:ext>
            </a:extLst>
          </p:cNvPr>
          <p:cNvPicPr/>
          <p:nvPr/>
        </p:nvPicPr>
        <p:blipFill rotWithShape="1">
          <a:blip r:embed="rId2"/>
          <a:srcRect l="49517" t="9452" r="466" b="14927"/>
          <a:stretch/>
        </p:blipFill>
        <p:spPr bwMode="auto">
          <a:xfrm>
            <a:off x="291548" y="728870"/>
            <a:ext cx="11267040" cy="5228271"/>
          </a:xfrm>
          <a:prstGeom prst="rect">
            <a:avLst/>
          </a:prstGeom>
          <a:ln>
            <a:noFill/>
          </a:ln>
          <a:extLst>
            <a:ext uri="{53640926-AAD7-44D8-BBD7-CCE9431645EC}">
              <a14:shadowObscured xmlns:a14="http://schemas.microsoft.com/office/drawing/2010/main"/>
            </a:ext>
          </a:extLst>
        </p:spPr>
      </p:pic>
      <p:pic>
        <p:nvPicPr>
          <p:cNvPr id="8" name="Afbeelding 7">
            <a:extLst>
              <a:ext uri="{FF2B5EF4-FFF2-40B4-BE49-F238E27FC236}">
                <a16:creationId xmlns:a16="http://schemas.microsoft.com/office/drawing/2014/main" id="{1EE1D2FC-1501-4B82-A304-ABA37FAAF493}"/>
              </a:ext>
            </a:extLst>
          </p:cNvPr>
          <p:cNvPicPr>
            <a:picLocks noChangeAspect="1"/>
          </p:cNvPicPr>
          <p:nvPr/>
        </p:nvPicPr>
        <p:blipFill>
          <a:blip r:embed="rId3"/>
          <a:stretch>
            <a:fillRect/>
          </a:stretch>
        </p:blipFill>
        <p:spPr>
          <a:xfrm>
            <a:off x="3207026" y="3157794"/>
            <a:ext cx="4163044" cy="1516593"/>
          </a:xfrm>
          <a:prstGeom prst="rect">
            <a:avLst/>
          </a:prstGeom>
        </p:spPr>
      </p:pic>
    </p:spTree>
    <p:extLst>
      <p:ext uri="{BB962C8B-B14F-4D97-AF65-F5344CB8AC3E}">
        <p14:creationId xmlns:p14="http://schemas.microsoft.com/office/powerpoint/2010/main" val="20658550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endParaRPr lang="nl-NL" dirty="0"/>
          </a:p>
        </p:txBody>
      </p:sp>
      <p:sp>
        <p:nvSpPr>
          <p:cNvPr id="3" name="Tijdelijke aanduiding voor voettekst 2"/>
          <p:cNvSpPr>
            <a:spLocks noGrp="1"/>
          </p:cNvSpPr>
          <p:nvPr>
            <p:ph type="ftr" sz="quarter" idx="11"/>
          </p:nvPr>
        </p:nvSpPr>
        <p:spPr/>
        <p:txBody>
          <a:bodyPr/>
          <a:lstStyle/>
          <a:p>
            <a:endParaRPr lang="nl-NL" dirty="0"/>
          </a:p>
        </p:txBody>
      </p:sp>
      <p:sp>
        <p:nvSpPr>
          <p:cNvPr id="4" name="Tijdelijke aanduiding voor dianummer 3"/>
          <p:cNvSpPr>
            <a:spLocks noGrp="1"/>
          </p:cNvSpPr>
          <p:nvPr>
            <p:ph type="sldNum" sz="quarter" idx="12"/>
          </p:nvPr>
        </p:nvSpPr>
        <p:spPr/>
        <p:txBody>
          <a:bodyPr/>
          <a:lstStyle/>
          <a:p>
            <a:fld id="{10A0A6AF-03C5-477E-939A-E28F7E7F05EA}" type="slidenum">
              <a:rPr lang="nl-NL" smtClean="0"/>
              <a:pPr/>
              <a:t>26</a:t>
            </a:fld>
            <a:endParaRPr lang="nl-NL" dirty="0"/>
          </a:p>
        </p:txBody>
      </p:sp>
      <p:pic>
        <p:nvPicPr>
          <p:cNvPr id="7" name="Afbeelding 6">
            <a:extLst>
              <a:ext uri="{FF2B5EF4-FFF2-40B4-BE49-F238E27FC236}">
                <a16:creationId xmlns:a16="http://schemas.microsoft.com/office/drawing/2014/main" id="{F59381E0-4A16-43CE-9FB5-B73B18F01450}"/>
              </a:ext>
            </a:extLst>
          </p:cNvPr>
          <p:cNvPicPr/>
          <p:nvPr/>
        </p:nvPicPr>
        <p:blipFill rotWithShape="1">
          <a:blip r:embed="rId2"/>
          <a:srcRect l="49851" t="10044" r="632" b="3112"/>
          <a:stretch/>
        </p:blipFill>
        <p:spPr bwMode="auto">
          <a:xfrm>
            <a:off x="125896" y="673851"/>
            <a:ext cx="11940208" cy="5708600"/>
          </a:xfrm>
          <a:prstGeom prst="rect">
            <a:avLst/>
          </a:prstGeom>
          <a:ln>
            <a:noFill/>
          </a:ln>
          <a:extLst>
            <a:ext uri="{53640926-AAD7-44D8-BBD7-CCE9431645EC}">
              <a14:shadowObscured xmlns:a14="http://schemas.microsoft.com/office/drawing/2010/main"/>
            </a:ext>
          </a:extLst>
        </p:spPr>
      </p:pic>
      <p:pic>
        <p:nvPicPr>
          <p:cNvPr id="8" name="Afbeelding 7">
            <a:extLst>
              <a:ext uri="{FF2B5EF4-FFF2-40B4-BE49-F238E27FC236}">
                <a16:creationId xmlns:a16="http://schemas.microsoft.com/office/drawing/2014/main" id="{4E2F26D3-EFF1-477F-A517-B8CD8A029E4A}"/>
              </a:ext>
            </a:extLst>
          </p:cNvPr>
          <p:cNvPicPr>
            <a:picLocks noChangeAspect="1"/>
          </p:cNvPicPr>
          <p:nvPr/>
        </p:nvPicPr>
        <p:blipFill>
          <a:blip r:embed="rId3"/>
          <a:stretch>
            <a:fillRect/>
          </a:stretch>
        </p:blipFill>
        <p:spPr>
          <a:xfrm>
            <a:off x="0" y="195242"/>
            <a:ext cx="5141843" cy="1873169"/>
          </a:xfrm>
          <a:prstGeom prst="rect">
            <a:avLst/>
          </a:prstGeom>
        </p:spPr>
      </p:pic>
    </p:spTree>
    <p:extLst>
      <p:ext uri="{BB962C8B-B14F-4D97-AF65-F5344CB8AC3E}">
        <p14:creationId xmlns:p14="http://schemas.microsoft.com/office/powerpoint/2010/main" val="38381950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p:txBody>
          <a:bodyPr numCol="1">
            <a:normAutofit/>
          </a:bodyPr>
          <a:lstStyle/>
          <a:p>
            <a:r>
              <a:rPr lang="nl-NL" dirty="0"/>
              <a:t>Stap 1. Projectverantwoordelijken (+contactpersoon) </a:t>
            </a:r>
            <a:r>
              <a:rPr lang="nl-NL"/>
              <a:t>en samenwerkende </a:t>
            </a:r>
            <a:r>
              <a:rPr lang="nl-NL" dirty="0"/>
              <a:t>organisaties</a:t>
            </a:r>
            <a:br>
              <a:rPr lang="nl-NL" dirty="0"/>
            </a:br>
            <a:r>
              <a:rPr lang="nl-NL" dirty="0"/>
              <a:t>Stap 2. Inhoud, projectperiode</a:t>
            </a:r>
            <a:br>
              <a:rPr lang="nl-NL" dirty="0"/>
            </a:br>
            <a:r>
              <a:rPr lang="nl-NL" dirty="0"/>
              <a:t>Stap 3. Doelgroepen en activiteiten</a:t>
            </a:r>
            <a:br>
              <a:rPr lang="nl-NL" dirty="0"/>
            </a:br>
            <a:r>
              <a:rPr lang="nl-NL" dirty="0"/>
              <a:t>Stap 4. Streefwaarden </a:t>
            </a:r>
            <a:br>
              <a:rPr lang="nl-NL" dirty="0"/>
            </a:br>
            <a:r>
              <a:rPr lang="nl-NL" dirty="0"/>
              <a:t>Stap 5. Financieel overzicht </a:t>
            </a:r>
            <a:r>
              <a:rPr lang="nl-NL" sz="1800" dirty="0"/>
              <a:t>(bedragen overnemen uit bijlage begroting!)</a:t>
            </a:r>
            <a:br>
              <a:rPr lang="nl-NL" dirty="0"/>
            </a:br>
            <a:r>
              <a:rPr lang="nl-NL" dirty="0"/>
              <a:t>Stap 6. Subsidiepercentage en financiering </a:t>
            </a:r>
            <a:br>
              <a:rPr lang="nl-NL" dirty="0"/>
            </a:br>
            <a:r>
              <a:rPr lang="nl-NL" dirty="0"/>
              <a:t>Stap 7. Interventietypen en dimensies ‘soort actie’ </a:t>
            </a:r>
            <a:br>
              <a:rPr lang="nl-NL" dirty="0"/>
            </a:br>
            <a:r>
              <a:rPr lang="nl-NL" dirty="0"/>
              <a:t> 	     </a:t>
            </a:r>
            <a:r>
              <a:rPr lang="nl-NL" sz="1800" dirty="0"/>
              <a:t>(Koppelt aan EU verordening 2021 / 1147 bijlage VI </a:t>
            </a:r>
            <a:r>
              <a:rPr lang="nl-NL" sz="1800" dirty="0" err="1"/>
              <a:t>tavel</a:t>
            </a:r>
            <a:r>
              <a:rPr lang="nl-NL" sz="1800" dirty="0"/>
              <a:t> 1 en 4)</a:t>
            </a:r>
            <a:br>
              <a:rPr lang="nl-NL" dirty="0"/>
            </a:br>
            <a:r>
              <a:rPr lang="nl-NL" dirty="0"/>
              <a:t>Stap 8. Bijlagen</a:t>
            </a:r>
            <a:br>
              <a:rPr lang="nl-NL" dirty="0"/>
            </a:br>
            <a:r>
              <a:rPr lang="nl-NL" dirty="0"/>
              <a:t>Stap 9. Samenvatting en verklaring </a:t>
            </a:r>
          </a:p>
        </p:txBody>
      </p:sp>
      <p:sp>
        <p:nvSpPr>
          <p:cNvPr id="3" name="Titel 2"/>
          <p:cNvSpPr>
            <a:spLocks noGrp="1"/>
          </p:cNvSpPr>
          <p:nvPr>
            <p:ph type="title"/>
          </p:nvPr>
        </p:nvSpPr>
        <p:spPr/>
        <p:txBody>
          <a:bodyPr>
            <a:normAutofit/>
          </a:bodyPr>
          <a:lstStyle/>
          <a:p>
            <a:r>
              <a:rPr lang="nl-NL" dirty="0"/>
              <a:t>E-formulier &amp; portaal in vogelvlucht</a:t>
            </a:r>
          </a:p>
        </p:txBody>
      </p:sp>
      <p:sp>
        <p:nvSpPr>
          <p:cNvPr id="6" name="Tijdelijke aanduiding voor dianummer 5"/>
          <p:cNvSpPr>
            <a:spLocks noGrp="1"/>
          </p:cNvSpPr>
          <p:nvPr>
            <p:ph type="sldNum" sz="quarter" idx="12"/>
          </p:nvPr>
        </p:nvSpPr>
        <p:spPr/>
        <p:txBody>
          <a:bodyPr/>
          <a:lstStyle/>
          <a:p>
            <a:fld id="{10A0A6AF-03C5-477E-939A-E28F7E7F05EA}" type="slidenum">
              <a:rPr lang="nl-NL" smtClean="0"/>
              <a:pPr/>
              <a:t>27</a:t>
            </a:fld>
            <a:endParaRPr lang="nl-NL" dirty="0"/>
          </a:p>
        </p:txBody>
      </p:sp>
    </p:spTree>
    <p:extLst>
      <p:ext uri="{BB962C8B-B14F-4D97-AF65-F5344CB8AC3E}">
        <p14:creationId xmlns:p14="http://schemas.microsoft.com/office/powerpoint/2010/main" val="6045338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a:xfrm>
            <a:off x="635000" y="2289484"/>
            <a:ext cx="10923588" cy="4568515"/>
          </a:xfrm>
        </p:spPr>
        <p:txBody>
          <a:bodyPr numCol="1">
            <a:normAutofit/>
          </a:bodyPr>
          <a:lstStyle/>
          <a:p>
            <a:pPr>
              <a:lnSpc>
                <a:spcPct val="107000"/>
              </a:lnSpc>
              <a:spcAft>
                <a:spcPts val="800"/>
              </a:spcAft>
            </a:pPr>
            <a:r>
              <a:rPr lang="nl-NL" sz="2200" dirty="0">
                <a:latin typeface="Verdana" panose="020B0604030504040204" pitchFamily="34" charset="0"/>
                <a:ea typeface="Calibri" panose="020F0502020204030204" pitchFamily="34" charset="0"/>
                <a:cs typeface="Times New Roman" panose="02020603050405020304" pitchFamily="18" charset="0"/>
              </a:rPr>
              <a:t>Bijlage begroting – verplicht</a:t>
            </a:r>
          </a:p>
          <a:p>
            <a:pPr>
              <a:lnSpc>
                <a:spcPct val="107000"/>
              </a:lnSpc>
              <a:spcAft>
                <a:spcPts val="800"/>
              </a:spcAft>
            </a:pPr>
            <a:r>
              <a:rPr lang="nl-NL" sz="2200" dirty="0">
                <a:latin typeface="Verdana" panose="020B0604030504040204" pitchFamily="34" charset="0"/>
                <a:ea typeface="Calibri" panose="020F0502020204030204" pitchFamily="34" charset="0"/>
                <a:cs typeface="Times New Roman" panose="02020603050405020304" pitchFamily="18" charset="0"/>
              </a:rPr>
              <a:t>Projectbeschrijving – verplicht</a:t>
            </a:r>
          </a:p>
          <a:p>
            <a:pPr>
              <a:lnSpc>
                <a:spcPct val="107000"/>
              </a:lnSpc>
              <a:spcAft>
                <a:spcPts val="800"/>
              </a:spcAft>
            </a:pPr>
            <a:r>
              <a:rPr lang="nl-NL" sz="2200" dirty="0">
                <a:latin typeface="Verdana" panose="020B0604030504040204" pitchFamily="34" charset="0"/>
                <a:ea typeface="Calibri" panose="020F0502020204030204" pitchFamily="34" charset="0"/>
                <a:cs typeface="Times New Roman" panose="02020603050405020304" pitchFamily="18" charset="0"/>
              </a:rPr>
              <a:t>Verificatie bankgegevens – verplicht / geen format</a:t>
            </a:r>
          </a:p>
          <a:p>
            <a:pPr>
              <a:lnSpc>
                <a:spcPct val="107000"/>
              </a:lnSpc>
              <a:spcAft>
                <a:spcPts val="800"/>
              </a:spcAft>
            </a:pPr>
            <a:r>
              <a:rPr lang="nl-NL" sz="2200" dirty="0">
                <a:latin typeface="Verdana" panose="020B0604030504040204" pitchFamily="34" charset="0"/>
                <a:ea typeface="Calibri" panose="020F0502020204030204" pitchFamily="34" charset="0"/>
                <a:cs typeface="Times New Roman" panose="02020603050405020304" pitchFamily="18" charset="0"/>
              </a:rPr>
              <a:t>Samenwerkingsovereenkomst – verplicht bij samenwerkingsverband / geen format</a:t>
            </a:r>
          </a:p>
          <a:p>
            <a:pPr>
              <a:lnSpc>
                <a:spcPct val="107000"/>
              </a:lnSpc>
              <a:spcAft>
                <a:spcPts val="800"/>
              </a:spcAft>
            </a:pPr>
            <a:r>
              <a:rPr lang="nl-NL" sz="2200" dirty="0">
                <a:latin typeface="Verdana" panose="020B0604030504040204" pitchFamily="34" charset="0"/>
                <a:ea typeface="Calibri" panose="020F0502020204030204" pitchFamily="34" charset="0"/>
                <a:cs typeface="Times New Roman" panose="02020603050405020304" pitchFamily="18" charset="0"/>
              </a:rPr>
              <a:t>Cofinancieringsverklaring – verplicht bij cofinanciering door derden / geen format</a:t>
            </a:r>
          </a:p>
          <a:p>
            <a:pPr>
              <a:lnSpc>
                <a:spcPct val="107000"/>
              </a:lnSpc>
              <a:spcAft>
                <a:spcPts val="800"/>
              </a:spcAft>
            </a:pPr>
            <a:endParaRPr lang="nl-NL" sz="2200" dirty="0">
              <a:latin typeface="Verdana" panose="020B060403050404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nl-NL" sz="1700" dirty="0">
              <a:latin typeface="Verdana" panose="020B0604030504040204" pitchFamily="34" charset="0"/>
              <a:ea typeface="Calibri" panose="020F0502020204030204" pitchFamily="34" charset="0"/>
              <a:cs typeface="Times New Roman" panose="02020603050405020304" pitchFamily="18" charset="0"/>
            </a:endParaRPr>
          </a:p>
          <a:p>
            <a:endParaRPr lang="nl-NL" dirty="0"/>
          </a:p>
        </p:txBody>
      </p:sp>
      <p:sp>
        <p:nvSpPr>
          <p:cNvPr id="3" name="Titel 2"/>
          <p:cNvSpPr>
            <a:spLocks noGrp="1"/>
          </p:cNvSpPr>
          <p:nvPr>
            <p:ph type="title"/>
          </p:nvPr>
        </p:nvSpPr>
        <p:spPr/>
        <p:txBody>
          <a:bodyPr/>
          <a:lstStyle/>
          <a:p>
            <a:r>
              <a:rPr lang="nl-NL" dirty="0"/>
              <a:t>Bijlagen</a:t>
            </a:r>
          </a:p>
        </p:txBody>
      </p:sp>
      <p:sp>
        <p:nvSpPr>
          <p:cNvPr id="6" name="Tijdelijke aanduiding voor dianummer 5"/>
          <p:cNvSpPr>
            <a:spLocks noGrp="1"/>
          </p:cNvSpPr>
          <p:nvPr>
            <p:ph type="sldNum" sz="quarter" idx="12"/>
          </p:nvPr>
        </p:nvSpPr>
        <p:spPr/>
        <p:txBody>
          <a:bodyPr/>
          <a:lstStyle/>
          <a:p>
            <a:fld id="{10A0A6AF-03C5-477E-939A-E28F7E7F05EA}" type="slidenum">
              <a:rPr lang="nl-NL" smtClean="0"/>
              <a:pPr/>
              <a:t>28</a:t>
            </a:fld>
            <a:endParaRPr lang="nl-NL" dirty="0"/>
          </a:p>
        </p:txBody>
      </p:sp>
    </p:spTree>
    <p:extLst>
      <p:ext uri="{BB962C8B-B14F-4D97-AF65-F5344CB8AC3E}">
        <p14:creationId xmlns:p14="http://schemas.microsoft.com/office/powerpoint/2010/main" val="11139211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a:xfrm>
            <a:off x="635000" y="2289484"/>
            <a:ext cx="10923588" cy="4568515"/>
          </a:xfrm>
        </p:spPr>
        <p:txBody>
          <a:bodyPr numCol="1">
            <a:normAutofit/>
          </a:bodyPr>
          <a:lstStyle/>
          <a:p>
            <a:r>
              <a:rPr lang="nl-NL" dirty="0"/>
              <a:t>Open call aanvragers (bijlagen B,D) </a:t>
            </a:r>
            <a:br>
              <a:rPr lang="nl-NL" dirty="0"/>
            </a:br>
            <a:r>
              <a:rPr lang="nl-NL" dirty="0"/>
              <a:t>Art 7. Lid 6 en 7. Op de aanvraag wordt uiterlijk 22 weken na afloop aanvraagtijdvakken.</a:t>
            </a:r>
            <a:endParaRPr lang="nl-NL" sz="1700" dirty="0">
              <a:latin typeface="Verdana" panose="020B0604030504040204" pitchFamily="34" charset="0"/>
              <a:ea typeface="Calibri" panose="020F0502020204030204" pitchFamily="34" charset="0"/>
              <a:cs typeface="Times New Roman" panose="02020603050405020304" pitchFamily="18" charset="0"/>
            </a:endParaRPr>
          </a:p>
          <a:p>
            <a:endParaRPr lang="nl-NL" dirty="0"/>
          </a:p>
        </p:txBody>
      </p:sp>
      <p:sp>
        <p:nvSpPr>
          <p:cNvPr id="3" name="Titel 2"/>
          <p:cNvSpPr>
            <a:spLocks noGrp="1"/>
          </p:cNvSpPr>
          <p:nvPr>
            <p:ph type="title"/>
          </p:nvPr>
        </p:nvSpPr>
        <p:spPr/>
        <p:txBody>
          <a:bodyPr/>
          <a:lstStyle/>
          <a:p>
            <a:r>
              <a:rPr lang="nl-NL" dirty="0"/>
              <a:t>Beschikkingstermijn</a:t>
            </a:r>
          </a:p>
        </p:txBody>
      </p:sp>
      <p:sp>
        <p:nvSpPr>
          <p:cNvPr id="6" name="Tijdelijke aanduiding voor dianummer 5"/>
          <p:cNvSpPr>
            <a:spLocks noGrp="1"/>
          </p:cNvSpPr>
          <p:nvPr>
            <p:ph type="sldNum" sz="quarter" idx="12"/>
          </p:nvPr>
        </p:nvSpPr>
        <p:spPr/>
        <p:txBody>
          <a:bodyPr/>
          <a:lstStyle/>
          <a:p>
            <a:fld id="{10A0A6AF-03C5-477E-939A-E28F7E7F05EA}" type="slidenum">
              <a:rPr lang="nl-NL" smtClean="0"/>
              <a:pPr/>
              <a:t>29</a:t>
            </a:fld>
            <a:endParaRPr lang="nl-NL" dirty="0"/>
          </a:p>
        </p:txBody>
      </p:sp>
    </p:spTree>
    <p:extLst>
      <p:ext uri="{BB962C8B-B14F-4D97-AF65-F5344CB8AC3E}">
        <p14:creationId xmlns:p14="http://schemas.microsoft.com/office/powerpoint/2010/main" val="2111918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634206" y="1016475"/>
            <a:ext cx="10924382" cy="946800"/>
          </a:xfrm>
        </p:spPr>
        <p:txBody>
          <a:bodyPr>
            <a:normAutofit/>
          </a:bodyPr>
          <a:lstStyle/>
          <a:p>
            <a:r>
              <a:rPr lang="nl-NL" sz="4400" dirty="0"/>
              <a:t>Inhoud</a:t>
            </a:r>
          </a:p>
        </p:txBody>
      </p:sp>
      <p:sp>
        <p:nvSpPr>
          <p:cNvPr id="6" name="Tijdelijke aanduiding voor dianummer 5"/>
          <p:cNvSpPr>
            <a:spLocks noGrp="1"/>
          </p:cNvSpPr>
          <p:nvPr>
            <p:ph type="sldNum" sz="quarter" idx="17"/>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A0A6AF-03C5-477E-939A-E28F7E7F05EA}" type="slidenum">
              <a:rPr kumimoji="0" lang="nl-NL" sz="1050" b="0" i="0" u="none" strike="noStrike" kern="1200" cap="none" spc="0" normalizeH="0" baseline="0" noProof="0" smtClean="0">
                <a:ln>
                  <a:noFill/>
                </a:ln>
                <a:solidFill>
                  <a:srgbClr val="FFFFFF">
                    <a:lumMod val="65000"/>
                  </a:srgbClr>
                </a:solidFill>
                <a:effectLst/>
                <a:uLnTx/>
                <a:uFillTx/>
                <a:latin typeface="Verdan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nl-NL" sz="1050" b="0" i="0" u="none" strike="noStrike" kern="1200" cap="none" spc="0" normalizeH="0" baseline="0" noProof="0" dirty="0">
              <a:ln>
                <a:noFill/>
              </a:ln>
              <a:solidFill>
                <a:srgbClr val="FFFFFF">
                  <a:lumMod val="65000"/>
                </a:srgbClr>
              </a:solidFill>
              <a:effectLst/>
              <a:uLnTx/>
              <a:uFillTx/>
              <a:latin typeface="Verdana"/>
              <a:ea typeface="+mn-ea"/>
              <a:cs typeface="+mn-cs"/>
            </a:endParaRPr>
          </a:p>
        </p:txBody>
      </p:sp>
      <p:sp>
        <p:nvSpPr>
          <p:cNvPr id="2" name="Ondertitel 1"/>
          <p:cNvSpPr>
            <a:spLocks noGrp="1"/>
          </p:cNvSpPr>
          <p:nvPr>
            <p:ph type="subTitle" idx="4294967295"/>
          </p:nvPr>
        </p:nvSpPr>
        <p:spPr>
          <a:xfrm>
            <a:off x="634206" y="2252870"/>
            <a:ext cx="11557794" cy="4290805"/>
          </a:xfrm>
        </p:spPr>
        <p:txBody>
          <a:bodyPr>
            <a:normAutofit fontScale="92500" lnSpcReduction="10000"/>
          </a:bodyPr>
          <a:lstStyle/>
          <a:p>
            <a:r>
              <a:rPr lang="nl-NL" sz="2000" dirty="0"/>
              <a:t>Totstandkoming &amp; Regelgeving</a:t>
            </a:r>
          </a:p>
          <a:p>
            <a:pPr lvl="1"/>
            <a:r>
              <a:rPr lang="nl-NL" sz="1600" dirty="0"/>
              <a:t>Q&amp;A</a:t>
            </a:r>
          </a:p>
          <a:p>
            <a:r>
              <a:rPr lang="nl-NL" sz="2000" dirty="0"/>
              <a:t>Integratie D toelichting</a:t>
            </a:r>
          </a:p>
          <a:p>
            <a:pPr lvl="1"/>
            <a:r>
              <a:rPr lang="nl-NL" sz="1600" dirty="0"/>
              <a:t>Q&amp;A</a:t>
            </a:r>
          </a:p>
          <a:p>
            <a:r>
              <a:rPr lang="nl-NL" sz="2000" dirty="0"/>
              <a:t>Aanvragen &amp; Portaal</a:t>
            </a:r>
          </a:p>
          <a:p>
            <a:pPr lvl="1"/>
            <a:r>
              <a:rPr lang="nl-NL" sz="1600" dirty="0"/>
              <a:t>Q&amp;A</a:t>
            </a:r>
          </a:p>
          <a:p>
            <a:r>
              <a:rPr lang="nl-NL" sz="2000" dirty="0"/>
              <a:t>Monitorfase</a:t>
            </a:r>
          </a:p>
          <a:p>
            <a:pPr lvl="1"/>
            <a:r>
              <a:rPr lang="nl-NL" sz="1600" dirty="0"/>
              <a:t>Q&amp;A</a:t>
            </a:r>
          </a:p>
          <a:p>
            <a:r>
              <a:rPr lang="nl-NL" sz="2000" dirty="0"/>
              <a:t>Projectadministratie</a:t>
            </a:r>
          </a:p>
          <a:p>
            <a:pPr lvl="1"/>
            <a:r>
              <a:rPr lang="nl-NL" sz="1600" dirty="0"/>
              <a:t>Q&amp;A</a:t>
            </a:r>
          </a:p>
          <a:p>
            <a:r>
              <a:rPr lang="nl-NL" sz="2000" dirty="0"/>
              <a:t>Marktconformiteit</a:t>
            </a:r>
          </a:p>
          <a:p>
            <a:pPr lvl="1"/>
            <a:r>
              <a:rPr lang="nl-NL" sz="1600" dirty="0"/>
              <a:t>Q&amp;A</a:t>
            </a:r>
          </a:p>
          <a:p>
            <a:pPr marL="0" indent="0">
              <a:buNone/>
            </a:pPr>
            <a:endParaRPr lang="nl-NL" sz="2000" dirty="0"/>
          </a:p>
          <a:p>
            <a:endParaRPr lang="nl-NL" sz="2000" dirty="0"/>
          </a:p>
        </p:txBody>
      </p:sp>
    </p:spTree>
    <p:extLst>
      <p:ext uri="{BB962C8B-B14F-4D97-AF65-F5344CB8AC3E}">
        <p14:creationId xmlns:p14="http://schemas.microsoft.com/office/powerpoint/2010/main" val="38031544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dianummer 5"/>
          <p:cNvSpPr>
            <a:spLocks noGrp="1"/>
          </p:cNvSpPr>
          <p:nvPr>
            <p:ph type="sldNum" sz="quarter" idx="12"/>
          </p:nvPr>
        </p:nvSpPr>
        <p:spPr/>
        <p:txBody>
          <a:bodyPr/>
          <a:lstStyle/>
          <a:p>
            <a:fld id="{10A0A6AF-03C5-477E-939A-E28F7E7F05EA}" type="slidenum">
              <a:rPr lang="nl-NL" smtClean="0"/>
              <a:pPr/>
              <a:t>30</a:t>
            </a:fld>
            <a:endParaRPr lang="nl-NL" dirty="0"/>
          </a:p>
        </p:txBody>
      </p:sp>
      <p:sp>
        <p:nvSpPr>
          <p:cNvPr id="2" name="Tijdelijke aanduiding voor inhoud 1"/>
          <p:cNvSpPr>
            <a:spLocks noGrp="1"/>
          </p:cNvSpPr>
          <p:nvPr>
            <p:ph idx="4294967295"/>
          </p:nvPr>
        </p:nvSpPr>
        <p:spPr>
          <a:xfrm>
            <a:off x="331710" y="1809672"/>
            <a:ext cx="10923587" cy="4624582"/>
          </a:xfrm>
        </p:spPr>
        <p:txBody>
          <a:bodyPr>
            <a:normAutofit/>
          </a:bodyPr>
          <a:lstStyle/>
          <a:p>
            <a:r>
              <a:rPr lang="nl-NL" sz="2000" dirty="0"/>
              <a:t>Zorg dat bijlagen aanwezig en volledig zijn</a:t>
            </a:r>
          </a:p>
          <a:p>
            <a:r>
              <a:rPr lang="nl-NL" sz="2000" dirty="0"/>
              <a:t>Zorg dat er aansluiting is tussen de bijlagen en tussen de bijlagen en het e-formulier </a:t>
            </a:r>
          </a:p>
          <a:p>
            <a:r>
              <a:rPr lang="nl-NL" sz="2000" dirty="0"/>
              <a:t>Indienen binnen tijdvak</a:t>
            </a:r>
          </a:p>
          <a:p>
            <a:r>
              <a:rPr lang="nl-NL" sz="2000" dirty="0"/>
              <a:t>Let op artikel 8! Rangschikking voor acties B en D. Let goed op de criteria die in bijlage K staan vermeld. Hier kun je punten mee scoren. Bij gelijke score telt het tijdstip van ontvangst van de </a:t>
            </a:r>
            <a:r>
              <a:rPr lang="nl-NL" sz="2000" i="1" dirty="0"/>
              <a:t>volledige</a:t>
            </a:r>
            <a:r>
              <a:rPr lang="nl-NL" sz="2000" dirty="0"/>
              <a:t> aanvraag mee.</a:t>
            </a:r>
          </a:p>
          <a:p>
            <a:r>
              <a:rPr lang="nl-NL" sz="2000" dirty="0"/>
              <a:t>Bestudeer artikel 10: gronden voor weigering van de subsidie</a:t>
            </a:r>
            <a:br>
              <a:rPr lang="nl-NL" dirty="0"/>
            </a:br>
            <a:endParaRPr lang="nl-NL" sz="2000" dirty="0">
              <a:latin typeface="Verdana" panose="020B0604030504040204" pitchFamily="34" charset="0"/>
              <a:ea typeface="Calibri" panose="020F0502020204030204" pitchFamily="34" charset="0"/>
              <a:cs typeface="Times New Roman" panose="02020603050405020304" pitchFamily="18" charset="0"/>
              <a:sym typeface="Wingdings" panose="05000000000000000000" pitchFamily="2" charset="2"/>
            </a:endParaRPr>
          </a:p>
          <a:p>
            <a:pPr marL="457200">
              <a:lnSpc>
                <a:spcPct val="107000"/>
              </a:lnSpc>
              <a:spcAft>
                <a:spcPts val="800"/>
              </a:spcAft>
            </a:pPr>
            <a:endParaRPr lang="nl-NL" sz="1600" dirty="0">
              <a:latin typeface="Verdana" panose="020B0604030504040204" pitchFamily="34" charset="0"/>
              <a:ea typeface="Calibri" panose="020F0502020204030204" pitchFamily="34" charset="0"/>
              <a:cs typeface="Times New Roman" panose="02020603050405020304" pitchFamily="18" charset="0"/>
            </a:endParaRPr>
          </a:p>
          <a:p>
            <a:endParaRPr lang="nl-NL" sz="1600" dirty="0"/>
          </a:p>
        </p:txBody>
      </p:sp>
      <p:sp>
        <p:nvSpPr>
          <p:cNvPr id="3" name="Titel 2"/>
          <p:cNvSpPr>
            <a:spLocks noGrp="1"/>
          </p:cNvSpPr>
          <p:nvPr>
            <p:ph type="title" idx="4294967295"/>
          </p:nvPr>
        </p:nvSpPr>
        <p:spPr>
          <a:xfrm>
            <a:off x="197896" y="706825"/>
            <a:ext cx="10923587" cy="947737"/>
          </a:xfrm>
        </p:spPr>
        <p:txBody>
          <a:bodyPr/>
          <a:lstStyle/>
          <a:p>
            <a:r>
              <a:rPr lang="nl-NL" dirty="0"/>
              <a:t>Tips voor aanvraag</a:t>
            </a:r>
          </a:p>
        </p:txBody>
      </p:sp>
    </p:spTree>
    <p:extLst>
      <p:ext uri="{BB962C8B-B14F-4D97-AF65-F5344CB8AC3E}">
        <p14:creationId xmlns:p14="http://schemas.microsoft.com/office/powerpoint/2010/main" val="20596882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dianummer 5"/>
          <p:cNvSpPr>
            <a:spLocks noGrp="1"/>
          </p:cNvSpPr>
          <p:nvPr>
            <p:ph type="sldNum" sz="quarter" idx="12"/>
          </p:nvPr>
        </p:nvSpPr>
        <p:spPr/>
        <p:txBody>
          <a:bodyPr/>
          <a:lstStyle/>
          <a:p>
            <a:fld id="{10A0A6AF-03C5-477E-939A-E28F7E7F05EA}" type="slidenum">
              <a:rPr lang="nl-NL" smtClean="0"/>
              <a:pPr/>
              <a:t>31</a:t>
            </a:fld>
            <a:endParaRPr lang="nl-NL" dirty="0"/>
          </a:p>
        </p:txBody>
      </p:sp>
      <p:sp>
        <p:nvSpPr>
          <p:cNvPr id="2" name="Tijdelijke aanduiding voor inhoud 1"/>
          <p:cNvSpPr>
            <a:spLocks noGrp="1"/>
          </p:cNvSpPr>
          <p:nvPr>
            <p:ph idx="4294967295"/>
          </p:nvPr>
        </p:nvSpPr>
        <p:spPr>
          <a:xfrm>
            <a:off x="331710" y="1809672"/>
            <a:ext cx="10923587" cy="4624582"/>
          </a:xfrm>
        </p:spPr>
        <p:txBody>
          <a:bodyPr>
            <a:normAutofit/>
          </a:bodyPr>
          <a:lstStyle/>
          <a:p>
            <a:pPr marL="457200">
              <a:lnSpc>
                <a:spcPct val="107000"/>
              </a:lnSpc>
              <a:spcAft>
                <a:spcPts val="800"/>
              </a:spcAft>
            </a:pPr>
            <a:r>
              <a:rPr lang="nl-NL" sz="2000" dirty="0">
                <a:latin typeface="Verdana" panose="020B0604030504040204" pitchFamily="34" charset="0"/>
                <a:ea typeface="Calibri" panose="020F0502020204030204" pitchFamily="34" charset="0"/>
                <a:cs typeface="Times New Roman" panose="02020603050405020304" pitchFamily="18" charset="0"/>
                <a:sym typeface="Wingdings" panose="05000000000000000000" pitchFamily="2" charset="2"/>
              </a:rPr>
              <a:t>Link naar handleiding middels ‘help</a:t>
            </a:r>
            <a:r>
              <a:rPr lang="nl-NL" sz="2000">
                <a:latin typeface="Verdana" panose="020B0604030504040204" pitchFamily="34" charset="0"/>
                <a:ea typeface="Calibri" panose="020F0502020204030204" pitchFamily="34" charset="0"/>
                <a:cs typeface="Times New Roman" panose="02020603050405020304" pitchFamily="18" charset="0"/>
                <a:sym typeface="Wingdings" panose="05000000000000000000" pitchFamily="2" charset="2"/>
              </a:rPr>
              <a:t>’ rechts bovenaan. </a:t>
            </a:r>
            <a:endParaRPr lang="nl-NL" sz="2000" dirty="0">
              <a:latin typeface="Verdana" panose="020B0604030504040204" pitchFamily="34" charset="0"/>
              <a:ea typeface="Calibri" panose="020F0502020204030204" pitchFamily="34" charset="0"/>
              <a:cs typeface="Times New Roman" panose="02020603050405020304" pitchFamily="18" charset="0"/>
            </a:endParaRPr>
          </a:p>
          <a:p>
            <a:pPr marL="457200">
              <a:lnSpc>
                <a:spcPct val="107000"/>
              </a:lnSpc>
              <a:spcAft>
                <a:spcPts val="800"/>
              </a:spcAft>
            </a:pPr>
            <a:r>
              <a:rPr lang="nl-NL" sz="2000" dirty="0">
                <a:latin typeface="Verdana" panose="020B0604030504040204" pitchFamily="34" charset="0"/>
                <a:ea typeface="Calibri" panose="020F0502020204030204" pitchFamily="34" charset="0"/>
                <a:cs typeface="Times New Roman" panose="02020603050405020304" pitchFamily="18" charset="0"/>
              </a:rPr>
              <a:t>Naam bijlagen: check goed het blauwe veld bovenaan het portaal bij uploaden van bijlagen </a:t>
            </a:r>
            <a:r>
              <a:rPr lang="nl-NL" sz="2000" dirty="0">
                <a:latin typeface="Verdana" panose="020B0604030504040204" pitchFamily="34" charset="0"/>
                <a:ea typeface="Calibri" panose="020F0502020204030204" pitchFamily="34" charset="0"/>
                <a:cs typeface="Times New Roman" panose="02020603050405020304" pitchFamily="18" charset="0"/>
                <a:sym typeface="Wingdings" panose="05000000000000000000" pitchFamily="2" charset="2"/>
              </a:rPr>
              <a:t></a:t>
            </a:r>
            <a:r>
              <a:rPr lang="nl-NL" sz="2000" dirty="0">
                <a:latin typeface="Verdana" panose="020B0604030504040204" pitchFamily="34" charset="0"/>
                <a:ea typeface="Calibri" panose="020F0502020204030204" pitchFamily="34" charset="0"/>
                <a:cs typeface="Times New Roman" panose="02020603050405020304" pitchFamily="18" charset="0"/>
              </a:rPr>
              <a:t> bestandsnaam moet correct zijn.</a:t>
            </a:r>
          </a:p>
          <a:p>
            <a:pPr marL="457200">
              <a:lnSpc>
                <a:spcPct val="107000"/>
              </a:lnSpc>
              <a:spcAft>
                <a:spcPts val="800"/>
              </a:spcAft>
            </a:pPr>
            <a:r>
              <a:rPr lang="nl-NL" sz="2000" dirty="0">
                <a:latin typeface="Verdana" panose="020B0604030504040204" pitchFamily="34" charset="0"/>
                <a:ea typeface="Calibri" panose="020F0502020204030204" pitchFamily="34" charset="0"/>
                <a:cs typeface="Times New Roman" panose="02020603050405020304" pitchFamily="18" charset="0"/>
              </a:rPr>
              <a:t>Velden met bedragen mogen nooit leeg zijn. Of een bedrag of een ‘0’. </a:t>
            </a:r>
          </a:p>
          <a:p>
            <a:pPr marL="457200">
              <a:lnSpc>
                <a:spcPct val="107000"/>
              </a:lnSpc>
              <a:spcAft>
                <a:spcPts val="800"/>
              </a:spcAft>
            </a:pPr>
            <a:r>
              <a:rPr lang="nl-NL" sz="2000" dirty="0">
                <a:latin typeface="Verdana" panose="020B0604030504040204" pitchFamily="34" charset="0"/>
                <a:ea typeface="Calibri" panose="020F0502020204030204" pitchFamily="34" charset="0"/>
                <a:cs typeface="Times New Roman" panose="02020603050405020304" pitchFamily="18" charset="0"/>
              </a:rPr>
              <a:t>Autorisatie: alleen de tekenbevoegde kan gegevens van de tekenbevoegde veranderen! Let hierop bij wisseling van de wacht. Gebruikersnaam kan niet gewijzigd worden.</a:t>
            </a:r>
          </a:p>
          <a:p>
            <a:pPr marL="457200">
              <a:lnSpc>
                <a:spcPct val="107000"/>
              </a:lnSpc>
              <a:spcAft>
                <a:spcPts val="800"/>
              </a:spcAft>
            </a:pPr>
            <a:r>
              <a:rPr lang="nl-NL" sz="2000" dirty="0">
                <a:latin typeface="Verdana" panose="020B0604030504040204" pitchFamily="34" charset="0"/>
                <a:ea typeface="Calibri" panose="020F0502020204030204" pitchFamily="34" charset="0"/>
                <a:cs typeface="Times New Roman" panose="02020603050405020304" pitchFamily="18" charset="0"/>
              </a:rPr>
              <a:t>Hou het verschil tussen de tab ‘mijn regelingen’ en  ‘mijn aanvragen’ in zicht.</a:t>
            </a:r>
            <a:endParaRPr lang="nl-NL" sz="2000" dirty="0">
              <a:latin typeface="Verdana" panose="020B0604030504040204" pitchFamily="34" charset="0"/>
              <a:ea typeface="Calibri" panose="020F0502020204030204" pitchFamily="34" charset="0"/>
              <a:cs typeface="Times New Roman" panose="02020603050405020304" pitchFamily="18" charset="0"/>
              <a:sym typeface="Wingdings" panose="05000000000000000000" pitchFamily="2" charset="2"/>
            </a:endParaRPr>
          </a:p>
          <a:p>
            <a:pPr marL="457200">
              <a:lnSpc>
                <a:spcPct val="107000"/>
              </a:lnSpc>
              <a:spcAft>
                <a:spcPts val="800"/>
              </a:spcAft>
            </a:pPr>
            <a:endParaRPr lang="nl-NL" sz="1600" dirty="0">
              <a:latin typeface="Verdana" panose="020B0604030504040204" pitchFamily="34" charset="0"/>
              <a:ea typeface="Calibri" panose="020F0502020204030204" pitchFamily="34" charset="0"/>
              <a:cs typeface="Times New Roman" panose="02020603050405020304" pitchFamily="18" charset="0"/>
            </a:endParaRPr>
          </a:p>
          <a:p>
            <a:endParaRPr lang="nl-NL" sz="1600" dirty="0"/>
          </a:p>
        </p:txBody>
      </p:sp>
      <p:sp>
        <p:nvSpPr>
          <p:cNvPr id="3" name="Titel 2"/>
          <p:cNvSpPr>
            <a:spLocks noGrp="1"/>
          </p:cNvSpPr>
          <p:nvPr>
            <p:ph type="title" idx="4294967295"/>
          </p:nvPr>
        </p:nvSpPr>
        <p:spPr>
          <a:xfrm>
            <a:off x="197896" y="706825"/>
            <a:ext cx="10923587" cy="947737"/>
          </a:xfrm>
        </p:spPr>
        <p:txBody>
          <a:bodyPr/>
          <a:lstStyle/>
          <a:p>
            <a:r>
              <a:rPr lang="nl-NL" dirty="0"/>
              <a:t>Tips voor gebruik van het portaal</a:t>
            </a:r>
          </a:p>
        </p:txBody>
      </p:sp>
    </p:spTree>
    <p:extLst>
      <p:ext uri="{BB962C8B-B14F-4D97-AF65-F5344CB8AC3E}">
        <p14:creationId xmlns:p14="http://schemas.microsoft.com/office/powerpoint/2010/main" val="29947274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dianummer 5"/>
          <p:cNvSpPr>
            <a:spLocks noGrp="1"/>
          </p:cNvSpPr>
          <p:nvPr>
            <p:ph type="sldNum" sz="quarter" idx="12"/>
          </p:nvPr>
        </p:nvSpPr>
        <p:spPr/>
        <p:txBody>
          <a:bodyPr/>
          <a:lstStyle/>
          <a:p>
            <a:fld id="{10A0A6AF-03C5-477E-939A-E28F7E7F05EA}" type="slidenum">
              <a:rPr lang="nl-NL" smtClean="0"/>
              <a:pPr/>
              <a:t>32</a:t>
            </a:fld>
            <a:endParaRPr lang="nl-NL" dirty="0"/>
          </a:p>
        </p:txBody>
      </p:sp>
      <p:sp>
        <p:nvSpPr>
          <p:cNvPr id="2" name="Tijdelijke aanduiding voor inhoud 1"/>
          <p:cNvSpPr>
            <a:spLocks noGrp="1"/>
          </p:cNvSpPr>
          <p:nvPr>
            <p:ph idx="4294967295"/>
          </p:nvPr>
        </p:nvSpPr>
        <p:spPr>
          <a:xfrm>
            <a:off x="331710" y="1809672"/>
            <a:ext cx="10923587" cy="4624582"/>
          </a:xfrm>
        </p:spPr>
        <p:txBody>
          <a:bodyPr>
            <a:normAutofit/>
          </a:bodyPr>
          <a:lstStyle/>
          <a:p>
            <a:pPr marL="457200">
              <a:lnSpc>
                <a:spcPct val="107000"/>
              </a:lnSpc>
              <a:spcAft>
                <a:spcPts val="800"/>
              </a:spcAft>
            </a:pPr>
            <a:r>
              <a:rPr lang="nl-NL" sz="2000" dirty="0">
                <a:latin typeface="Verdana" panose="020B0604030504040204" pitchFamily="34" charset="0"/>
                <a:ea typeface="Calibri" panose="020F0502020204030204" pitchFamily="34" charset="0"/>
                <a:cs typeface="Times New Roman" panose="02020603050405020304" pitchFamily="18" charset="0"/>
              </a:rPr>
              <a:t>Hulpvraag? </a:t>
            </a:r>
            <a:r>
              <a:rPr lang="nl-NL" sz="2000" dirty="0">
                <a:latin typeface="Verdana" panose="020B0604030504040204" pitchFamily="34" charset="0"/>
                <a:ea typeface="Calibri" panose="020F0502020204030204" pitchFamily="34" charset="0"/>
                <a:cs typeface="Times New Roman" panose="02020603050405020304" pitchFamily="18" charset="0"/>
                <a:sym typeface="Wingdings" panose="05000000000000000000" pitchFamily="2" charset="2"/>
              </a:rPr>
              <a:t> maak </a:t>
            </a:r>
            <a:r>
              <a:rPr lang="nl-NL" sz="2000" dirty="0" err="1">
                <a:latin typeface="Verdana" panose="020B0604030504040204" pitchFamily="34" charset="0"/>
                <a:ea typeface="Calibri" panose="020F0502020204030204" pitchFamily="34" charset="0"/>
                <a:cs typeface="Times New Roman" panose="02020603050405020304" pitchFamily="18" charset="0"/>
                <a:sym typeface="Wingdings" panose="05000000000000000000" pitchFamily="2" charset="2"/>
              </a:rPr>
              <a:t>printscreens</a:t>
            </a:r>
            <a:r>
              <a:rPr lang="nl-NL" sz="2000" dirty="0">
                <a:latin typeface="Verdana" panose="020B0604030504040204" pitchFamily="34" charset="0"/>
                <a:ea typeface="Calibri" panose="020F0502020204030204" pitchFamily="34" charset="0"/>
                <a:cs typeface="Times New Roman" panose="02020603050405020304" pitchFamily="18" charset="0"/>
                <a:sym typeface="Wingdings" panose="05000000000000000000" pitchFamily="2" charset="2"/>
              </a:rPr>
              <a:t> van het hele scherm</a:t>
            </a:r>
          </a:p>
          <a:p>
            <a:pPr marL="457200">
              <a:lnSpc>
                <a:spcPct val="107000"/>
              </a:lnSpc>
              <a:spcAft>
                <a:spcPts val="800"/>
              </a:spcAft>
            </a:pPr>
            <a:r>
              <a:rPr lang="nl-NL" sz="2000" dirty="0">
                <a:latin typeface="Verdana" panose="020B0604030504040204" pitchFamily="34" charset="0"/>
                <a:ea typeface="Calibri" panose="020F0502020204030204" pitchFamily="34" charset="0"/>
                <a:cs typeface="Times New Roman" panose="02020603050405020304" pitchFamily="18" charset="0"/>
                <a:sym typeface="Wingdings" panose="05000000000000000000" pitchFamily="2" charset="2"/>
              </a:rPr>
              <a:t>Bij aanmaken contactpersoon kan de rol geselecteerd worden</a:t>
            </a:r>
          </a:p>
          <a:p>
            <a:pPr marL="457200">
              <a:lnSpc>
                <a:spcPct val="107000"/>
              </a:lnSpc>
              <a:spcAft>
                <a:spcPts val="800"/>
              </a:spcAft>
            </a:pPr>
            <a:r>
              <a:rPr lang="nl-NL" sz="2000" dirty="0">
                <a:latin typeface="Verdana" panose="020B0604030504040204" pitchFamily="34" charset="0"/>
                <a:ea typeface="Calibri" panose="020F0502020204030204" pitchFamily="34" charset="0"/>
                <a:cs typeface="Times New Roman" panose="02020603050405020304" pitchFamily="18" charset="0"/>
                <a:sym typeface="Wingdings" panose="05000000000000000000" pitchFamily="2" charset="2"/>
              </a:rPr>
              <a:t>Alleen collega’s Informatievoorziening kunnen een gebruikersnaam opzoeken m.b.v. de organisatienaam en/of projectnummer</a:t>
            </a:r>
          </a:p>
          <a:p>
            <a:pPr marL="457200">
              <a:lnSpc>
                <a:spcPct val="107000"/>
              </a:lnSpc>
              <a:spcAft>
                <a:spcPts val="800"/>
              </a:spcAft>
            </a:pPr>
            <a:r>
              <a:rPr lang="nl-NL" sz="2000" dirty="0">
                <a:latin typeface="Verdana" panose="020B0604030504040204" pitchFamily="34" charset="0"/>
                <a:ea typeface="Calibri" panose="020F0502020204030204" pitchFamily="34" charset="0"/>
                <a:cs typeface="Times New Roman" panose="02020603050405020304" pitchFamily="18" charset="0"/>
                <a:sym typeface="Wingdings" panose="05000000000000000000" pitchFamily="2" charset="2"/>
              </a:rPr>
              <a:t>Collega’s van Informatievoorziening kunnen geen wachtwoord resetten. Kan middels inlogscherm of bij onderdeel ‘Mijn gegevens’.</a:t>
            </a:r>
          </a:p>
          <a:p>
            <a:pPr marL="457200">
              <a:lnSpc>
                <a:spcPct val="107000"/>
              </a:lnSpc>
              <a:spcAft>
                <a:spcPts val="800"/>
              </a:spcAft>
            </a:pPr>
            <a:endParaRPr lang="nl-NL" sz="1600" dirty="0">
              <a:latin typeface="Verdana" panose="020B0604030504040204" pitchFamily="34" charset="0"/>
              <a:ea typeface="Calibri" panose="020F0502020204030204" pitchFamily="34" charset="0"/>
              <a:cs typeface="Times New Roman" panose="02020603050405020304" pitchFamily="18" charset="0"/>
            </a:endParaRPr>
          </a:p>
          <a:p>
            <a:endParaRPr lang="nl-NL" sz="1600" dirty="0"/>
          </a:p>
        </p:txBody>
      </p:sp>
      <p:sp>
        <p:nvSpPr>
          <p:cNvPr id="3" name="Titel 2"/>
          <p:cNvSpPr>
            <a:spLocks noGrp="1"/>
          </p:cNvSpPr>
          <p:nvPr>
            <p:ph type="title" idx="4294967295"/>
          </p:nvPr>
        </p:nvSpPr>
        <p:spPr>
          <a:xfrm>
            <a:off x="197896" y="706825"/>
            <a:ext cx="10923587" cy="947737"/>
          </a:xfrm>
        </p:spPr>
        <p:txBody>
          <a:bodyPr/>
          <a:lstStyle/>
          <a:p>
            <a:r>
              <a:rPr lang="nl-NL" dirty="0"/>
              <a:t>Tips voor gebruik van het portaal</a:t>
            </a:r>
          </a:p>
        </p:txBody>
      </p:sp>
    </p:spTree>
    <p:extLst>
      <p:ext uri="{BB962C8B-B14F-4D97-AF65-F5344CB8AC3E}">
        <p14:creationId xmlns:p14="http://schemas.microsoft.com/office/powerpoint/2010/main" val="41332959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Break</a:t>
            </a:r>
            <a:endParaRPr lang="nl-NL" sz="2200" i="1" dirty="0">
              <a:latin typeface="+mn-lt"/>
              <a:ea typeface="+mn-ea"/>
              <a:cs typeface="+mn-cs"/>
            </a:endParaRPr>
          </a:p>
        </p:txBody>
      </p:sp>
    </p:spTree>
    <p:extLst>
      <p:ext uri="{BB962C8B-B14F-4D97-AF65-F5344CB8AC3E}">
        <p14:creationId xmlns:p14="http://schemas.microsoft.com/office/powerpoint/2010/main" val="36545459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Monitorfase</a:t>
            </a:r>
            <a:endParaRPr lang="nl-NL" sz="2200" i="1" dirty="0">
              <a:latin typeface="+mn-lt"/>
              <a:ea typeface="+mn-ea"/>
              <a:cs typeface="+mn-cs"/>
            </a:endParaRPr>
          </a:p>
        </p:txBody>
      </p:sp>
      <p:sp>
        <p:nvSpPr>
          <p:cNvPr id="3" name="Ondertitel 2"/>
          <p:cNvSpPr>
            <a:spLocks noGrp="1"/>
          </p:cNvSpPr>
          <p:nvPr>
            <p:ph type="subTitle" idx="1"/>
          </p:nvPr>
        </p:nvSpPr>
        <p:spPr/>
        <p:txBody>
          <a:bodyPr>
            <a:normAutofit/>
          </a:bodyPr>
          <a:lstStyle/>
          <a:p>
            <a:endParaRPr lang="nl-NL" dirty="0"/>
          </a:p>
        </p:txBody>
      </p:sp>
    </p:spTree>
    <p:extLst>
      <p:ext uri="{BB962C8B-B14F-4D97-AF65-F5344CB8AC3E}">
        <p14:creationId xmlns:p14="http://schemas.microsoft.com/office/powerpoint/2010/main" val="2552917858"/>
      </p:ext>
    </p:extLst>
  </p:cSld>
  <p:clrMapOvr>
    <a:overrideClrMapping bg1="dk1" tx1="lt1" bg2="dk2" tx2="lt2" accent1="accent1" accent2="accent2" accent3="accent3" accent4="accent4" accent5="accent5" accent6="accent6" hlink="hlink" folHlink="folHlink"/>
  </p:clrMapOvr>
</p:sld>
</file>

<file path=ppt/slides/slide3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prstGeom prst="rect">
            <a:avLst/>
          </a:prstGeom>
        </p:spPr>
        <p:txBody>
          <a:bodyPr>
            <a:noAutofit/>
          </a:bodyPr>
          <a:lstStyle/>
          <a:p>
            <a:pPr>
              <a:defRPr/>
            </a:pPr>
            <a:r>
              <a:rPr lang="nl-NL" dirty="0"/>
              <a:t>...........</a:t>
            </a:r>
          </a:p>
          <a:p>
            <a:pPr>
              <a:defRPr/>
            </a:pPr>
            <a:r>
              <a:rPr lang="nl-NL" dirty="0"/>
              <a:t>Toezicht houden op</a:t>
            </a:r>
          </a:p>
          <a:p>
            <a:pPr>
              <a:defRPr/>
            </a:pPr>
            <a:r>
              <a:rPr lang="nl-NL" dirty="0"/>
              <a:t>Controleren</a:t>
            </a:r>
          </a:p>
        </p:txBody>
      </p:sp>
      <p:sp>
        <p:nvSpPr>
          <p:cNvPr id="2" name="Titel 1"/>
          <p:cNvSpPr>
            <a:spLocks noGrp="1"/>
          </p:cNvSpPr>
          <p:nvPr>
            <p:ph type="title"/>
          </p:nvPr>
        </p:nvSpPr>
        <p:spPr>
          <a:prstGeom prst="rect">
            <a:avLst/>
          </a:prstGeom>
        </p:spPr>
        <p:txBody>
          <a:bodyPr>
            <a:normAutofit/>
          </a:bodyPr>
          <a:lstStyle/>
          <a:p>
            <a:pPr>
              <a:defRPr/>
            </a:pPr>
            <a:r>
              <a:rPr lang="nl-NL" b="1" dirty="0"/>
              <a:t>Dikke Van Dale</a:t>
            </a:r>
            <a:r>
              <a:rPr lang="nl-NL" dirty="0"/>
              <a:t> 		</a:t>
            </a:r>
            <a:r>
              <a:rPr lang="nl-NL" i="1" dirty="0"/>
              <a:t>Mo-ni-</a:t>
            </a:r>
            <a:r>
              <a:rPr lang="nl-NL" i="1" dirty="0" err="1"/>
              <a:t>to</a:t>
            </a:r>
            <a:r>
              <a:rPr lang="nl-NL" i="1" dirty="0"/>
              <a:t>-ren:</a:t>
            </a:r>
            <a:endParaRPr lang="nl-NL" b="1" dirty="0"/>
          </a:p>
        </p:txBody>
      </p:sp>
      <p:sp>
        <p:nvSpPr>
          <p:cNvPr id="4" name="Tijdelijke aanduiding voor datum 3"/>
          <p:cNvSpPr>
            <a:spLocks noGrp="1"/>
          </p:cNvSpPr>
          <p:nvPr>
            <p:ph type="dt" sz="half" idx="10"/>
          </p:nvPr>
        </p:nvSpPr>
        <p:spPr/>
        <p:txBody>
          <a:bodyPr/>
          <a:lstStyle/>
          <a:p>
            <a:pPr fontAlgn="base">
              <a:spcBef>
                <a:spcPct val="0"/>
              </a:spcBef>
              <a:spcAft>
                <a:spcPct val="0"/>
              </a:spcAft>
              <a:defRPr/>
            </a:pPr>
            <a:fld id="{B4ED28F3-D880-488F-A961-A2ADA6402BF8}" type="datetime1">
              <a:rPr lang="nl-NL">
                <a:solidFill>
                  <a:srgbClr val="FFFFFF"/>
                </a:solidFill>
              </a:rPr>
              <a:pPr fontAlgn="base">
                <a:spcBef>
                  <a:spcPct val="0"/>
                </a:spcBef>
                <a:spcAft>
                  <a:spcPct val="0"/>
                </a:spcAft>
                <a:defRPr/>
              </a:pPr>
              <a:t>11-7-2022</a:t>
            </a:fld>
            <a:endParaRPr lang="nl-NL" dirty="0">
              <a:solidFill>
                <a:srgbClr val="FFFFFF"/>
              </a:solidFill>
            </a:endParaRPr>
          </a:p>
        </p:txBody>
      </p:sp>
      <p:sp>
        <p:nvSpPr>
          <p:cNvPr id="8197" name="Tijdelijke aanduiding voor dianumm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600">
                <a:solidFill>
                  <a:srgbClr val="000000"/>
                </a:solidFill>
                <a:latin typeface="Verdana" panose="020B0604030504040204" pitchFamily="34" charset="0"/>
                <a:cs typeface="Arial" panose="020B0604020202020204" pitchFamily="34" charset="0"/>
              </a:defRPr>
            </a:lvl1pPr>
            <a:lvl2pPr marL="742950" indent="-285750">
              <a:defRPr sz="2600">
                <a:solidFill>
                  <a:srgbClr val="000000"/>
                </a:solidFill>
                <a:latin typeface="Verdana" panose="020B0604030504040204" pitchFamily="34" charset="0"/>
                <a:cs typeface="Arial" panose="020B0604020202020204" pitchFamily="34" charset="0"/>
              </a:defRPr>
            </a:lvl2pPr>
            <a:lvl3pPr marL="1143000" indent="-228600">
              <a:defRPr sz="2600">
                <a:solidFill>
                  <a:srgbClr val="000000"/>
                </a:solidFill>
                <a:latin typeface="Verdana" panose="020B0604030504040204" pitchFamily="34" charset="0"/>
                <a:cs typeface="Arial" panose="020B0604020202020204" pitchFamily="34" charset="0"/>
              </a:defRPr>
            </a:lvl3pPr>
            <a:lvl4pPr marL="1600200" indent="-228600">
              <a:defRPr sz="2600">
                <a:solidFill>
                  <a:srgbClr val="000000"/>
                </a:solidFill>
                <a:latin typeface="Verdana" panose="020B0604030504040204" pitchFamily="34" charset="0"/>
                <a:cs typeface="Arial" panose="020B0604020202020204" pitchFamily="34" charset="0"/>
              </a:defRPr>
            </a:lvl4pPr>
            <a:lvl5pPr marL="2057400" indent="-228600">
              <a:defRPr sz="2600">
                <a:solidFill>
                  <a:srgbClr val="000000"/>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600">
                <a:solidFill>
                  <a:srgbClr val="000000"/>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600">
                <a:solidFill>
                  <a:srgbClr val="000000"/>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600">
                <a:solidFill>
                  <a:srgbClr val="000000"/>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600">
                <a:solidFill>
                  <a:srgbClr val="000000"/>
                </a:solidFill>
                <a:latin typeface="Verdana" panose="020B0604030504040204" pitchFamily="34" charset="0"/>
                <a:cs typeface="Arial" panose="020B0604020202020204" pitchFamily="34" charset="0"/>
              </a:defRPr>
            </a:lvl9pPr>
          </a:lstStyle>
          <a:p>
            <a:pPr eaLnBrk="0" fontAlgn="base" hangingPunct="0">
              <a:spcBef>
                <a:spcPct val="0"/>
              </a:spcBef>
              <a:spcAft>
                <a:spcPct val="0"/>
              </a:spcAft>
            </a:pPr>
            <a:fld id="{0D2ED3FF-ABDF-4612-9414-6AE31B81F8EF}" type="slidenum">
              <a:rPr lang="nl-NL" altLang="nl-NL" sz="1000">
                <a:solidFill>
                  <a:srgbClr val="FFFFFF"/>
                </a:solidFill>
              </a:rPr>
              <a:pPr eaLnBrk="0" fontAlgn="base" hangingPunct="0">
                <a:spcBef>
                  <a:spcPct val="0"/>
                </a:spcBef>
                <a:spcAft>
                  <a:spcPct val="0"/>
                </a:spcAft>
              </a:pPr>
              <a:t>35</a:t>
            </a:fld>
            <a:endParaRPr lang="nl-NL" altLang="nl-NL" sz="1000">
              <a:solidFill>
                <a:srgbClr val="FFFFFF"/>
              </a:solidFill>
            </a:endParaRPr>
          </a:p>
        </p:txBody>
      </p:sp>
    </p:spTree>
    <p:extLst>
      <p:ext uri="{BB962C8B-B14F-4D97-AF65-F5344CB8AC3E}">
        <p14:creationId xmlns:p14="http://schemas.microsoft.com/office/powerpoint/2010/main" val="536885775"/>
      </p:ext>
    </p:extLst>
  </p:cSld>
  <p:clrMapOvr>
    <a:overrideClrMapping bg1="lt1" tx1="dk1" bg2="lt2" tx2="dk2" accent1="accent1" accent2="accent2" accent3="accent3" accent4="accent4" accent5="accent5" accent6="accent6" hlink="hlink" folHlink="folHlink"/>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p:txBody>
          <a:bodyPr numCol="1"/>
          <a:lstStyle/>
          <a:p>
            <a:pPr marL="0" indent="0">
              <a:buNone/>
            </a:pPr>
            <a:r>
              <a:rPr lang="nl-NL" dirty="0"/>
              <a:t>2014 - 2020:</a:t>
            </a:r>
          </a:p>
          <a:p>
            <a:r>
              <a:rPr lang="nl-NL" dirty="0"/>
              <a:t>Contactpersoon</a:t>
            </a:r>
          </a:p>
          <a:p>
            <a:r>
              <a:rPr lang="nl-NL" dirty="0"/>
              <a:t>Jaarlijkse Voortgangsrapportage 16 oktober - 15 oktober</a:t>
            </a:r>
          </a:p>
          <a:p>
            <a:r>
              <a:rPr lang="nl-NL" dirty="0"/>
              <a:t>Eventueel Operationele Controle (OC) of Operationele Controle/Financiële Controle</a:t>
            </a:r>
          </a:p>
          <a:p>
            <a:endParaRPr lang="nl-NL" dirty="0"/>
          </a:p>
        </p:txBody>
      </p:sp>
      <p:sp>
        <p:nvSpPr>
          <p:cNvPr id="3" name="Titel 2"/>
          <p:cNvSpPr>
            <a:spLocks noGrp="1"/>
          </p:cNvSpPr>
          <p:nvPr>
            <p:ph type="title"/>
          </p:nvPr>
        </p:nvSpPr>
        <p:spPr/>
        <p:txBody>
          <a:bodyPr/>
          <a:lstStyle/>
          <a:p>
            <a:r>
              <a:rPr lang="nl-NL" dirty="0"/>
              <a:t>Toezicht houden op</a:t>
            </a:r>
          </a:p>
        </p:txBody>
      </p:sp>
      <p:sp>
        <p:nvSpPr>
          <p:cNvPr id="6" name="Tijdelijke aanduiding voor dianummer 5"/>
          <p:cNvSpPr>
            <a:spLocks noGrp="1"/>
          </p:cNvSpPr>
          <p:nvPr>
            <p:ph type="sldNum" sz="quarter" idx="12"/>
          </p:nvPr>
        </p:nvSpPr>
        <p:spPr/>
        <p:txBody>
          <a:bodyPr/>
          <a:lstStyle/>
          <a:p>
            <a:fld id="{10A0A6AF-03C5-477E-939A-E28F7E7F05EA}" type="slidenum">
              <a:rPr lang="nl-NL" smtClean="0"/>
              <a:pPr/>
              <a:t>36</a:t>
            </a:fld>
            <a:endParaRPr lang="nl-NL" dirty="0"/>
          </a:p>
        </p:txBody>
      </p:sp>
    </p:spTree>
    <p:extLst>
      <p:ext uri="{BB962C8B-B14F-4D97-AF65-F5344CB8AC3E}">
        <p14:creationId xmlns:p14="http://schemas.microsoft.com/office/powerpoint/2010/main" val="17176483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p:txBody>
          <a:bodyPr numCol="1"/>
          <a:lstStyle/>
          <a:p>
            <a:pPr marL="0" indent="0">
              <a:buNone/>
            </a:pPr>
            <a:r>
              <a:rPr lang="nl-NL" dirty="0"/>
              <a:t>2021 - 2027:</a:t>
            </a:r>
          </a:p>
          <a:p>
            <a:r>
              <a:rPr lang="nl-NL" dirty="0"/>
              <a:t>Contactpersoon</a:t>
            </a:r>
          </a:p>
          <a:p>
            <a:r>
              <a:rPr lang="nl-NL" dirty="0"/>
              <a:t>Startgesprek</a:t>
            </a:r>
          </a:p>
          <a:p>
            <a:r>
              <a:rPr lang="nl-NL" dirty="0"/>
              <a:t>Geen OC/FC</a:t>
            </a:r>
          </a:p>
          <a:p>
            <a:r>
              <a:rPr lang="nl-NL" dirty="0"/>
              <a:t>Voortgangsrapportage</a:t>
            </a:r>
          </a:p>
          <a:p>
            <a:endParaRPr lang="nl-NL" dirty="0"/>
          </a:p>
        </p:txBody>
      </p:sp>
      <p:sp>
        <p:nvSpPr>
          <p:cNvPr id="3" name="Titel 2"/>
          <p:cNvSpPr>
            <a:spLocks noGrp="1"/>
          </p:cNvSpPr>
          <p:nvPr>
            <p:ph type="title"/>
          </p:nvPr>
        </p:nvSpPr>
        <p:spPr/>
        <p:txBody>
          <a:bodyPr/>
          <a:lstStyle/>
          <a:p>
            <a:r>
              <a:rPr lang="nl-NL" dirty="0"/>
              <a:t>Controleren</a:t>
            </a:r>
          </a:p>
        </p:txBody>
      </p:sp>
      <p:sp>
        <p:nvSpPr>
          <p:cNvPr id="6" name="Tijdelijke aanduiding voor dianummer 5"/>
          <p:cNvSpPr>
            <a:spLocks noGrp="1"/>
          </p:cNvSpPr>
          <p:nvPr>
            <p:ph type="sldNum" sz="quarter" idx="12"/>
          </p:nvPr>
        </p:nvSpPr>
        <p:spPr/>
        <p:txBody>
          <a:bodyPr/>
          <a:lstStyle/>
          <a:p>
            <a:fld id="{10A0A6AF-03C5-477E-939A-E28F7E7F05EA}" type="slidenum">
              <a:rPr lang="nl-NL" smtClean="0"/>
              <a:pPr/>
              <a:t>37</a:t>
            </a:fld>
            <a:endParaRPr lang="nl-NL" dirty="0"/>
          </a:p>
        </p:txBody>
      </p:sp>
    </p:spTree>
    <p:extLst>
      <p:ext uri="{BB962C8B-B14F-4D97-AF65-F5344CB8AC3E}">
        <p14:creationId xmlns:p14="http://schemas.microsoft.com/office/powerpoint/2010/main" val="21350802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p:txBody>
          <a:bodyPr numCol="1"/>
          <a:lstStyle/>
          <a:p>
            <a:pPr lvl="0"/>
            <a:r>
              <a:rPr lang="nl-NL" dirty="0"/>
              <a:t>Cyclus (verleningsbeschikking)</a:t>
            </a:r>
          </a:p>
          <a:p>
            <a:pPr lvl="0"/>
            <a:r>
              <a:rPr lang="nl-NL" dirty="0"/>
              <a:t>Controlevorm (risicogericht en proportioneel)</a:t>
            </a:r>
          </a:p>
          <a:p>
            <a:pPr lvl="0"/>
            <a:r>
              <a:rPr lang="nl-NL" dirty="0"/>
              <a:t>Concreet (aard en wijze terugkoppeling)</a:t>
            </a:r>
          </a:p>
          <a:p>
            <a:endParaRPr lang="nl-NL" dirty="0"/>
          </a:p>
        </p:txBody>
      </p:sp>
      <p:sp>
        <p:nvSpPr>
          <p:cNvPr id="3" name="Titel 2"/>
          <p:cNvSpPr>
            <a:spLocks noGrp="1"/>
          </p:cNvSpPr>
          <p:nvPr>
            <p:ph type="title"/>
          </p:nvPr>
        </p:nvSpPr>
        <p:spPr/>
        <p:txBody>
          <a:bodyPr/>
          <a:lstStyle/>
          <a:p>
            <a:r>
              <a:rPr lang="nl-NL" dirty="0"/>
              <a:t>Voortgangsrapportage</a:t>
            </a:r>
          </a:p>
        </p:txBody>
      </p:sp>
      <p:sp>
        <p:nvSpPr>
          <p:cNvPr id="6" name="Tijdelijke aanduiding voor dianummer 5"/>
          <p:cNvSpPr>
            <a:spLocks noGrp="1"/>
          </p:cNvSpPr>
          <p:nvPr>
            <p:ph type="sldNum" sz="quarter" idx="12"/>
          </p:nvPr>
        </p:nvSpPr>
        <p:spPr/>
        <p:txBody>
          <a:bodyPr/>
          <a:lstStyle/>
          <a:p>
            <a:fld id="{10A0A6AF-03C5-477E-939A-E28F7E7F05EA}" type="slidenum">
              <a:rPr lang="nl-NL" smtClean="0"/>
              <a:pPr/>
              <a:t>38</a:t>
            </a:fld>
            <a:endParaRPr lang="nl-NL" dirty="0"/>
          </a:p>
        </p:txBody>
      </p:sp>
    </p:spTree>
    <p:extLst>
      <p:ext uri="{BB962C8B-B14F-4D97-AF65-F5344CB8AC3E}">
        <p14:creationId xmlns:p14="http://schemas.microsoft.com/office/powerpoint/2010/main" val="21015307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el 1"/>
          <p:cNvSpPr>
            <a:spLocks noGrp="1"/>
          </p:cNvSpPr>
          <p:nvPr>
            <p:ph type="ctrTitle"/>
          </p:nvPr>
        </p:nvSpPr>
        <p:spPr>
          <a:xfrm>
            <a:off x="6554588" y="1293541"/>
            <a:ext cx="5004000" cy="1784836"/>
          </a:xfrm>
        </p:spPr>
        <p:txBody>
          <a:bodyPr/>
          <a:lstStyle/>
          <a:p>
            <a:r>
              <a:rPr lang="nl-NL" dirty="0"/>
              <a:t>Uitvoeren &amp; verantwoorden - projectadministratie</a:t>
            </a:r>
            <a:endParaRPr lang="nl-NL" sz="2200" i="1" dirty="0">
              <a:latin typeface="+mn-lt"/>
              <a:ea typeface="+mn-ea"/>
              <a:cs typeface="+mn-cs"/>
            </a:endParaRPr>
          </a:p>
        </p:txBody>
      </p:sp>
      <p:sp>
        <p:nvSpPr>
          <p:cNvPr id="3" name="Ondertitel 2"/>
          <p:cNvSpPr>
            <a:spLocks noGrp="1"/>
          </p:cNvSpPr>
          <p:nvPr>
            <p:ph type="subTitle" idx="1"/>
          </p:nvPr>
        </p:nvSpPr>
        <p:spPr>
          <a:xfrm>
            <a:off x="6554588" y="3289610"/>
            <a:ext cx="5004000" cy="3468029"/>
          </a:xfrm>
        </p:spPr>
        <p:txBody>
          <a:bodyPr>
            <a:normAutofit fontScale="85000" lnSpcReduction="10000"/>
          </a:bodyPr>
          <a:lstStyle/>
          <a:p>
            <a:pPr marL="457200" indent="-457200">
              <a:lnSpc>
                <a:spcPct val="120000"/>
              </a:lnSpc>
              <a:spcBef>
                <a:spcPts val="0"/>
              </a:spcBef>
              <a:buFont typeface="Arial" panose="020B0604020202020204" pitchFamily="34" charset="0"/>
              <a:buChar char="•"/>
            </a:pPr>
            <a:r>
              <a:rPr lang="nl-NL" dirty="0"/>
              <a:t>Directe loonkosten</a:t>
            </a:r>
          </a:p>
          <a:p>
            <a:pPr marL="457200" indent="-457200">
              <a:lnSpc>
                <a:spcPct val="120000"/>
              </a:lnSpc>
              <a:spcBef>
                <a:spcPts val="0"/>
              </a:spcBef>
              <a:buFont typeface="Arial" panose="020B0604020202020204" pitchFamily="34" charset="0"/>
              <a:buChar char="•"/>
            </a:pPr>
            <a:r>
              <a:rPr lang="nl-NL" dirty="0"/>
              <a:t>Kosten eigen arbeid</a:t>
            </a:r>
          </a:p>
          <a:p>
            <a:pPr marL="457200" indent="-457200">
              <a:lnSpc>
                <a:spcPct val="120000"/>
              </a:lnSpc>
              <a:spcBef>
                <a:spcPts val="0"/>
              </a:spcBef>
              <a:buFont typeface="Arial" panose="020B0604020202020204" pitchFamily="34" charset="0"/>
              <a:buChar char="•"/>
            </a:pPr>
            <a:r>
              <a:rPr lang="nl-NL" dirty="0"/>
              <a:t>Vrijwilligersvergoeding</a:t>
            </a:r>
          </a:p>
          <a:p>
            <a:pPr marL="457200" indent="-457200">
              <a:lnSpc>
                <a:spcPct val="120000"/>
              </a:lnSpc>
              <a:spcBef>
                <a:spcPts val="0"/>
              </a:spcBef>
              <a:buFont typeface="Arial" panose="020B0604020202020204" pitchFamily="34" charset="0"/>
              <a:buChar char="•"/>
            </a:pPr>
            <a:r>
              <a:rPr lang="nl-NL" dirty="0" err="1"/>
              <a:t>Doelgroepkosten</a:t>
            </a:r>
            <a:endParaRPr lang="nl-NL" dirty="0"/>
          </a:p>
          <a:p>
            <a:pPr marL="457200" indent="-457200">
              <a:lnSpc>
                <a:spcPct val="120000"/>
              </a:lnSpc>
              <a:spcBef>
                <a:spcPts val="0"/>
              </a:spcBef>
              <a:buFont typeface="Arial" panose="020B0604020202020204" pitchFamily="34" charset="0"/>
              <a:buChar char="•"/>
            </a:pPr>
            <a:r>
              <a:rPr lang="nl-NL" dirty="0"/>
              <a:t>Reis en verblijfkosten</a:t>
            </a:r>
          </a:p>
          <a:p>
            <a:pPr marL="457200" indent="-457200">
              <a:lnSpc>
                <a:spcPct val="120000"/>
              </a:lnSpc>
              <a:spcBef>
                <a:spcPts val="0"/>
              </a:spcBef>
              <a:buFont typeface="Arial" panose="020B0604020202020204" pitchFamily="34" charset="0"/>
              <a:buChar char="•"/>
            </a:pPr>
            <a:r>
              <a:rPr lang="nl-NL" dirty="0"/>
              <a:t>Materieel</a:t>
            </a:r>
          </a:p>
          <a:p>
            <a:pPr marL="457200" indent="-457200">
              <a:lnSpc>
                <a:spcPct val="120000"/>
              </a:lnSpc>
              <a:spcBef>
                <a:spcPts val="0"/>
              </a:spcBef>
              <a:buFont typeface="Arial" panose="020B0604020202020204" pitchFamily="34" charset="0"/>
              <a:buChar char="•"/>
            </a:pPr>
            <a:r>
              <a:rPr lang="nl-NL" dirty="0"/>
              <a:t>Onroerend goed</a:t>
            </a:r>
          </a:p>
          <a:p>
            <a:pPr marL="457200" indent="-457200">
              <a:lnSpc>
                <a:spcPct val="120000"/>
              </a:lnSpc>
              <a:spcBef>
                <a:spcPts val="0"/>
              </a:spcBef>
              <a:buFont typeface="Arial" panose="020B0604020202020204" pitchFamily="34" charset="0"/>
              <a:buChar char="•"/>
            </a:pPr>
            <a:r>
              <a:rPr lang="nl-NL" dirty="0"/>
              <a:t>Overig extern</a:t>
            </a:r>
          </a:p>
          <a:p>
            <a:pPr marL="457200" indent="-457200">
              <a:lnSpc>
                <a:spcPct val="120000"/>
              </a:lnSpc>
              <a:spcBef>
                <a:spcPts val="0"/>
              </a:spcBef>
              <a:buFont typeface="Arial" panose="020B0604020202020204" pitchFamily="34" charset="0"/>
              <a:buChar char="•"/>
            </a:pPr>
            <a:r>
              <a:rPr lang="nl-NL" dirty="0"/>
              <a:t>Bijlage begroting</a:t>
            </a:r>
          </a:p>
          <a:p>
            <a:pPr marL="457200" indent="-457200">
              <a:lnSpc>
                <a:spcPct val="120000"/>
              </a:lnSpc>
              <a:spcBef>
                <a:spcPts val="0"/>
              </a:spcBef>
              <a:buFont typeface="Arial" panose="020B0604020202020204" pitchFamily="34" charset="0"/>
              <a:buChar char="•"/>
            </a:pPr>
            <a:r>
              <a:rPr lang="nl-NL" dirty="0"/>
              <a:t>Deelnemersadministratie</a:t>
            </a:r>
          </a:p>
        </p:txBody>
      </p:sp>
    </p:spTree>
    <p:extLst>
      <p:ext uri="{BB962C8B-B14F-4D97-AF65-F5344CB8AC3E}">
        <p14:creationId xmlns:p14="http://schemas.microsoft.com/office/powerpoint/2010/main" val="4146587236"/>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ctrTitle"/>
          </p:nvPr>
        </p:nvSpPr>
        <p:spPr>
          <a:xfrm>
            <a:off x="685800" y="1434576"/>
            <a:ext cx="5003999" cy="3711780"/>
          </a:xfrm>
        </p:spPr>
        <p:txBody>
          <a:bodyPr>
            <a:normAutofit/>
          </a:bodyPr>
          <a:lstStyle/>
          <a:p>
            <a:pPr algn="ctr"/>
            <a:r>
              <a:rPr lang="nl-NL" sz="2800" dirty="0">
                <a:solidFill>
                  <a:schemeClr val="accent1"/>
                </a:solidFill>
              </a:rPr>
              <a:t>Europese Migratie- en Veiligheidsfondsen </a:t>
            </a:r>
            <a:br>
              <a:rPr lang="nl-NL" sz="2800" dirty="0">
                <a:solidFill>
                  <a:schemeClr val="accent1"/>
                </a:solidFill>
              </a:rPr>
            </a:br>
            <a:r>
              <a:rPr lang="nl-NL" sz="2800" dirty="0">
                <a:solidFill>
                  <a:schemeClr val="accent1"/>
                </a:solidFill>
              </a:rPr>
              <a:t>2021-2027</a:t>
            </a:r>
            <a:br>
              <a:rPr lang="nl-NL" dirty="0">
                <a:solidFill>
                  <a:schemeClr val="accent1"/>
                </a:solidFill>
              </a:rPr>
            </a:br>
            <a:br>
              <a:rPr lang="nl-NL" dirty="0">
                <a:solidFill>
                  <a:schemeClr val="accent1"/>
                </a:solidFill>
              </a:rPr>
            </a:br>
            <a:r>
              <a:rPr lang="nl-NL" sz="4000" i="1" dirty="0">
                <a:solidFill>
                  <a:schemeClr val="accent1"/>
                </a:solidFill>
              </a:rPr>
              <a:t>AMIF, ISF en BMVI</a:t>
            </a:r>
            <a:br>
              <a:rPr lang="nl-NL" sz="4000" i="1" dirty="0"/>
            </a:br>
            <a:endParaRPr lang="nl-NL" sz="4000" i="1" dirty="0"/>
          </a:p>
        </p:txBody>
      </p:sp>
      <p:sp>
        <p:nvSpPr>
          <p:cNvPr id="5" name="Ondertitel 4"/>
          <p:cNvSpPr>
            <a:spLocks noGrp="1"/>
          </p:cNvSpPr>
          <p:nvPr>
            <p:ph type="subTitle" idx="1"/>
          </p:nvPr>
        </p:nvSpPr>
        <p:spPr>
          <a:xfrm>
            <a:off x="6294783" y="5237274"/>
            <a:ext cx="4573200" cy="1094504"/>
          </a:xfrm>
        </p:spPr>
        <p:txBody>
          <a:bodyPr>
            <a:normAutofit fontScale="62500" lnSpcReduction="20000"/>
          </a:bodyPr>
          <a:lstStyle/>
          <a:p>
            <a:r>
              <a:rPr lang="nl-NL" sz="3200" dirty="0"/>
              <a:t>Verantwoordelijke Autoriteit EMVF</a:t>
            </a:r>
          </a:p>
          <a:p>
            <a:r>
              <a:rPr lang="nl-NL" dirty="0"/>
              <a:t>Management Autoriteit AMIF, ISF en BMVI</a:t>
            </a:r>
          </a:p>
          <a:p>
            <a:r>
              <a:rPr lang="nl-NL" sz="1600" i="1" dirty="0"/>
              <a:t>Ministerie Justitie en Veiligheid</a:t>
            </a:r>
          </a:p>
          <a:p>
            <a:endParaRPr lang="nl-NL" sz="1600" dirty="0"/>
          </a:p>
          <a:p>
            <a:endParaRPr lang="nl-NL" sz="1600" dirty="0"/>
          </a:p>
        </p:txBody>
      </p:sp>
      <p:sp>
        <p:nvSpPr>
          <p:cNvPr id="2" name="Tijdelijke aanduiding voor tekst 1"/>
          <p:cNvSpPr>
            <a:spLocks noGrp="1"/>
          </p:cNvSpPr>
          <p:nvPr>
            <p:ph type="body" sz="quarter" idx="11"/>
          </p:nvPr>
        </p:nvSpPr>
        <p:spPr>
          <a:xfrm>
            <a:off x="10668000" y="6331778"/>
            <a:ext cx="1981199" cy="507206"/>
          </a:xfrm>
        </p:spPr>
        <p:txBody>
          <a:bodyPr/>
          <a:lstStyle/>
          <a:p>
            <a:pPr>
              <a:spcBef>
                <a:spcPts val="0"/>
              </a:spcBef>
            </a:pPr>
            <a:r>
              <a:rPr lang="nl-NL" sz="1000" dirty="0"/>
              <a:t>Jan Zinsmeester</a:t>
            </a:r>
          </a:p>
          <a:p>
            <a:pPr>
              <a:spcBef>
                <a:spcPts val="0"/>
              </a:spcBef>
            </a:pPr>
            <a:r>
              <a:rPr lang="nl-NL" sz="1000" dirty="0"/>
              <a:t>Monique Besseling</a:t>
            </a:r>
          </a:p>
        </p:txBody>
      </p:sp>
      <p:sp>
        <p:nvSpPr>
          <p:cNvPr id="7" name="Titel 3"/>
          <p:cNvSpPr txBox="1">
            <a:spLocks/>
          </p:cNvSpPr>
          <p:nvPr/>
        </p:nvSpPr>
        <p:spPr bwMode="auto">
          <a:xfrm>
            <a:off x="6294783" y="2895600"/>
            <a:ext cx="5638800" cy="1393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18" tIns="90000" rIns="90018" bIns="90000" numCol="1" anchor="b" anchorCtr="0" compatLnSpc="1">
            <a:prstTxWarp prst="textNoShape">
              <a:avLst/>
            </a:prstTxWarp>
            <a:noAutofit/>
          </a:bodyPr>
          <a:lstStyle>
            <a:lvl1pPr algn="l" defTabSz="608135" rtl="0" eaLnBrk="0" fontAlgn="base" hangingPunct="0">
              <a:lnSpc>
                <a:spcPct val="90000"/>
              </a:lnSpc>
              <a:spcBef>
                <a:spcPct val="0"/>
              </a:spcBef>
              <a:spcAft>
                <a:spcPct val="0"/>
              </a:spcAft>
              <a:defRPr sz="3600">
                <a:solidFill>
                  <a:srgbClr val="FFFFFF"/>
                </a:solidFill>
                <a:latin typeface="+mj-lt"/>
                <a:ea typeface="+mj-ea"/>
                <a:cs typeface="+mj-cs"/>
              </a:defRPr>
            </a:lvl1pPr>
            <a:lvl2pPr algn="l" rtl="0" fontAlgn="base">
              <a:spcBef>
                <a:spcPct val="0"/>
              </a:spcBef>
              <a:spcAft>
                <a:spcPct val="0"/>
              </a:spcAft>
              <a:defRPr sz="2600">
                <a:solidFill>
                  <a:schemeClr val="tx2"/>
                </a:solidFill>
                <a:latin typeface="Verdana" pitchFamily="34" charset="0"/>
              </a:defRPr>
            </a:lvl2pPr>
            <a:lvl3pPr algn="l" rtl="0" fontAlgn="base">
              <a:spcBef>
                <a:spcPct val="0"/>
              </a:spcBef>
              <a:spcAft>
                <a:spcPct val="0"/>
              </a:spcAft>
              <a:defRPr sz="2600">
                <a:solidFill>
                  <a:schemeClr val="tx2"/>
                </a:solidFill>
                <a:latin typeface="Verdana" pitchFamily="34" charset="0"/>
              </a:defRPr>
            </a:lvl3pPr>
            <a:lvl4pPr algn="l" rtl="0" fontAlgn="base">
              <a:spcBef>
                <a:spcPct val="0"/>
              </a:spcBef>
              <a:spcAft>
                <a:spcPct val="0"/>
              </a:spcAft>
              <a:defRPr sz="2600">
                <a:solidFill>
                  <a:schemeClr val="tx2"/>
                </a:solidFill>
                <a:latin typeface="Verdana" pitchFamily="34" charset="0"/>
              </a:defRPr>
            </a:lvl4pPr>
            <a:lvl5pPr algn="l" rtl="0" fontAlgn="base">
              <a:spcBef>
                <a:spcPct val="0"/>
              </a:spcBef>
              <a:spcAft>
                <a:spcPct val="0"/>
              </a:spcAft>
              <a:defRPr sz="2600">
                <a:solidFill>
                  <a:schemeClr val="tx2"/>
                </a:solidFill>
                <a:latin typeface="Verdana" pitchFamily="34" charset="0"/>
              </a:defRPr>
            </a:lvl5pPr>
            <a:lvl6pPr marL="457291" algn="l" rtl="0" fontAlgn="base">
              <a:spcBef>
                <a:spcPct val="0"/>
              </a:spcBef>
              <a:spcAft>
                <a:spcPct val="0"/>
              </a:spcAft>
              <a:defRPr sz="2600">
                <a:solidFill>
                  <a:schemeClr val="tx2"/>
                </a:solidFill>
                <a:latin typeface="Verdana" pitchFamily="34" charset="0"/>
              </a:defRPr>
            </a:lvl6pPr>
            <a:lvl7pPr marL="914583" algn="l" rtl="0" fontAlgn="base">
              <a:spcBef>
                <a:spcPct val="0"/>
              </a:spcBef>
              <a:spcAft>
                <a:spcPct val="0"/>
              </a:spcAft>
              <a:defRPr sz="2600">
                <a:solidFill>
                  <a:schemeClr val="tx2"/>
                </a:solidFill>
                <a:latin typeface="Verdana" pitchFamily="34" charset="0"/>
              </a:defRPr>
            </a:lvl7pPr>
            <a:lvl8pPr marL="1371874" algn="l" rtl="0" fontAlgn="base">
              <a:spcBef>
                <a:spcPct val="0"/>
              </a:spcBef>
              <a:spcAft>
                <a:spcPct val="0"/>
              </a:spcAft>
              <a:defRPr sz="2600">
                <a:solidFill>
                  <a:schemeClr val="tx2"/>
                </a:solidFill>
                <a:latin typeface="Verdana" pitchFamily="34" charset="0"/>
              </a:defRPr>
            </a:lvl8pPr>
            <a:lvl9pPr marL="1829166" algn="l" rtl="0" fontAlgn="base">
              <a:spcBef>
                <a:spcPct val="0"/>
              </a:spcBef>
              <a:spcAft>
                <a:spcPct val="0"/>
              </a:spcAft>
              <a:defRPr sz="2600">
                <a:solidFill>
                  <a:schemeClr val="tx2"/>
                </a:solidFill>
                <a:latin typeface="Verdana" pitchFamily="34" charset="0"/>
              </a:defRPr>
            </a:lvl9pPr>
          </a:lstStyle>
          <a:p>
            <a:pPr marL="0" marR="0" lvl="0" indent="0" algn="ctr" defTabSz="608135" rtl="0" eaLnBrk="0" fontAlgn="base" latinLnBrk="0" hangingPunct="0">
              <a:lnSpc>
                <a:spcPct val="90000"/>
              </a:lnSpc>
              <a:spcBef>
                <a:spcPct val="0"/>
              </a:spcBef>
              <a:spcAft>
                <a:spcPct val="0"/>
              </a:spcAft>
              <a:buClrTx/>
              <a:buSzTx/>
              <a:buFontTx/>
              <a:buNone/>
              <a:tabLst/>
              <a:defRPr/>
            </a:pPr>
            <a:r>
              <a:rPr kumimoji="0" lang="nl-NL" sz="4000" b="0" i="1" u="none" strike="noStrike" kern="0" cap="none" spc="0" normalizeH="0" baseline="0" noProof="0" dirty="0">
                <a:ln>
                  <a:noFill/>
                </a:ln>
                <a:solidFill>
                  <a:srgbClr val="FFFFFF"/>
                </a:solidFill>
                <a:effectLst/>
                <a:uLnTx/>
                <a:uFillTx/>
                <a:latin typeface="Verdana"/>
                <a:ea typeface="+mj-ea"/>
                <a:cs typeface="+mj-cs"/>
              </a:rPr>
              <a:t>Achtergrond informatie</a:t>
            </a:r>
          </a:p>
          <a:p>
            <a:pPr marL="0" marR="0" lvl="0" indent="0" algn="ctr" defTabSz="608135" rtl="0" eaLnBrk="0" fontAlgn="base" latinLnBrk="0" hangingPunct="0">
              <a:lnSpc>
                <a:spcPct val="90000"/>
              </a:lnSpc>
              <a:spcBef>
                <a:spcPct val="0"/>
              </a:spcBef>
              <a:spcAft>
                <a:spcPct val="0"/>
              </a:spcAft>
              <a:buClrTx/>
              <a:buSzTx/>
              <a:buFontTx/>
              <a:buNone/>
              <a:tabLst/>
              <a:defRPr/>
            </a:pPr>
            <a:r>
              <a:rPr kumimoji="0" lang="nl-NL" sz="4000" b="0" i="1" u="none" strike="noStrike" kern="0" cap="none" spc="0" normalizeH="0" baseline="0" noProof="0" dirty="0">
                <a:ln>
                  <a:noFill/>
                </a:ln>
                <a:solidFill>
                  <a:srgbClr val="FFFFFF"/>
                </a:solidFill>
                <a:effectLst/>
                <a:uLnTx/>
                <a:uFillTx/>
                <a:latin typeface="Verdana"/>
                <a:ea typeface="+mj-ea"/>
                <a:cs typeface="+mj-cs"/>
              </a:rPr>
              <a:t>&amp; </a:t>
            </a:r>
          </a:p>
          <a:p>
            <a:pPr marL="0" marR="0" lvl="0" indent="0" algn="ctr" defTabSz="608135" rtl="0" eaLnBrk="0" fontAlgn="base" latinLnBrk="0" hangingPunct="0">
              <a:lnSpc>
                <a:spcPct val="90000"/>
              </a:lnSpc>
              <a:spcBef>
                <a:spcPct val="0"/>
              </a:spcBef>
              <a:spcAft>
                <a:spcPct val="0"/>
              </a:spcAft>
              <a:buClrTx/>
              <a:buSzTx/>
              <a:buFontTx/>
              <a:buNone/>
              <a:tabLst/>
              <a:defRPr/>
            </a:pPr>
            <a:r>
              <a:rPr kumimoji="0" lang="nl-NL" sz="4000" b="0" i="1" u="none" strike="noStrike" kern="0" cap="none" spc="0" normalizeH="0" baseline="0" noProof="0" dirty="0">
                <a:ln>
                  <a:noFill/>
                </a:ln>
                <a:solidFill>
                  <a:srgbClr val="FFFFFF"/>
                </a:solidFill>
                <a:effectLst/>
                <a:uLnTx/>
                <a:uFillTx/>
                <a:latin typeface="Verdana"/>
                <a:ea typeface="+mj-ea"/>
                <a:cs typeface="+mj-cs"/>
              </a:rPr>
              <a:t>totstandkoming</a:t>
            </a:r>
          </a:p>
        </p:txBody>
      </p:sp>
    </p:spTree>
    <p:extLst>
      <p:ext uri="{BB962C8B-B14F-4D97-AF65-F5344CB8AC3E}">
        <p14:creationId xmlns:p14="http://schemas.microsoft.com/office/powerpoint/2010/main" val="32431059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1253" y="809653"/>
            <a:ext cx="10923588" cy="948047"/>
          </a:xfrm>
        </p:spPr>
        <p:txBody>
          <a:bodyPr>
            <a:normAutofit/>
          </a:bodyPr>
          <a:lstStyle/>
          <a:p>
            <a:r>
              <a:rPr lang="nl-NL" sz="4000" dirty="0"/>
              <a:t>Kosten van Arbeid</a:t>
            </a:r>
          </a:p>
        </p:txBody>
      </p:sp>
      <p:pic>
        <p:nvPicPr>
          <p:cNvPr id="5" name="Afbeelding 4">
            <a:extLst>
              <a:ext uri="{FF2B5EF4-FFF2-40B4-BE49-F238E27FC236}">
                <a16:creationId xmlns:a16="http://schemas.microsoft.com/office/drawing/2014/main" id="{79CF3EE8-28BE-4286-B28E-1A12E0611A89}"/>
              </a:ext>
            </a:extLst>
          </p:cNvPr>
          <p:cNvPicPr>
            <a:picLocks noChangeAspect="1"/>
          </p:cNvPicPr>
          <p:nvPr/>
        </p:nvPicPr>
        <p:blipFill>
          <a:blip r:embed="rId2"/>
          <a:stretch>
            <a:fillRect/>
          </a:stretch>
        </p:blipFill>
        <p:spPr>
          <a:xfrm>
            <a:off x="552566" y="1925668"/>
            <a:ext cx="10582275" cy="3305175"/>
          </a:xfrm>
          <a:prstGeom prst="rect">
            <a:avLst/>
          </a:prstGeom>
        </p:spPr>
      </p:pic>
    </p:spTree>
    <p:extLst>
      <p:ext uri="{BB962C8B-B14F-4D97-AF65-F5344CB8AC3E}">
        <p14:creationId xmlns:p14="http://schemas.microsoft.com/office/powerpoint/2010/main" val="31993418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635000" y="2211426"/>
            <a:ext cx="10923588" cy="3931928"/>
          </a:xfrm>
        </p:spPr>
        <p:txBody>
          <a:bodyPr numCol="1">
            <a:normAutofit fontScale="70000" lnSpcReduction="20000"/>
          </a:bodyPr>
          <a:lstStyle/>
          <a:p>
            <a:r>
              <a:rPr lang="nl-NL" sz="2900" dirty="0"/>
              <a:t>Bij wijziging arbeidsrechtelijke situatie inzake fte of loon nieuw uurtarief berekenen of nieuw addendum opstellen</a:t>
            </a:r>
          </a:p>
          <a:p>
            <a:r>
              <a:rPr lang="nl-NL" sz="2900" dirty="0"/>
              <a:t>Onderbouwing op grond van verzamelloonstaten (op jaarbasis) of alle maandloonstroken van toepassing op de projectperiode.</a:t>
            </a:r>
          </a:p>
          <a:p>
            <a:r>
              <a:rPr lang="nl-NL" sz="2900" dirty="0"/>
              <a:t>Besteding IKB niet relevant voor % EJK</a:t>
            </a:r>
          </a:p>
          <a:p>
            <a:r>
              <a:rPr lang="nl-NL" sz="2900" dirty="0"/>
              <a:t>Onderbouwende documenten in de administratie:</a:t>
            </a:r>
          </a:p>
          <a:p>
            <a:pPr lvl="1"/>
            <a:r>
              <a:rPr lang="nl-NL" sz="2900" dirty="0"/>
              <a:t>Loonstaten</a:t>
            </a:r>
          </a:p>
          <a:p>
            <a:pPr lvl="1"/>
            <a:r>
              <a:rPr lang="nl-NL" sz="2900" dirty="0"/>
              <a:t>Arbeidscontracten</a:t>
            </a:r>
          </a:p>
          <a:p>
            <a:pPr lvl="1"/>
            <a:r>
              <a:rPr lang="nl-NL" sz="2900" dirty="0"/>
              <a:t>Addendum of een Urenregistratie</a:t>
            </a:r>
          </a:p>
          <a:p>
            <a:pPr lvl="1"/>
            <a:r>
              <a:rPr lang="nl-NL" sz="2900" dirty="0"/>
              <a:t>Tariefberekening per medewerker bij gebruik urenregistratie</a:t>
            </a:r>
          </a:p>
          <a:p>
            <a:pPr marL="457200" lvl="1" indent="0">
              <a:buNone/>
            </a:pPr>
            <a:r>
              <a:rPr lang="nl-NL" sz="2900" dirty="0"/>
              <a:t>of</a:t>
            </a:r>
          </a:p>
          <a:p>
            <a:pPr lvl="1"/>
            <a:r>
              <a:rPr lang="nl-NL" sz="2900" dirty="0"/>
              <a:t>Periodebedrag per medewerker bij gebruik addendum</a:t>
            </a:r>
          </a:p>
          <a:p>
            <a:pPr lvl="1"/>
            <a:endParaRPr lang="nl-NL" sz="2900" dirty="0"/>
          </a:p>
          <a:p>
            <a:pPr lvl="1"/>
            <a:endParaRPr lang="nl-NL" sz="2900" dirty="0"/>
          </a:p>
          <a:p>
            <a:pPr lvl="1"/>
            <a:endParaRPr lang="nl-NL" sz="2900" dirty="0"/>
          </a:p>
          <a:p>
            <a:endParaRPr lang="nl-NL" sz="2900" dirty="0"/>
          </a:p>
          <a:p>
            <a:endParaRPr lang="nl-NL" sz="2900" dirty="0"/>
          </a:p>
          <a:p>
            <a:endParaRPr lang="nl-NL" sz="1900" dirty="0"/>
          </a:p>
          <a:p>
            <a:endParaRPr lang="nl-NL" dirty="0"/>
          </a:p>
        </p:txBody>
      </p:sp>
      <p:sp>
        <p:nvSpPr>
          <p:cNvPr id="2" name="Titel 1"/>
          <p:cNvSpPr>
            <a:spLocks noGrp="1"/>
          </p:cNvSpPr>
          <p:nvPr>
            <p:ph type="title"/>
          </p:nvPr>
        </p:nvSpPr>
        <p:spPr/>
        <p:txBody>
          <a:bodyPr>
            <a:normAutofit/>
          </a:bodyPr>
          <a:lstStyle/>
          <a:p>
            <a:r>
              <a:rPr lang="nl-NL" dirty="0"/>
              <a:t>Aandachtspunten bij grondslag loonstrook</a:t>
            </a:r>
          </a:p>
        </p:txBody>
      </p:sp>
    </p:spTree>
    <p:extLst>
      <p:ext uri="{BB962C8B-B14F-4D97-AF65-F5344CB8AC3E}">
        <p14:creationId xmlns:p14="http://schemas.microsoft.com/office/powerpoint/2010/main" val="61246848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7EECA894-1D83-403C-9C5C-D77F54C65BA7}"/>
              </a:ext>
            </a:extLst>
          </p:cNvPr>
          <p:cNvSpPr>
            <a:spLocks noGrp="1"/>
          </p:cNvSpPr>
          <p:nvPr>
            <p:ph idx="1"/>
          </p:nvPr>
        </p:nvSpPr>
        <p:spPr/>
        <p:txBody>
          <a:bodyPr/>
          <a:lstStyle/>
          <a:p>
            <a:r>
              <a:rPr lang="nl-NL" sz="2000" dirty="0"/>
              <a:t>Voor overheidsorganisaties of andere organisaties die de HOT gebruiken.</a:t>
            </a:r>
          </a:p>
          <a:p>
            <a:r>
              <a:rPr lang="nl-NL" sz="2000" dirty="0"/>
              <a:t>Bij gebruik van een uurtarief op grond van de HOT dient er nog steeds een urenregistratie te worden bijgehouden.</a:t>
            </a:r>
          </a:p>
          <a:p>
            <a:r>
              <a:rPr lang="nl-NL" sz="2000" dirty="0"/>
              <a:t>Besteding IKB niet relevant voor % EJK.</a:t>
            </a:r>
          </a:p>
          <a:p>
            <a:r>
              <a:rPr lang="nl-NL" sz="2000" dirty="0"/>
              <a:t>Onderbouwende documenten in de administratie:</a:t>
            </a:r>
          </a:p>
          <a:p>
            <a:pPr lvl="1"/>
            <a:r>
              <a:rPr lang="nl-NL" dirty="0"/>
              <a:t>Arbeidscontracten/Loonstroken</a:t>
            </a:r>
          </a:p>
          <a:p>
            <a:pPr lvl="1"/>
            <a:r>
              <a:rPr lang="nl-NL" dirty="0"/>
              <a:t>Addendum of een Urenregistratie</a:t>
            </a:r>
          </a:p>
          <a:p>
            <a:pPr lvl="1"/>
            <a:r>
              <a:rPr lang="nl-NL" dirty="0"/>
              <a:t>Tarief per medewerker bij gebruik urenregistratie</a:t>
            </a:r>
          </a:p>
          <a:p>
            <a:pPr marL="457200" lvl="1" indent="0">
              <a:buNone/>
            </a:pPr>
            <a:r>
              <a:rPr lang="nl-NL" dirty="0"/>
              <a:t>of</a:t>
            </a:r>
          </a:p>
          <a:p>
            <a:pPr lvl="1"/>
            <a:r>
              <a:rPr lang="nl-NL" dirty="0"/>
              <a:t>Periodebedrag per medewerker bij gebruik addendum</a:t>
            </a:r>
          </a:p>
          <a:p>
            <a:endParaRPr lang="nl-NL" dirty="0"/>
          </a:p>
        </p:txBody>
      </p:sp>
      <p:sp>
        <p:nvSpPr>
          <p:cNvPr id="3" name="Titel 2">
            <a:extLst>
              <a:ext uri="{FF2B5EF4-FFF2-40B4-BE49-F238E27FC236}">
                <a16:creationId xmlns:a16="http://schemas.microsoft.com/office/drawing/2014/main" id="{128852FC-7CB1-4791-AAB6-F76F8D737165}"/>
              </a:ext>
            </a:extLst>
          </p:cNvPr>
          <p:cNvSpPr>
            <a:spLocks noGrp="1"/>
          </p:cNvSpPr>
          <p:nvPr>
            <p:ph type="title"/>
          </p:nvPr>
        </p:nvSpPr>
        <p:spPr/>
        <p:txBody>
          <a:bodyPr/>
          <a:lstStyle/>
          <a:p>
            <a:r>
              <a:rPr lang="nl-NL" dirty="0"/>
              <a:t>Aandachtspunten bij grondslag HOT</a:t>
            </a:r>
          </a:p>
        </p:txBody>
      </p:sp>
      <p:sp>
        <p:nvSpPr>
          <p:cNvPr id="4" name="Tijdelijke aanduiding voor datum 3">
            <a:extLst>
              <a:ext uri="{FF2B5EF4-FFF2-40B4-BE49-F238E27FC236}">
                <a16:creationId xmlns:a16="http://schemas.microsoft.com/office/drawing/2014/main" id="{146ECAAA-2667-42D6-8B34-B9E6B35A7A7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050" b="0" i="0" u="none" strike="noStrike" kern="1200" cap="none" spc="0" normalizeH="0" baseline="0" noProof="0" dirty="0">
              <a:ln>
                <a:noFill/>
              </a:ln>
              <a:solidFill>
                <a:srgbClr val="FFFFFF">
                  <a:lumMod val="65000"/>
                </a:srgbClr>
              </a:solidFill>
              <a:effectLst/>
              <a:uLnTx/>
              <a:uFillTx/>
              <a:latin typeface="Verdana"/>
              <a:ea typeface="+mn-ea"/>
              <a:cs typeface="+mn-cs"/>
            </a:endParaRPr>
          </a:p>
        </p:txBody>
      </p:sp>
      <p:sp>
        <p:nvSpPr>
          <p:cNvPr id="5" name="Tijdelijke aanduiding voor voettekst 4">
            <a:extLst>
              <a:ext uri="{FF2B5EF4-FFF2-40B4-BE49-F238E27FC236}">
                <a16:creationId xmlns:a16="http://schemas.microsoft.com/office/drawing/2014/main" id="{73E00318-FB39-4B45-A814-A8306E36941B}"/>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050" b="0" i="0" u="none" strike="noStrike" kern="1200" cap="none" spc="0" normalizeH="0" baseline="0" noProof="0" dirty="0">
              <a:ln>
                <a:noFill/>
              </a:ln>
              <a:solidFill>
                <a:srgbClr val="FFFFFF">
                  <a:lumMod val="65000"/>
                </a:srgbClr>
              </a:solidFill>
              <a:effectLst/>
              <a:uLnTx/>
              <a:uFillTx/>
              <a:latin typeface="Verdana"/>
              <a:ea typeface="+mn-ea"/>
              <a:cs typeface="+mn-cs"/>
            </a:endParaRPr>
          </a:p>
        </p:txBody>
      </p:sp>
      <p:sp>
        <p:nvSpPr>
          <p:cNvPr id="6" name="Tijdelijke aanduiding voor dianummer 5">
            <a:extLst>
              <a:ext uri="{FF2B5EF4-FFF2-40B4-BE49-F238E27FC236}">
                <a16:creationId xmlns:a16="http://schemas.microsoft.com/office/drawing/2014/main" id="{D1D6252B-E619-46D3-A254-71E697D55D3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A0A6AF-03C5-477E-939A-E28F7E7F05EA}" type="slidenum">
              <a:rPr kumimoji="0" lang="nl-NL" sz="1050" b="0" i="0" u="none" strike="noStrike" kern="1200" cap="none" spc="0" normalizeH="0" baseline="0" noProof="0" smtClean="0">
                <a:ln>
                  <a:noFill/>
                </a:ln>
                <a:solidFill>
                  <a:srgbClr val="FFFFFF">
                    <a:lumMod val="65000"/>
                  </a:srgbClr>
                </a:solidFill>
                <a:effectLst/>
                <a:uLnTx/>
                <a:uFillTx/>
                <a:latin typeface="Verdan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nl-NL" sz="1050" b="0" i="0" u="none" strike="noStrike" kern="1200" cap="none" spc="0" normalizeH="0" baseline="0" noProof="0" dirty="0">
              <a:ln>
                <a:noFill/>
              </a:ln>
              <a:solidFill>
                <a:srgbClr val="FFFFFF">
                  <a:lumMod val="65000"/>
                </a:srgbClr>
              </a:solidFill>
              <a:effectLst/>
              <a:uLnTx/>
              <a:uFillTx/>
              <a:latin typeface="Verdana"/>
              <a:ea typeface="+mn-ea"/>
              <a:cs typeface="+mn-cs"/>
            </a:endParaRPr>
          </a:p>
        </p:txBody>
      </p:sp>
    </p:spTree>
    <p:extLst>
      <p:ext uri="{BB962C8B-B14F-4D97-AF65-F5344CB8AC3E}">
        <p14:creationId xmlns:p14="http://schemas.microsoft.com/office/powerpoint/2010/main" val="42630020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numCol="1">
            <a:normAutofit lnSpcReduction="10000"/>
          </a:bodyPr>
          <a:lstStyle/>
          <a:p>
            <a:pPr marL="0" indent="0">
              <a:buNone/>
            </a:pPr>
            <a:r>
              <a:rPr lang="nl-NL" sz="2000" b="1" dirty="0"/>
              <a:t>Uitgangspunten</a:t>
            </a:r>
          </a:p>
          <a:p>
            <a:r>
              <a:rPr lang="nl-NL" sz="2000" dirty="0"/>
              <a:t>Geen sprake van verloning</a:t>
            </a:r>
          </a:p>
          <a:p>
            <a:r>
              <a:rPr lang="nl-NL" sz="2000" dirty="0"/>
              <a:t>Samenwerkingspartner zonder leidinggevende</a:t>
            </a:r>
          </a:p>
          <a:p>
            <a:r>
              <a:rPr lang="nl-NL" sz="2000" dirty="0"/>
              <a:t>Voorbeelden zijn ZZP’ers of een vennoot van een VOF</a:t>
            </a:r>
          </a:p>
          <a:p>
            <a:r>
              <a:rPr lang="nl-NL" sz="2000" dirty="0"/>
              <a:t>Vast tarief van 36 euro </a:t>
            </a:r>
          </a:p>
          <a:p>
            <a:r>
              <a:rPr lang="nl-NL" sz="2000" dirty="0"/>
              <a:t>Overeenkomst tussen penvoerder en de samenwerkingspartner in de vorm van een addendum</a:t>
            </a:r>
          </a:p>
          <a:p>
            <a:pPr marL="0" indent="0">
              <a:buNone/>
            </a:pPr>
            <a:endParaRPr lang="nl-NL" sz="1900" dirty="0"/>
          </a:p>
          <a:p>
            <a:pPr marL="0" indent="0">
              <a:buNone/>
            </a:pPr>
            <a:endParaRPr lang="nl-NL" sz="1900" dirty="0"/>
          </a:p>
          <a:p>
            <a:pPr marL="0" indent="0">
              <a:buNone/>
            </a:pPr>
            <a:r>
              <a:rPr lang="nl-NL" sz="1600" dirty="0"/>
              <a:t> </a:t>
            </a:r>
          </a:p>
          <a:p>
            <a:endParaRPr lang="nl-NL" dirty="0"/>
          </a:p>
          <a:p>
            <a:endParaRPr lang="nl-NL" dirty="0"/>
          </a:p>
          <a:p>
            <a:endParaRPr lang="nl-NL" dirty="0"/>
          </a:p>
          <a:p>
            <a:endParaRPr lang="nl-NL" dirty="0"/>
          </a:p>
        </p:txBody>
      </p:sp>
      <p:sp>
        <p:nvSpPr>
          <p:cNvPr id="2" name="Titel 1"/>
          <p:cNvSpPr>
            <a:spLocks noGrp="1"/>
          </p:cNvSpPr>
          <p:nvPr>
            <p:ph type="title"/>
          </p:nvPr>
        </p:nvSpPr>
        <p:spPr/>
        <p:txBody>
          <a:bodyPr>
            <a:normAutofit/>
          </a:bodyPr>
          <a:lstStyle/>
          <a:p>
            <a:r>
              <a:rPr lang="nl-NL" dirty="0"/>
              <a:t>Kosten eigen arbeid</a:t>
            </a:r>
          </a:p>
        </p:txBody>
      </p:sp>
    </p:spTree>
    <p:extLst>
      <p:ext uri="{BB962C8B-B14F-4D97-AF65-F5344CB8AC3E}">
        <p14:creationId xmlns:p14="http://schemas.microsoft.com/office/powerpoint/2010/main" val="188835151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635000" y="2289484"/>
            <a:ext cx="10923588" cy="4568515"/>
          </a:xfrm>
        </p:spPr>
        <p:txBody>
          <a:bodyPr>
            <a:normAutofit fontScale="25000" lnSpcReduction="20000"/>
          </a:bodyPr>
          <a:lstStyle/>
          <a:p>
            <a:pPr marL="0" indent="0">
              <a:lnSpc>
                <a:spcPct val="120000"/>
              </a:lnSpc>
              <a:buNone/>
            </a:pPr>
            <a:r>
              <a:rPr lang="nl-NL" sz="8000" b="1" dirty="0"/>
              <a:t>Uitgangspunten</a:t>
            </a:r>
          </a:p>
          <a:p>
            <a:pPr>
              <a:lnSpc>
                <a:spcPct val="120000"/>
              </a:lnSpc>
            </a:pPr>
            <a:r>
              <a:rPr lang="nl-NL" sz="8000" dirty="0"/>
              <a:t>Handboek Loonheffingen van Belastingdienst is leidend</a:t>
            </a:r>
          </a:p>
          <a:p>
            <a:pPr>
              <a:lnSpc>
                <a:spcPct val="120000"/>
              </a:lnSpc>
            </a:pPr>
            <a:r>
              <a:rPr lang="nl-NL" sz="8000" dirty="0"/>
              <a:t>Geldende maxima conform HB 2022</a:t>
            </a:r>
          </a:p>
          <a:p>
            <a:pPr lvl="1">
              <a:lnSpc>
                <a:spcPct val="120000"/>
              </a:lnSpc>
            </a:pPr>
            <a:r>
              <a:rPr lang="nl-NL" sz="8000" dirty="0"/>
              <a:t>€ 5 per uur (&gt;leeftijd 23 jaar)/</a:t>
            </a:r>
            <a:br>
              <a:rPr lang="nl-NL" sz="8000" dirty="0"/>
            </a:br>
            <a:r>
              <a:rPr lang="nl-NL" sz="8000" dirty="0"/>
              <a:t>€ 2,75 per uur (&lt;=leeftijd 23 jaar)</a:t>
            </a:r>
          </a:p>
          <a:p>
            <a:pPr lvl="1">
              <a:lnSpc>
                <a:spcPct val="120000"/>
              </a:lnSpc>
            </a:pPr>
            <a:r>
              <a:rPr lang="nl-NL" sz="8000" dirty="0"/>
              <a:t>€ 180 per maand</a:t>
            </a:r>
          </a:p>
          <a:p>
            <a:pPr lvl="1">
              <a:lnSpc>
                <a:spcPct val="120000"/>
              </a:lnSpc>
            </a:pPr>
            <a:r>
              <a:rPr lang="nl-NL" sz="8000" dirty="0"/>
              <a:t>€ 1800 per kalenderjaar</a:t>
            </a:r>
          </a:p>
          <a:p>
            <a:pPr>
              <a:lnSpc>
                <a:spcPct val="120000"/>
              </a:lnSpc>
            </a:pPr>
            <a:r>
              <a:rPr lang="nl-NL" sz="8000" dirty="0"/>
              <a:t>Zelf actualiseringen van het Handboek bij houden</a:t>
            </a:r>
          </a:p>
          <a:p>
            <a:pPr marL="0" indent="0">
              <a:lnSpc>
                <a:spcPct val="120000"/>
              </a:lnSpc>
              <a:buNone/>
            </a:pPr>
            <a:endParaRPr lang="nl-NL" sz="8000" b="1" dirty="0"/>
          </a:p>
          <a:p>
            <a:pPr marL="0" indent="0">
              <a:lnSpc>
                <a:spcPct val="120000"/>
              </a:lnSpc>
              <a:buNone/>
            </a:pPr>
            <a:endParaRPr lang="nl-NL" sz="8000" b="1" dirty="0"/>
          </a:p>
          <a:p>
            <a:pPr marL="0" indent="0">
              <a:lnSpc>
                <a:spcPct val="120000"/>
              </a:lnSpc>
              <a:buNone/>
            </a:pPr>
            <a:r>
              <a:rPr lang="nl-NL" sz="8000" b="1" dirty="0"/>
              <a:t>Administratieve vereisten:</a:t>
            </a:r>
          </a:p>
          <a:p>
            <a:pPr>
              <a:lnSpc>
                <a:spcPct val="120000"/>
              </a:lnSpc>
            </a:pPr>
            <a:r>
              <a:rPr lang="nl-NL" sz="8000" dirty="0"/>
              <a:t>Indien de bovenvermelde maxima worden aangehouden: </a:t>
            </a:r>
            <a:r>
              <a:rPr lang="nl-NL" sz="8000" b="1" u="sng" dirty="0"/>
              <a:t>geen</a:t>
            </a:r>
            <a:r>
              <a:rPr lang="nl-NL" sz="8000" dirty="0"/>
              <a:t> urenregistratie noodzakelijk</a:t>
            </a:r>
          </a:p>
          <a:p>
            <a:pPr>
              <a:lnSpc>
                <a:spcPct val="120000"/>
              </a:lnSpc>
            </a:pPr>
            <a:r>
              <a:rPr lang="nl-NL" sz="8000" dirty="0"/>
              <a:t>Overeenkomst met vrijwilliger</a:t>
            </a:r>
          </a:p>
          <a:p>
            <a:pPr>
              <a:lnSpc>
                <a:spcPct val="120000"/>
              </a:lnSpc>
            </a:pPr>
            <a:r>
              <a:rPr lang="nl-NL" sz="8000" dirty="0"/>
              <a:t>Bewijs van ontvangst vergoeding ondertekend door de vrijwilliger</a:t>
            </a:r>
          </a:p>
          <a:p>
            <a:pPr marL="0" indent="0">
              <a:lnSpc>
                <a:spcPct val="120000"/>
              </a:lnSpc>
              <a:buNone/>
            </a:pPr>
            <a:endParaRPr lang="nl-NL" sz="8000" dirty="0"/>
          </a:p>
          <a:p>
            <a:pPr marL="0" indent="0">
              <a:lnSpc>
                <a:spcPct val="120000"/>
              </a:lnSpc>
              <a:buNone/>
            </a:pPr>
            <a:r>
              <a:rPr lang="nl-NL" sz="8000" dirty="0"/>
              <a:t> </a:t>
            </a:r>
          </a:p>
          <a:p>
            <a:pPr>
              <a:lnSpc>
                <a:spcPct val="120000"/>
              </a:lnSpc>
            </a:pPr>
            <a:endParaRPr lang="nl-NL" sz="8000" dirty="0"/>
          </a:p>
          <a:p>
            <a:pPr>
              <a:lnSpc>
                <a:spcPct val="120000"/>
              </a:lnSpc>
            </a:pPr>
            <a:endParaRPr lang="nl-NL" sz="8000" dirty="0"/>
          </a:p>
          <a:p>
            <a:pPr>
              <a:lnSpc>
                <a:spcPct val="120000"/>
              </a:lnSpc>
            </a:pPr>
            <a:endParaRPr lang="nl-NL" dirty="0"/>
          </a:p>
          <a:p>
            <a:pPr>
              <a:lnSpc>
                <a:spcPct val="120000"/>
              </a:lnSpc>
            </a:pPr>
            <a:endParaRPr lang="nl-NL" dirty="0"/>
          </a:p>
        </p:txBody>
      </p:sp>
      <p:sp>
        <p:nvSpPr>
          <p:cNvPr id="2" name="Titel 1"/>
          <p:cNvSpPr>
            <a:spLocks noGrp="1"/>
          </p:cNvSpPr>
          <p:nvPr>
            <p:ph type="title"/>
          </p:nvPr>
        </p:nvSpPr>
        <p:spPr/>
        <p:txBody>
          <a:bodyPr>
            <a:normAutofit/>
          </a:bodyPr>
          <a:lstStyle/>
          <a:p>
            <a:r>
              <a:rPr lang="nl-NL" dirty="0"/>
              <a:t>Kosten vrijwilligers</a:t>
            </a:r>
          </a:p>
        </p:txBody>
      </p:sp>
    </p:spTree>
    <p:extLst>
      <p:ext uri="{BB962C8B-B14F-4D97-AF65-F5344CB8AC3E}">
        <p14:creationId xmlns:p14="http://schemas.microsoft.com/office/powerpoint/2010/main" val="33140781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a:normAutofit/>
          </a:bodyPr>
          <a:lstStyle/>
          <a:p>
            <a:pPr marL="457200" lvl="1" indent="0">
              <a:buNone/>
            </a:pPr>
            <a:endParaRPr lang="nl-NL" sz="1200" dirty="0"/>
          </a:p>
          <a:p>
            <a:pPr lvl="1"/>
            <a:endParaRPr lang="nl-NL" sz="1200" dirty="0"/>
          </a:p>
          <a:p>
            <a:pPr lvl="1"/>
            <a:endParaRPr lang="nl-NL" sz="1200" dirty="0"/>
          </a:p>
          <a:p>
            <a:endParaRPr lang="nl-NL" dirty="0"/>
          </a:p>
          <a:p>
            <a:endParaRPr lang="nl-NL" dirty="0"/>
          </a:p>
          <a:p>
            <a:endParaRPr lang="nl-NL" dirty="0"/>
          </a:p>
          <a:p>
            <a:endParaRPr lang="nl-NL" dirty="0"/>
          </a:p>
        </p:txBody>
      </p:sp>
      <p:sp>
        <p:nvSpPr>
          <p:cNvPr id="2" name="Titel 1"/>
          <p:cNvSpPr>
            <a:spLocks noGrp="1"/>
          </p:cNvSpPr>
          <p:nvPr>
            <p:ph type="title"/>
          </p:nvPr>
        </p:nvSpPr>
        <p:spPr>
          <a:xfrm>
            <a:off x="311614" y="869796"/>
            <a:ext cx="10923588" cy="974648"/>
          </a:xfrm>
        </p:spPr>
        <p:txBody>
          <a:bodyPr>
            <a:normAutofit/>
          </a:bodyPr>
          <a:lstStyle/>
          <a:p>
            <a:r>
              <a:rPr lang="nl-NL" dirty="0"/>
              <a:t>Specifieke uitgaven doelgroep</a:t>
            </a:r>
          </a:p>
        </p:txBody>
      </p:sp>
      <p:graphicFrame>
        <p:nvGraphicFramePr>
          <p:cNvPr id="4" name="Tabel 3"/>
          <p:cNvGraphicFramePr>
            <a:graphicFrameLocks noGrp="1"/>
          </p:cNvGraphicFramePr>
          <p:nvPr>
            <p:extLst>
              <p:ext uri="{D42A27DB-BD31-4B8C-83A1-F6EECF244321}">
                <p14:modId xmlns:p14="http://schemas.microsoft.com/office/powerpoint/2010/main" val="2230425026"/>
              </p:ext>
            </p:extLst>
          </p:nvPr>
        </p:nvGraphicFramePr>
        <p:xfrm>
          <a:off x="423126" y="1943072"/>
          <a:ext cx="9791700" cy="2513004"/>
        </p:xfrm>
        <a:graphic>
          <a:graphicData uri="http://schemas.openxmlformats.org/drawingml/2006/table">
            <a:tbl>
              <a:tblPr firstRow="1" firstCol="1" lastRow="1" lastCol="1" bandRow="1" bandCol="1">
                <a:tableStyleId>{5C22544A-7EE6-4342-B048-85BDC9FD1C3A}</a:tableStyleId>
              </a:tblPr>
              <a:tblGrid>
                <a:gridCol w="2463150">
                  <a:extLst>
                    <a:ext uri="{9D8B030D-6E8A-4147-A177-3AD203B41FA5}">
                      <a16:colId xmlns:a16="http://schemas.microsoft.com/office/drawing/2014/main" val="3184625277"/>
                    </a:ext>
                  </a:extLst>
                </a:gridCol>
                <a:gridCol w="7328550">
                  <a:extLst>
                    <a:ext uri="{9D8B030D-6E8A-4147-A177-3AD203B41FA5}">
                      <a16:colId xmlns:a16="http://schemas.microsoft.com/office/drawing/2014/main" val="4049646303"/>
                    </a:ext>
                  </a:extLst>
                </a:gridCol>
              </a:tblGrid>
              <a:tr h="347372">
                <a:tc gridSpan="2">
                  <a:txBody>
                    <a:bodyPr/>
                    <a:lstStyle/>
                    <a:p>
                      <a:pPr>
                        <a:spcAft>
                          <a:spcPts val="0"/>
                        </a:spcAft>
                      </a:pPr>
                      <a:r>
                        <a:rPr lang="nl-NL" sz="1600" dirty="0">
                          <a:solidFill>
                            <a:schemeClr val="bg1"/>
                          </a:solidFill>
                          <a:effectLst/>
                        </a:rPr>
                        <a:t>Algemene uitgangspunten</a:t>
                      </a:r>
                      <a:endParaRPr lang="nl-NL" sz="1600" dirty="0">
                        <a:solidFill>
                          <a:schemeClr val="bg1"/>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solidFill>
                      <a:schemeClr val="bg2">
                        <a:lumMod val="50000"/>
                      </a:schemeClr>
                    </a:solidFill>
                  </a:tcPr>
                </a:tc>
                <a:tc hMerge="1">
                  <a:txBody>
                    <a:bodyPr/>
                    <a:lstStyle/>
                    <a:p>
                      <a:endParaRPr lang="nl-NL"/>
                    </a:p>
                  </a:txBody>
                  <a:tcPr/>
                </a:tc>
                <a:extLst>
                  <a:ext uri="{0D108BD9-81ED-4DB2-BD59-A6C34878D82A}">
                    <a16:rowId xmlns:a16="http://schemas.microsoft.com/office/drawing/2014/main" val="2630930098"/>
                  </a:ext>
                </a:extLst>
              </a:tr>
              <a:tr h="1188862">
                <a:tc>
                  <a:txBody>
                    <a:bodyPr/>
                    <a:lstStyle/>
                    <a:p>
                      <a:pPr marL="65405" marR="198755">
                        <a:spcAft>
                          <a:spcPts val="0"/>
                        </a:spcAft>
                      </a:pPr>
                      <a:r>
                        <a:rPr lang="nl-NL" sz="1600" dirty="0">
                          <a:solidFill>
                            <a:schemeClr val="bg1"/>
                          </a:solidFill>
                          <a:effectLst/>
                        </a:rPr>
                        <a:t>Algemeen</a:t>
                      </a:r>
                      <a:endParaRPr lang="nl-NL" sz="1600" dirty="0">
                        <a:solidFill>
                          <a:schemeClr val="bg1"/>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solidFill>
                      <a:schemeClr val="bg2">
                        <a:lumMod val="50000"/>
                      </a:schemeClr>
                    </a:solidFill>
                  </a:tcPr>
                </a:tc>
                <a:tc>
                  <a:txBody>
                    <a:bodyPr/>
                    <a:lstStyle/>
                    <a:p>
                      <a:pPr marL="342900" lvl="0" indent="-342900">
                        <a:lnSpc>
                          <a:spcPts val="1220"/>
                        </a:lnSpc>
                        <a:spcAft>
                          <a:spcPts val="0"/>
                        </a:spcAft>
                        <a:buSzPts val="1000"/>
                        <a:buFont typeface="Symbol" panose="05050102010706020507" pitchFamily="18" charset="2"/>
                        <a:buChar char=""/>
                        <a:tabLst>
                          <a:tab pos="523875" algn="l"/>
                          <a:tab pos="524510" algn="l"/>
                        </a:tabLst>
                      </a:pPr>
                      <a:endParaRPr lang="nl-NL" sz="1600" dirty="0">
                        <a:solidFill>
                          <a:schemeClr val="bg1"/>
                        </a:solidFill>
                        <a:effectLst/>
                      </a:endParaRPr>
                    </a:p>
                    <a:p>
                      <a:pPr marL="342900" lvl="0" indent="-342900">
                        <a:lnSpc>
                          <a:spcPct val="100000"/>
                        </a:lnSpc>
                        <a:spcAft>
                          <a:spcPts val="0"/>
                        </a:spcAft>
                        <a:buSzPts val="1000"/>
                        <a:buFont typeface="Symbol" panose="05050102010706020507" pitchFamily="18" charset="2"/>
                        <a:buChar char=""/>
                        <a:tabLst>
                          <a:tab pos="523875" algn="l"/>
                          <a:tab pos="524510" algn="l"/>
                        </a:tabLst>
                      </a:pPr>
                      <a:r>
                        <a:rPr lang="nl-NL" sz="1600" dirty="0">
                          <a:solidFill>
                            <a:schemeClr val="bg1"/>
                          </a:solidFill>
                          <a:effectLst/>
                        </a:rPr>
                        <a:t>De verstrekte bijstand moet direct te relateren zijn aan de</a:t>
                      </a:r>
                      <a:r>
                        <a:rPr lang="nl-NL" sz="1600" baseline="0" dirty="0">
                          <a:solidFill>
                            <a:schemeClr val="bg1"/>
                          </a:solidFill>
                          <a:effectLst/>
                        </a:rPr>
                        <a:t> </a:t>
                      </a:r>
                      <a:r>
                        <a:rPr lang="nl-NL" sz="1600" dirty="0">
                          <a:solidFill>
                            <a:schemeClr val="bg1"/>
                          </a:solidFill>
                          <a:effectLst/>
                        </a:rPr>
                        <a:t>deelnemer, redelijk zijn en in een proportionele verhouding staan tot de specifieke behoeften en situatie van de betreffende deelnemer.</a:t>
                      </a:r>
                      <a:endParaRPr lang="nl-NL" sz="1600" dirty="0">
                        <a:solidFill>
                          <a:schemeClr val="bg1"/>
                        </a:solidFill>
                        <a:effectLst/>
                        <a:latin typeface="Verdana" panose="020B0604030504040204" pitchFamily="34" charset="0"/>
                        <a:ea typeface="Symbol" panose="05050102010706020507" pitchFamily="18" charset="2"/>
                        <a:cs typeface="Symbol" panose="05050102010706020507" pitchFamily="18" charset="2"/>
                      </a:endParaRPr>
                    </a:p>
                  </a:txBody>
                  <a:tcPr marL="0" marR="0" marT="0" marB="0">
                    <a:solidFill>
                      <a:schemeClr val="bg2">
                        <a:lumMod val="50000"/>
                      </a:schemeClr>
                    </a:solidFill>
                  </a:tcPr>
                </a:tc>
                <a:extLst>
                  <a:ext uri="{0D108BD9-81ED-4DB2-BD59-A6C34878D82A}">
                    <a16:rowId xmlns:a16="http://schemas.microsoft.com/office/drawing/2014/main" val="2586966171"/>
                  </a:ext>
                </a:extLst>
              </a:tr>
              <a:tr h="976770">
                <a:tc>
                  <a:txBody>
                    <a:bodyPr/>
                    <a:lstStyle/>
                    <a:p>
                      <a:pPr marL="65405" marR="198755">
                        <a:spcAft>
                          <a:spcPts val="0"/>
                        </a:spcAft>
                      </a:pPr>
                      <a:r>
                        <a:rPr lang="fr-FR" sz="1600" dirty="0" err="1">
                          <a:solidFill>
                            <a:schemeClr val="bg1"/>
                          </a:solidFill>
                          <a:effectLst/>
                        </a:rPr>
                        <a:t>Soorten</a:t>
                      </a:r>
                      <a:r>
                        <a:rPr lang="fr-FR" sz="1600" dirty="0">
                          <a:solidFill>
                            <a:schemeClr val="bg1"/>
                          </a:solidFill>
                          <a:effectLst/>
                        </a:rPr>
                        <a:t> </a:t>
                      </a:r>
                      <a:r>
                        <a:rPr lang="fr-FR" sz="1600" dirty="0" err="1">
                          <a:solidFill>
                            <a:schemeClr val="bg1"/>
                          </a:solidFill>
                          <a:effectLst/>
                        </a:rPr>
                        <a:t>kosten</a:t>
                      </a:r>
                      <a:endParaRPr lang="nl-NL" sz="1600" dirty="0">
                        <a:solidFill>
                          <a:schemeClr val="bg1"/>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solidFill>
                      <a:schemeClr val="bg2">
                        <a:lumMod val="50000"/>
                      </a:schemeClr>
                    </a:solidFill>
                  </a:tcPr>
                </a:tc>
                <a:tc>
                  <a:txBody>
                    <a:bodyPr/>
                    <a:lstStyle/>
                    <a:p>
                      <a:pPr marL="342900" lvl="0" indent="-342900">
                        <a:lnSpc>
                          <a:spcPts val="1220"/>
                        </a:lnSpc>
                        <a:spcAft>
                          <a:spcPts val="0"/>
                        </a:spcAft>
                        <a:buSzPts val="1000"/>
                        <a:buFont typeface="Symbol" panose="05050102010706020507" pitchFamily="18" charset="2"/>
                        <a:buChar char=""/>
                        <a:tabLst>
                          <a:tab pos="523875" algn="l"/>
                          <a:tab pos="524510" algn="l"/>
                        </a:tabLst>
                      </a:pPr>
                      <a:endParaRPr lang="en-US" sz="1600" dirty="0">
                        <a:solidFill>
                          <a:schemeClr val="bg1"/>
                        </a:solidFill>
                        <a:effectLst/>
                      </a:endParaRPr>
                    </a:p>
                    <a:p>
                      <a:pPr marL="342900" lvl="0" indent="-342900">
                        <a:lnSpc>
                          <a:spcPts val="1220"/>
                        </a:lnSpc>
                        <a:spcAft>
                          <a:spcPts val="0"/>
                        </a:spcAft>
                        <a:buSzPts val="1000"/>
                        <a:buFont typeface="Symbol" panose="05050102010706020507" pitchFamily="18" charset="2"/>
                        <a:buChar char=""/>
                        <a:tabLst>
                          <a:tab pos="523875" algn="l"/>
                          <a:tab pos="524510" algn="l"/>
                        </a:tabLst>
                      </a:pPr>
                      <a:r>
                        <a:rPr lang="en-US" sz="1600" dirty="0" err="1">
                          <a:solidFill>
                            <a:schemeClr val="bg1"/>
                          </a:solidFill>
                          <a:effectLst/>
                        </a:rPr>
                        <a:t>Studiekosten</a:t>
                      </a:r>
                      <a:endParaRPr lang="nl-NL" sz="1600" dirty="0">
                        <a:solidFill>
                          <a:schemeClr val="bg1"/>
                        </a:solidFill>
                        <a:effectLst/>
                      </a:endParaRPr>
                    </a:p>
                    <a:p>
                      <a:pPr marL="342900" lvl="0" indent="-342900">
                        <a:lnSpc>
                          <a:spcPts val="1220"/>
                        </a:lnSpc>
                        <a:spcAft>
                          <a:spcPts val="0"/>
                        </a:spcAft>
                        <a:buSzPts val="1000"/>
                        <a:buFont typeface="Symbol" panose="05050102010706020507" pitchFamily="18" charset="2"/>
                        <a:buChar char=""/>
                        <a:tabLst>
                          <a:tab pos="523875" algn="l"/>
                          <a:tab pos="524510" algn="l"/>
                        </a:tabLst>
                      </a:pPr>
                      <a:endParaRPr lang="en-US" sz="1600" dirty="0">
                        <a:solidFill>
                          <a:schemeClr val="bg1"/>
                        </a:solidFill>
                        <a:effectLst/>
                      </a:endParaRPr>
                    </a:p>
                    <a:p>
                      <a:pPr marL="342900" lvl="0" indent="-342900">
                        <a:lnSpc>
                          <a:spcPts val="1220"/>
                        </a:lnSpc>
                        <a:spcAft>
                          <a:spcPts val="0"/>
                        </a:spcAft>
                        <a:buSzPts val="1000"/>
                        <a:buFont typeface="Symbol" panose="05050102010706020507" pitchFamily="18" charset="2"/>
                        <a:buChar char=""/>
                        <a:tabLst>
                          <a:tab pos="523875" algn="l"/>
                          <a:tab pos="524510" algn="l"/>
                        </a:tabLst>
                      </a:pPr>
                      <a:r>
                        <a:rPr lang="en-US" sz="1600" dirty="0" err="1">
                          <a:solidFill>
                            <a:schemeClr val="bg1"/>
                          </a:solidFill>
                          <a:effectLst/>
                        </a:rPr>
                        <a:t>Vertaalkosten</a:t>
                      </a:r>
                      <a:endParaRPr lang="nl-NL" sz="1600" dirty="0">
                        <a:solidFill>
                          <a:schemeClr val="bg1"/>
                        </a:solidFill>
                        <a:effectLst/>
                      </a:endParaRPr>
                    </a:p>
                    <a:p>
                      <a:pPr marL="342900" lvl="0" indent="-342900">
                        <a:lnSpc>
                          <a:spcPts val="1220"/>
                        </a:lnSpc>
                        <a:spcAft>
                          <a:spcPts val="0"/>
                        </a:spcAft>
                        <a:buSzPts val="1000"/>
                        <a:buFont typeface="Symbol" panose="05050102010706020507" pitchFamily="18" charset="2"/>
                        <a:buChar char=""/>
                        <a:tabLst>
                          <a:tab pos="523875" algn="l"/>
                          <a:tab pos="524510" algn="l"/>
                        </a:tabLst>
                      </a:pPr>
                      <a:endParaRPr lang="en-US" sz="1600" dirty="0">
                        <a:solidFill>
                          <a:schemeClr val="bg1"/>
                        </a:solidFill>
                        <a:effectLst/>
                      </a:endParaRPr>
                    </a:p>
                    <a:p>
                      <a:pPr marL="342900" lvl="0" indent="-342900">
                        <a:lnSpc>
                          <a:spcPts val="1220"/>
                        </a:lnSpc>
                        <a:spcAft>
                          <a:spcPts val="0"/>
                        </a:spcAft>
                        <a:buSzPts val="1000"/>
                        <a:buFont typeface="Symbol" panose="05050102010706020507" pitchFamily="18" charset="2"/>
                        <a:buChar char=""/>
                        <a:tabLst>
                          <a:tab pos="523875" algn="l"/>
                          <a:tab pos="524510" algn="l"/>
                        </a:tabLst>
                      </a:pPr>
                      <a:r>
                        <a:rPr lang="en-US" sz="1600" dirty="0">
                          <a:solidFill>
                            <a:schemeClr val="bg1"/>
                          </a:solidFill>
                          <a:effectLst/>
                        </a:rPr>
                        <a:t>Maximum van 25.000 euro per project</a:t>
                      </a:r>
                      <a:endParaRPr lang="nl-NL" sz="1600" dirty="0">
                        <a:solidFill>
                          <a:schemeClr val="bg1"/>
                        </a:solidFill>
                        <a:effectLst/>
                        <a:latin typeface="Verdana" panose="020B0604030504040204" pitchFamily="34" charset="0"/>
                        <a:ea typeface="Symbol" panose="05050102010706020507" pitchFamily="18" charset="2"/>
                        <a:cs typeface="Symbol" panose="05050102010706020507" pitchFamily="18" charset="2"/>
                      </a:endParaRPr>
                    </a:p>
                  </a:txBody>
                  <a:tcPr marL="0" marR="0" marT="0" marB="0">
                    <a:solidFill>
                      <a:schemeClr val="bg2">
                        <a:lumMod val="50000"/>
                      </a:schemeClr>
                    </a:solidFill>
                  </a:tcPr>
                </a:tc>
                <a:extLst>
                  <a:ext uri="{0D108BD9-81ED-4DB2-BD59-A6C34878D82A}">
                    <a16:rowId xmlns:a16="http://schemas.microsoft.com/office/drawing/2014/main" val="2545700020"/>
                  </a:ext>
                </a:extLst>
              </a:tr>
            </a:tbl>
          </a:graphicData>
        </a:graphic>
      </p:graphicFrame>
    </p:spTree>
    <p:extLst>
      <p:ext uri="{BB962C8B-B14F-4D97-AF65-F5344CB8AC3E}">
        <p14:creationId xmlns:p14="http://schemas.microsoft.com/office/powerpoint/2010/main" val="344584452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numCol="1">
            <a:normAutofit/>
          </a:bodyPr>
          <a:lstStyle/>
          <a:p>
            <a:r>
              <a:rPr lang="nl-NL" sz="2000" dirty="0"/>
              <a:t>Bewijsstukken dat deelnemer tot doelgroep behoort </a:t>
            </a:r>
          </a:p>
          <a:p>
            <a:r>
              <a:rPr lang="nl-NL" sz="2000" dirty="0"/>
              <a:t>Bewijsstukken die de noodzakelijkheid en subsidiabiliteit van de kosten onderbouwen </a:t>
            </a:r>
          </a:p>
          <a:p>
            <a:r>
              <a:rPr lang="nl-NL" sz="2000" dirty="0"/>
              <a:t>Aantonen dat prestatie is geleverd en dat de kosten gemaakt en betaald zijn (facturen, ontvangstbewijzen)</a:t>
            </a:r>
          </a:p>
          <a:p>
            <a:r>
              <a:rPr lang="nl-NL" sz="2000" dirty="0"/>
              <a:t>Externe leverancier: de verantwoording van deze kostensoort identiek aan overig externe kosten</a:t>
            </a:r>
          </a:p>
        </p:txBody>
      </p:sp>
      <p:sp>
        <p:nvSpPr>
          <p:cNvPr id="2" name="Titel 1"/>
          <p:cNvSpPr>
            <a:spLocks noGrp="1"/>
          </p:cNvSpPr>
          <p:nvPr>
            <p:ph type="title"/>
          </p:nvPr>
        </p:nvSpPr>
        <p:spPr/>
        <p:txBody>
          <a:bodyPr/>
          <a:lstStyle/>
          <a:p>
            <a:r>
              <a:rPr lang="nl-NL" dirty="0"/>
              <a:t>Aandachtspunten – specifieke uitgaven</a:t>
            </a:r>
          </a:p>
        </p:txBody>
      </p:sp>
    </p:spTree>
    <p:extLst>
      <p:ext uri="{BB962C8B-B14F-4D97-AF65-F5344CB8AC3E}">
        <p14:creationId xmlns:p14="http://schemas.microsoft.com/office/powerpoint/2010/main" val="31851605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4000" dirty="0"/>
              <a:t>Eenmalige dienstreizen</a:t>
            </a:r>
          </a:p>
        </p:txBody>
      </p:sp>
      <p:sp>
        <p:nvSpPr>
          <p:cNvPr id="5" name="Tekstvak 4">
            <a:extLst>
              <a:ext uri="{FF2B5EF4-FFF2-40B4-BE49-F238E27FC236}">
                <a16:creationId xmlns:a16="http://schemas.microsoft.com/office/drawing/2014/main" id="{6F34FE04-2E45-4888-A2F8-498462B5B128}"/>
              </a:ext>
            </a:extLst>
          </p:cNvPr>
          <p:cNvSpPr txBox="1"/>
          <p:nvPr/>
        </p:nvSpPr>
        <p:spPr>
          <a:xfrm>
            <a:off x="633412" y="2000560"/>
            <a:ext cx="10923588" cy="4346831"/>
          </a:xfrm>
          <a:prstGeom prst="rect">
            <a:avLst/>
          </a:prstGeom>
          <a:noFill/>
        </p:spPr>
        <p:txBody>
          <a:bodyPr wrap="square">
            <a:spAutoFit/>
          </a:bodyPr>
          <a:lstStyle/>
          <a:p>
            <a:pPr marR="163830" lvl="0" eaLnBrk="0" hangingPunct="0">
              <a:lnSpc>
                <a:spcPct val="96000"/>
              </a:lnSpc>
              <a:spcBef>
                <a:spcPts val="5"/>
              </a:spcBef>
              <a:spcAft>
                <a:spcPts val="0"/>
              </a:spcAft>
              <a:buClr>
                <a:srgbClr val="231F20"/>
              </a:buClr>
              <a:buSzPts val="900"/>
              <a:tabLst>
                <a:tab pos="1621155" algn="l"/>
              </a:tabLst>
            </a:pPr>
            <a:r>
              <a:rPr lang="nl-NL"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Reis-</a:t>
            </a:r>
            <a:r>
              <a:rPr lang="nl-NL" spc="-25"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 </a:t>
            </a:r>
            <a:r>
              <a:rPr lang="nl-NL"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en</a:t>
            </a:r>
            <a:r>
              <a:rPr lang="nl-NL" spc="-25"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 </a:t>
            </a:r>
            <a:r>
              <a:rPr lang="nl-NL"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verblijfkosten</a:t>
            </a:r>
            <a:r>
              <a:rPr lang="nl-NL" spc="-25"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 </a:t>
            </a:r>
            <a:r>
              <a:rPr lang="nl-NL"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van</a:t>
            </a:r>
            <a:r>
              <a:rPr lang="nl-NL" spc="-25"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 </a:t>
            </a:r>
            <a:r>
              <a:rPr lang="nl-NL"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medewerkers</a:t>
            </a:r>
            <a:r>
              <a:rPr lang="nl-NL" spc="-25"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 </a:t>
            </a:r>
            <a:r>
              <a:rPr lang="nl-NL"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met</a:t>
            </a:r>
            <a:r>
              <a:rPr lang="nl-NL" spc="-25"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 </a:t>
            </a:r>
            <a:r>
              <a:rPr lang="nl-NL"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inbegrip</a:t>
            </a:r>
            <a:r>
              <a:rPr lang="nl-NL" spc="-25"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 </a:t>
            </a:r>
            <a:r>
              <a:rPr lang="nl-NL"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van</a:t>
            </a:r>
            <a:r>
              <a:rPr lang="nl-NL" spc="-25"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 </a:t>
            </a:r>
            <a:r>
              <a:rPr lang="nl-NL"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gerelateerde</a:t>
            </a:r>
            <a:r>
              <a:rPr lang="nl-NL" spc="-25"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 </a:t>
            </a:r>
            <a:r>
              <a:rPr lang="nl-NL"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rechten,</a:t>
            </a:r>
            <a:r>
              <a:rPr lang="nl-NL" spc="-25"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 </a:t>
            </a:r>
            <a:r>
              <a:rPr lang="nl-NL"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belastingen</a:t>
            </a:r>
            <a:r>
              <a:rPr lang="nl-NL" spc="-25"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 </a:t>
            </a:r>
            <a:r>
              <a:rPr lang="nl-NL"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en heffingen worden berekend aan de hand van de gebruikelijke praktijken van de subsidieontvanger of</a:t>
            </a:r>
            <a:r>
              <a:rPr lang="nl-NL" spc="-80"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 </a:t>
            </a:r>
            <a:r>
              <a:rPr lang="nl-NL"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penvoerder</a:t>
            </a:r>
            <a:r>
              <a:rPr lang="nl-NL" spc="-75"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 </a:t>
            </a:r>
            <a:r>
              <a:rPr lang="nl-NL"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of</a:t>
            </a:r>
            <a:r>
              <a:rPr lang="nl-NL" spc="-80"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 </a:t>
            </a:r>
            <a:r>
              <a:rPr lang="nl-NL"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een</a:t>
            </a:r>
            <a:r>
              <a:rPr lang="nl-NL" spc="-75"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 </a:t>
            </a:r>
            <a:r>
              <a:rPr lang="nl-NL"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van</a:t>
            </a:r>
            <a:r>
              <a:rPr lang="nl-NL" spc="-80"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 </a:t>
            </a:r>
            <a:r>
              <a:rPr lang="nl-NL"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de</a:t>
            </a:r>
            <a:r>
              <a:rPr lang="nl-NL" spc="-75"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 </a:t>
            </a:r>
            <a:r>
              <a:rPr lang="nl-NL"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partijen</a:t>
            </a:r>
            <a:r>
              <a:rPr lang="nl-NL" spc="-80"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 </a:t>
            </a:r>
            <a:r>
              <a:rPr lang="nl-NL"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van</a:t>
            </a:r>
            <a:r>
              <a:rPr lang="nl-NL" spc="-75"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 </a:t>
            </a:r>
            <a:r>
              <a:rPr lang="nl-NL"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het</a:t>
            </a:r>
            <a:r>
              <a:rPr lang="nl-NL" spc="-80"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 </a:t>
            </a:r>
            <a:r>
              <a:rPr lang="nl-NL"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samenwerkingsverband</a:t>
            </a:r>
            <a:r>
              <a:rPr lang="nl-NL" spc="-75"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 </a:t>
            </a:r>
            <a:r>
              <a:rPr lang="nl-NL"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op</a:t>
            </a:r>
            <a:r>
              <a:rPr lang="nl-NL" spc="-80"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 </a:t>
            </a:r>
            <a:r>
              <a:rPr lang="nl-NL"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het</a:t>
            </a:r>
            <a:r>
              <a:rPr lang="nl-NL" spc="-75"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 </a:t>
            </a:r>
            <a:r>
              <a:rPr lang="nl-NL"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gebied</a:t>
            </a:r>
            <a:r>
              <a:rPr lang="nl-NL" spc="-80"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 </a:t>
            </a:r>
            <a:r>
              <a:rPr lang="nl-NL"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van</a:t>
            </a:r>
            <a:r>
              <a:rPr lang="nl-NL" spc="-75"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 </a:t>
            </a:r>
            <a:r>
              <a:rPr lang="nl-NL"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dienstrei</a:t>
            </a:r>
            <a:r>
              <a:rPr lang="nl-NL" spc="-20"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zen.</a:t>
            </a:r>
          </a:p>
          <a:p>
            <a:pPr marR="163830" lvl="0" eaLnBrk="0" hangingPunct="0">
              <a:lnSpc>
                <a:spcPct val="96000"/>
              </a:lnSpc>
              <a:spcBef>
                <a:spcPts val="5"/>
              </a:spcBef>
              <a:spcAft>
                <a:spcPts val="0"/>
              </a:spcAft>
              <a:buClr>
                <a:srgbClr val="231F20"/>
              </a:buClr>
              <a:buSzPts val="900"/>
              <a:tabLst>
                <a:tab pos="1621155" algn="l"/>
              </a:tabLst>
            </a:pPr>
            <a:endParaRPr lang="nl-NL" spc="-20" dirty="0">
              <a:solidFill>
                <a:srgbClr val="231F20"/>
              </a:solidFill>
              <a:latin typeface="Tahoma" panose="020B0604030504040204" pitchFamily="34" charset="0"/>
              <a:ea typeface="Times New Roman" panose="02020603050405020304" pitchFamily="18" charset="0"/>
              <a:cs typeface="Tahoma" panose="020B0604030504040204" pitchFamily="34" charset="0"/>
            </a:endParaRPr>
          </a:p>
          <a:p>
            <a:pPr marR="163830" lvl="0" eaLnBrk="0" hangingPunct="0">
              <a:lnSpc>
                <a:spcPct val="96000"/>
              </a:lnSpc>
              <a:spcBef>
                <a:spcPts val="5"/>
              </a:spcBef>
              <a:spcAft>
                <a:spcPts val="0"/>
              </a:spcAft>
              <a:buClr>
                <a:srgbClr val="231F20"/>
              </a:buClr>
              <a:buSzPts val="900"/>
              <a:tabLst>
                <a:tab pos="1621155" algn="l"/>
              </a:tabLst>
            </a:pPr>
            <a:r>
              <a:rPr lang="nl-NL" b="1" spc="-20"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Voorbeelden:</a:t>
            </a:r>
          </a:p>
          <a:p>
            <a:pPr marR="163830" lvl="0" eaLnBrk="0" hangingPunct="0">
              <a:lnSpc>
                <a:spcPct val="96000"/>
              </a:lnSpc>
              <a:spcBef>
                <a:spcPts val="5"/>
              </a:spcBef>
              <a:spcAft>
                <a:spcPts val="0"/>
              </a:spcAft>
              <a:buClr>
                <a:srgbClr val="231F20"/>
              </a:buClr>
              <a:buSzPts val="900"/>
              <a:tabLst>
                <a:tab pos="1621155" algn="l"/>
              </a:tabLst>
            </a:pPr>
            <a:endParaRPr lang="nl-NL" b="1" spc="-20" dirty="0">
              <a:solidFill>
                <a:srgbClr val="231F20"/>
              </a:solidFill>
              <a:latin typeface="Tahoma" panose="020B0604030504040204" pitchFamily="34" charset="0"/>
              <a:ea typeface="Times New Roman" panose="02020603050405020304" pitchFamily="18" charset="0"/>
              <a:cs typeface="Tahoma" panose="020B0604030504040204" pitchFamily="34" charset="0"/>
            </a:endParaRPr>
          </a:p>
          <a:p>
            <a:pPr marR="163830" lvl="0" eaLnBrk="0" hangingPunct="0">
              <a:lnSpc>
                <a:spcPct val="96000"/>
              </a:lnSpc>
              <a:spcBef>
                <a:spcPts val="5"/>
              </a:spcBef>
              <a:spcAft>
                <a:spcPts val="0"/>
              </a:spcAft>
              <a:buClr>
                <a:srgbClr val="231F20"/>
              </a:buClr>
              <a:buSzPts val="900"/>
              <a:tabLst>
                <a:tab pos="1621155" algn="l"/>
              </a:tabLst>
            </a:pPr>
            <a:r>
              <a:rPr lang="nl-NL" b="1" spc="-20"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rPr>
              <a:t>CAO Sociaal Werk</a:t>
            </a:r>
          </a:p>
          <a:p>
            <a:pPr marR="163830" lvl="0" eaLnBrk="0" hangingPunct="0">
              <a:lnSpc>
                <a:spcPct val="96000"/>
              </a:lnSpc>
              <a:spcBef>
                <a:spcPts val="5"/>
              </a:spcBef>
              <a:spcAft>
                <a:spcPts val="0"/>
              </a:spcAft>
              <a:buClr>
                <a:srgbClr val="231F20"/>
              </a:buClr>
              <a:buSzPts val="900"/>
              <a:tabLst>
                <a:tab pos="1621155" algn="l"/>
              </a:tabLst>
            </a:pPr>
            <a:endParaRPr lang="nl-NL" spc="-20" dirty="0">
              <a:solidFill>
                <a:srgbClr val="231F20"/>
              </a:solidFill>
              <a:latin typeface="Tahoma" panose="020B0604030504040204" pitchFamily="34" charset="0"/>
              <a:ea typeface="Times New Roman" panose="02020603050405020304" pitchFamily="18" charset="0"/>
              <a:cs typeface="Tahoma" panose="020B0604030504040204" pitchFamily="34" charset="0"/>
            </a:endParaRPr>
          </a:p>
          <a:p>
            <a:pPr marR="163830" lvl="0" eaLnBrk="0" hangingPunct="0">
              <a:lnSpc>
                <a:spcPct val="96000"/>
              </a:lnSpc>
              <a:spcBef>
                <a:spcPts val="5"/>
              </a:spcBef>
              <a:spcAft>
                <a:spcPts val="0"/>
              </a:spcAft>
              <a:buClr>
                <a:srgbClr val="231F20"/>
              </a:buClr>
              <a:buSzPts val="900"/>
              <a:tabLst>
                <a:tab pos="1621155" algn="l"/>
              </a:tabLst>
            </a:pPr>
            <a:endParaRPr lang="nl-NL" spc="-20"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endParaRPr>
          </a:p>
          <a:p>
            <a:pPr marR="163830" lvl="0" eaLnBrk="0" hangingPunct="0">
              <a:lnSpc>
                <a:spcPct val="96000"/>
              </a:lnSpc>
              <a:spcBef>
                <a:spcPts val="5"/>
              </a:spcBef>
              <a:spcAft>
                <a:spcPts val="0"/>
              </a:spcAft>
              <a:buClr>
                <a:srgbClr val="231F20"/>
              </a:buClr>
              <a:buSzPts val="900"/>
              <a:tabLst>
                <a:tab pos="1621155" algn="l"/>
              </a:tabLst>
            </a:pPr>
            <a:endParaRPr lang="nl-NL" spc="-20" dirty="0">
              <a:solidFill>
                <a:srgbClr val="231F20"/>
              </a:solidFill>
              <a:latin typeface="Tahoma" panose="020B0604030504040204" pitchFamily="34" charset="0"/>
              <a:ea typeface="Times New Roman" panose="02020603050405020304" pitchFamily="18" charset="0"/>
              <a:cs typeface="Tahoma" panose="020B0604030504040204" pitchFamily="34" charset="0"/>
            </a:endParaRPr>
          </a:p>
          <a:p>
            <a:pPr marR="163830" lvl="0" eaLnBrk="0" hangingPunct="0">
              <a:lnSpc>
                <a:spcPct val="96000"/>
              </a:lnSpc>
              <a:spcBef>
                <a:spcPts val="5"/>
              </a:spcBef>
              <a:spcAft>
                <a:spcPts val="0"/>
              </a:spcAft>
              <a:buClr>
                <a:srgbClr val="231F20"/>
              </a:buClr>
              <a:buSzPts val="900"/>
              <a:tabLst>
                <a:tab pos="1621155" algn="l"/>
              </a:tabLst>
            </a:pPr>
            <a:endParaRPr lang="nl-NL" spc="-20"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endParaRPr>
          </a:p>
          <a:p>
            <a:pPr marR="163830" lvl="0" eaLnBrk="0" hangingPunct="0">
              <a:lnSpc>
                <a:spcPct val="96000"/>
              </a:lnSpc>
              <a:spcBef>
                <a:spcPts val="5"/>
              </a:spcBef>
              <a:spcAft>
                <a:spcPts val="0"/>
              </a:spcAft>
              <a:buClr>
                <a:srgbClr val="231F20"/>
              </a:buClr>
              <a:buSzPts val="900"/>
              <a:tabLst>
                <a:tab pos="1621155" algn="l"/>
              </a:tabLst>
            </a:pPr>
            <a:endParaRPr lang="nl-NL" spc="-20" dirty="0">
              <a:solidFill>
                <a:srgbClr val="231F20"/>
              </a:solidFill>
              <a:latin typeface="Tahoma" panose="020B0604030504040204" pitchFamily="34" charset="0"/>
              <a:ea typeface="Times New Roman" panose="02020603050405020304" pitchFamily="18" charset="0"/>
              <a:cs typeface="Tahoma" panose="020B0604030504040204" pitchFamily="34" charset="0"/>
            </a:endParaRPr>
          </a:p>
          <a:p>
            <a:pPr marR="163830" lvl="0" eaLnBrk="0" hangingPunct="0">
              <a:lnSpc>
                <a:spcPct val="96000"/>
              </a:lnSpc>
              <a:spcBef>
                <a:spcPts val="5"/>
              </a:spcBef>
              <a:spcAft>
                <a:spcPts val="0"/>
              </a:spcAft>
              <a:buClr>
                <a:srgbClr val="231F20"/>
              </a:buClr>
              <a:buSzPts val="900"/>
              <a:tabLst>
                <a:tab pos="1621155" algn="l"/>
              </a:tabLst>
            </a:pPr>
            <a:endParaRPr lang="nl-NL" spc="-20"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endParaRPr>
          </a:p>
          <a:p>
            <a:pPr marR="163830" lvl="0" eaLnBrk="0" hangingPunct="0">
              <a:lnSpc>
                <a:spcPct val="96000"/>
              </a:lnSpc>
              <a:spcBef>
                <a:spcPts val="5"/>
              </a:spcBef>
              <a:spcAft>
                <a:spcPts val="0"/>
              </a:spcAft>
              <a:buClr>
                <a:srgbClr val="231F20"/>
              </a:buClr>
              <a:buSzPts val="900"/>
              <a:tabLst>
                <a:tab pos="1621155" algn="l"/>
              </a:tabLst>
            </a:pPr>
            <a:r>
              <a:rPr lang="nl-NL" b="1" spc="-20" dirty="0">
                <a:solidFill>
                  <a:srgbClr val="231F20"/>
                </a:solidFill>
                <a:latin typeface="Tahoma" panose="020B0604030504040204" pitchFamily="34" charset="0"/>
                <a:ea typeface="Times New Roman" panose="02020603050405020304" pitchFamily="18" charset="0"/>
                <a:cs typeface="Tahoma" panose="020B0604030504040204" pitchFamily="34" charset="0"/>
              </a:rPr>
              <a:t>CAO Gemeenten </a:t>
            </a:r>
          </a:p>
          <a:p>
            <a:pPr marR="163830" lvl="0" eaLnBrk="0" hangingPunct="0">
              <a:lnSpc>
                <a:spcPct val="96000"/>
              </a:lnSpc>
              <a:spcBef>
                <a:spcPts val="5"/>
              </a:spcBef>
              <a:spcAft>
                <a:spcPts val="0"/>
              </a:spcAft>
              <a:buClr>
                <a:srgbClr val="231F20"/>
              </a:buClr>
              <a:buSzPts val="900"/>
              <a:tabLst>
                <a:tab pos="1621155" algn="l"/>
              </a:tabLst>
            </a:pPr>
            <a:r>
              <a:rPr lang="nl-NL" spc="-20" dirty="0">
                <a:solidFill>
                  <a:srgbClr val="231F20"/>
                </a:solidFill>
                <a:latin typeface="Tahoma" panose="020B0604030504040204" pitchFamily="34" charset="0"/>
                <a:ea typeface="Times New Roman" panose="02020603050405020304" pitchFamily="18" charset="0"/>
                <a:cs typeface="Tahoma" panose="020B0604030504040204" pitchFamily="34" charset="0"/>
              </a:rPr>
              <a:t>https://www.caogemeenten.nl/</a:t>
            </a:r>
            <a:endParaRPr lang="nl-NL" spc="-20" dirty="0">
              <a:solidFill>
                <a:srgbClr val="231F20"/>
              </a:solidFill>
              <a:effectLst/>
              <a:latin typeface="Tahoma" panose="020B0604030504040204" pitchFamily="34" charset="0"/>
              <a:ea typeface="Times New Roman" panose="02020603050405020304" pitchFamily="18" charset="0"/>
              <a:cs typeface="Tahoma" panose="020B0604030504040204" pitchFamily="34" charset="0"/>
            </a:endParaRPr>
          </a:p>
          <a:p>
            <a:pPr marR="163830" lvl="0" eaLnBrk="0" hangingPunct="0">
              <a:lnSpc>
                <a:spcPct val="96000"/>
              </a:lnSpc>
              <a:spcBef>
                <a:spcPts val="5"/>
              </a:spcBef>
              <a:spcAft>
                <a:spcPts val="0"/>
              </a:spcAft>
              <a:buClr>
                <a:srgbClr val="231F20"/>
              </a:buClr>
              <a:buSzPts val="900"/>
              <a:tabLst>
                <a:tab pos="1621155" algn="l"/>
              </a:tabLst>
            </a:pPr>
            <a:endParaRPr lang="nl-NL" dirty="0">
              <a:effectLst/>
              <a:latin typeface="Tahoma" panose="020B0604030504040204" pitchFamily="34" charset="0"/>
              <a:ea typeface="Times New Roman" panose="02020603050405020304" pitchFamily="18" charset="0"/>
              <a:cs typeface="Tahoma" panose="020B0604030504040204" pitchFamily="34" charset="0"/>
            </a:endParaRPr>
          </a:p>
        </p:txBody>
      </p:sp>
      <p:pic>
        <p:nvPicPr>
          <p:cNvPr id="7" name="Afbeelding 6">
            <a:extLst>
              <a:ext uri="{FF2B5EF4-FFF2-40B4-BE49-F238E27FC236}">
                <a16:creationId xmlns:a16="http://schemas.microsoft.com/office/drawing/2014/main" id="{4E1EF735-4360-494C-8BFB-722256BA9D07}"/>
              </a:ext>
            </a:extLst>
          </p:cNvPr>
          <p:cNvPicPr>
            <a:picLocks noChangeAspect="1"/>
          </p:cNvPicPr>
          <p:nvPr/>
        </p:nvPicPr>
        <p:blipFill>
          <a:blip r:embed="rId2"/>
          <a:stretch>
            <a:fillRect/>
          </a:stretch>
        </p:blipFill>
        <p:spPr>
          <a:xfrm>
            <a:off x="631824" y="3951088"/>
            <a:ext cx="7429500" cy="1314450"/>
          </a:xfrm>
          <a:prstGeom prst="rect">
            <a:avLst/>
          </a:prstGeom>
        </p:spPr>
      </p:pic>
    </p:spTree>
    <p:extLst>
      <p:ext uri="{BB962C8B-B14F-4D97-AF65-F5344CB8AC3E}">
        <p14:creationId xmlns:p14="http://schemas.microsoft.com/office/powerpoint/2010/main" val="39171936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55859" y="818338"/>
            <a:ext cx="10923588" cy="948047"/>
          </a:xfrm>
        </p:spPr>
        <p:txBody>
          <a:bodyPr>
            <a:normAutofit/>
          </a:bodyPr>
          <a:lstStyle/>
          <a:p>
            <a:r>
              <a:rPr lang="nl-NL" sz="4000" dirty="0"/>
              <a:t>Externe kosten - materieel</a:t>
            </a:r>
          </a:p>
        </p:txBody>
      </p:sp>
      <p:graphicFrame>
        <p:nvGraphicFramePr>
          <p:cNvPr id="5" name="Tabel 4"/>
          <p:cNvGraphicFramePr>
            <a:graphicFrameLocks noGrp="1"/>
          </p:cNvGraphicFramePr>
          <p:nvPr>
            <p:extLst>
              <p:ext uri="{D42A27DB-BD31-4B8C-83A1-F6EECF244321}">
                <p14:modId xmlns:p14="http://schemas.microsoft.com/office/powerpoint/2010/main" val="1721502549"/>
              </p:ext>
            </p:extLst>
          </p:nvPr>
        </p:nvGraphicFramePr>
        <p:xfrm>
          <a:off x="425545" y="1945799"/>
          <a:ext cx="11160338" cy="3346398"/>
        </p:xfrm>
        <a:graphic>
          <a:graphicData uri="http://schemas.openxmlformats.org/drawingml/2006/table">
            <a:tbl>
              <a:tblPr firstRow="1" firstCol="1" lastRow="1" lastCol="1" bandRow="1" bandCol="1">
                <a:tableStyleId>{5C22544A-7EE6-4342-B048-85BDC9FD1C3A}</a:tableStyleId>
              </a:tblPr>
              <a:tblGrid>
                <a:gridCol w="1641231">
                  <a:extLst>
                    <a:ext uri="{9D8B030D-6E8A-4147-A177-3AD203B41FA5}">
                      <a16:colId xmlns:a16="http://schemas.microsoft.com/office/drawing/2014/main" val="504246302"/>
                    </a:ext>
                  </a:extLst>
                </a:gridCol>
                <a:gridCol w="9519107">
                  <a:extLst>
                    <a:ext uri="{9D8B030D-6E8A-4147-A177-3AD203B41FA5}">
                      <a16:colId xmlns:a16="http://schemas.microsoft.com/office/drawing/2014/main" val="4210900558"/>
                    </a:ext>
                  </a:extLst>
                </a:gridCol>
              </a:tblGrid>
              <a:tr h="228015">
                <a:tc gridSpan="2">
                  <a:txBody>
                    <a:bodyPr/>
                    <a:lstStyle/>
                    <a:p>
                      <a:pPr>
                        <a:spcAft>
                          <a:spcPts val="0"/>
                        </a:spcAft>
                      </a:pPr>
                      <a:r>
                        <a:rPr lang="nl-NL" sz="1000" b="1" dirty="0">
                          <a:effectLst/>
                        </a:rPr>
                        <a:t>Algemene uitgangspunten</a:t>
                      </a:r>
                      <a:endParaRPr lang="nl-NL" sz="1100" b="1" dirty="0">
                        <a:effectLst/>
                        <a:latin typeface="Verdana" panose="020B0604030504040204" pitchFamily="34" charset="0"/>
                        <a:ea typeface="Verdana" panose="020B0604030504040204" pitchFamily="34" charset="0"/>
                        <a:cs typeface="Verdana" panose="020B0604030504040204" pitchFamily="34" charset="0"/>
                      </a:endParaRPr>
                    </a:p>
                  </a:txBody>
                  <a:tcPr marL="0" marR="0" marT="0" marB="0">
                    <a:solidFill>
                      <a:schemeClr val="bg2">
                        <a:lumMod val="50000"/>
                      </a:schemeClr>
                    </a:solidFill>
                  </a:tcPr>
                </a:tc>
                <a:tc hMerge="1">
                  <a:txBody>
                    <a:bodyPr/>
                    <a:lstStyle/>
                    <a:p>
                      <a:endParaRPr lang="nl-NL"/>
                    </a:p>
                  </a:txBody>
                  <a:tcPr/>
                </a:tc>
                <a:extLst>
                  <a:ext uri="{0D108BD9-81ED-4DB2-BD59-A6C34878D82A}">
                    <a16:rowId xmlns:a16="http://schemas.microsoft.com/office/drawing/2014/main" val="943315276"/>
                  </a:ext>
                </a:extLst>
              </a:tr>
              <a:tr h="510437">
                <a:tc>
                  <a:txBody>
                    <a:bodyPr/>
                    <a:lstStyle/>
                    <a:p>
                      <a:pPr marL="65405" marR="198755">
                        <a:spcAft>
                          <a:spcPts val="0"/>
                        </a:spcAft>
                      </a:pPr>
                      <a:r>
                        <a:rPr lang="nl-NL" sz="1000" dirty="0">
                          <a:effectLst/>
                        </a:rPr>
                        <a:t>Keuze voor koop, huur of leasing</a:t>
                      </a:r>
                      <a:endParaRPr lang="nl-NL" sz="1100" dirty="0">
                        <a:effectLst/>
                        <a:latin typeface="Verdana" panose="020B0604030504040204" pitchFamily="34" charset="0"/>
                        <a:ea typeface="Verdana" panose="020B0604030504040204" pitchFamily="34" charset="0"/>
                        <a:cs typeface="Verdana" panose="020B0604030504040204" pitchFamily="34" charset="0"/>
                      </a:endParaRPr>
                    </a:p>
                  </a:txBody>
                  <a:tcPr marL="0" marR="0" marT="0" marB="0">
                    <a:solidFill>
                      <a:schemeClr val="bg2">
                        <a:lumMod val="50000"/>
                      </a:schemeClr>
                    </a:solidFill>
                  </a:tcPr>
                </a:tc>
                <a:tc>
                  <a:txBody>
                    <a:bodyPr/>
                    <a:lstStyle/>
                    <a:p>
                      <a:pPr marL="342900" lvl="0" indent="-342900">
                        <a:lnSpc>
                          <a:spcPts val="1220"/>
                        </a:lnSpc>
                        <a:spcAft>
                          <a:spcPts val="0"/>
                        </a:spcAft>
                        <a:buSzPts val="1000"/>
                        <a:buFont typeface="Symbol" panose="05050102010706020507" pitchFamily="18" charset="2"/>
                        <a:buChar char=""/>
                        <a:tabLst>
                          <a:tab pos="523875" algn="l"/>
                          <a:tab pos="524510" algn="l"/>
                        </a:tabLst>
                      </a:pPr>
                      <a:r>
                        <a:rPr lang="nl-NL" sz="1000" b="0" dirty="0">
                          <a:effectLst/>
                        </a:rPr>
                        <a:t>Economisch meest voordelige</a:t>
                      </a:r>
                      <a:r>
                        <a:rPr lang="nl-NL" sz="1000" b="0" spc="-85" dirty="0">
                          <a:effectLst/>
                        </a:rPr>
                        <a:t> </a:t>
                      </a:r>
                      <a:r>
                        <a:rPr lang="nl-NL" sz="1000" b="0" dirty="0">
                          <a:effectLst/>
                        </a:rPr>
                        <a:t>optie;</a:t>
                      </a:r>
                      <a:endParaRPr lang="nl-NL" sz="1100" b="0" dirty="0">
                        <a:effectLst/>
                      </a:endParaRPr>
                    </a:p>
                    <a:p>
                      <a:pPr marL="342900" lvl="0" indent="-342900">
                        <a:lnSpc>
                          <a:spcPts val="1220"/>
                        </a:lnSpc>
                        <a:spcAft>
                          <a:spcPts val="0"/>
                        </a:spcAft>
                        <a:buSzPts val="1000"/>
                        <a:buFont typeface="Symbol" panose="05050102010706020507" pitchFamily="18" charset="2"/>
                        <a:buChar char=""/>
                        <a:tabLst>
                          <a:tab pos="523875" algn="l"/>
                          <a:tab pos="524510" algn="l"/>
                        </a:tabLst>
                      </a:pPr>
                      <a:r>
                        <a:rPr lang="nl-NL" sz="1000" b="0" dirty="0">
                          <a:effectLst/>
                        </a:rPr>
                        <a:t>Afweging vastleggen in het</a:t>
                      </a:r>
                      <a:r>
                        <a:rPr lang="nl-NL" sz="1000" b="0" spc="-90" dirty="0">
                          <a:effectLst/>
                        </a:rPr>
                        <a:t> </a:t>
                      </a:r>
                      <a:r>
                        <a:rPr lang="nl-NL" sz="1000" b="0" dirty="0">
                          <a:effectLst/>
                        </a:rPr>
                        <a:t>dossier.</a:t>
                      </a:r>
                    </a:p>
                    <a:p>
                      <a:pPr marL="342900" lvl="0" indent="-342900">
                        <a:lnSpc>
                          <a:spcPts val="1220"/>
                        </a:lnSpc>
                        <a:spcAft>
                          <a:spcPts val="0"/>
                        </a:spcAft>
                        <a:buSzPts val="1000"/>
                        <a:buFont typeface="Symbol" panose="05050102010706020507" pitchFamily="18" charset="2"/>
                        <a:buChar char=""/>
                        <a:tabLst>
                          <a:tab pos="523875" algn="l"/>
                          <a:tab pos="524510" algn="l"/>
                        </a:tabLst>
                      </a:pPr>
                      <a:r>
                        <a:rPr lang="nl-NL" sz="1000" b="0" dirty="0">
                          <a:effectLst/>
                          <a:latin typeface="Verdana" panose="020B0604030504040204" pitchFamily="34" charset="0"/>
                          <a:ea typeface="Symbol" panose="05050102010706020507" pitchFamily="18" charset="2"/>
                          <a:cs typeface="Symbol" panose="05050102010706020507" pitchFamily="18" charset="2"/>
                        </a:rPr>
                        <a:t>Rechtstreeks verband met de doelstelling van het project</a:t>
                      </a:r>
                      <a:endParaRPr lang="nl-NL" sz="1100" b="0" dirty="0">
                        <a:effectLst/>
                        <a:latin typeface="Verdana" panose="020B0604030504040204" pitchFamily="34" charset="0"/>
                        <a:ea typeface="Symbol" panose="05050102010706020507" pitchFamily="18" charset="2"/>
                        <a:cs typeface="Symbol" panose="05050102010706020507" pitchFamily="18" charset="2"/>
                      </a:endParaRPr>
                    </a:p>
                  </a:txBody>
                  <a:tcPr marL="0" marR="0" marT="0" marB="0">
                    <a:solidFill>
                      <a:schemeClr val="bg2">
                        <a:lumMod val="50000"/>
                      </a:schemeClr>
                    </a:solidFill>
                  </a:tcPr>
                </a:tc>
                <a:extLst>
                  <a:ext uri="{0D108BD9-81ED-4DB2-BD59-A6C34878D82A}">
                    <a16:rowId xmlns:a16="http://schemas.microsoft.com/office/drawing/2014/main" val="2767966277"/>
                  </a:ext>
                </a:extLst>
              </a:tr>
              <a:tr h="556116">
                <a:tc>
                  <a:txBody>
                    <a:bodyPr/>
                    <a:lstStyle/>
                    <a:p>
                      <a:pPr marL="65405" marR="198755">
                        <a:spcBef>
                          <a:spcPts val="15"/>
                        </a:spcBef>
                        <a:spcAft>
                          <a:spcPts val="0"/>
                        </a:spcAft>
                      </a:pPr>
                      <a:r>
                        <a:rPr lang="nl-NL" sz="1000" dirty="0">
                          <a:effectLst/>
                        </a:rPr>
                        <a:t>Aankoopkosten materieel volledig opnemen</a:t>
                      </a:r>
                      <a:endParaRPr lang="nl-NL" sz="1100" dirty="0">
                        <a:effectLst/>
                        <a:latin typeface="Verdana" panose="020B0604030504040204" pitchFamily="34" charset="0"/>
                        <a:ea typeface="Verdana" panose="020B0604030504040204" pitchFamily="34" charset="0"/>
                        <a:cs typeface="Verdana" panose="020B0604030504040204" pitchFamily="34" charset="0"/>
                      </a:endParaRPr>
                    </a:p>
                  </a:txBody>
                  <a:tcPr marL="0" marR="0" marT="0" marB="0">
                    <a:solidFill>
                      <a:schemeClr val="bg2">
                        <a:lumMod val="50000"/>
                      </a:schemeClr>
                    </a:solidFill>
                  </a:tcPr>
                </a:tc>
                <a:tc>
                  <a:txBody>
                    <a:bodyPr/>
                    <a:lstStyle/>
                    <a:p>
                      <a:pPr marL="342900" marR="508635" lvl="0" indent="-342900" algn="l" defTabSz="914400" rtl="0" eaLnBrk="1" fontAlgn="auto" latinLnBrk="0" hangingPunct="1">
                        <a:lnSpc>
                          <a:spcPts val="1210"/>
                        </a:lnSpc>
                        <a:spcBef>
                          <a:spcPts val="30"/>
                        </a:spcBef>
                        <a:spcAft>
                          <a:spcPts val="0"/>
                        </a:spcAft>
                        <a:buClrTx/>
                        <a:buSzPts val="1000"/>
                        <a:buFont typeface="Symbol" panose="05050102010706020507" pitchFamily="18" charset="2"/>
                        <a:buChar char=""/>
                        <a:tabLst>
                          <a:tab pos="523875" algn="l"/>
                          <a:tab pos="524510" algn="l"/>
                        </a:tabLst>
                        <a:defRPr/>
                      </a:pPr>
                      <a:r>
                        <a:rPr lang="nl-NL" sz="1000" b="0" dirty="0">
                          <a:effectLst/>
                        </a:rPr>
                        <a:t>Beneden de 20.000 euro: subsidiabel indien</a:t>
                      </a:r>
                      <a:r>
                        <a:rPr lang="nl-NL" sz="1000" b="0" spc="-110" dirty="0">
                          <a:effectLst/>
                        </a:rPr>
                        <a:t> </a:t>
                      </a:r>
                      <a:r>
                        <a:rPr lang="nl-NL" sz="1000" b="0" dirty="0">
                          <a:effectLst/>
                        </a:rPr>
                        <a:t>aangekocht vóór de laatste drie maanden van het</a:t>
                      </a:r>
                      <a:r>
                        <a:rPr lang="nl-NL" sz="1000" b="0" spc="-70" dirty="0">
                          <a:effectLst/>
                        </a:rPr>
                        <a:t> </a:t>
                      </a:r>
                      <a:r>
                        <a:rPr lang="nl-NL" sz="1000" b="0" dirty="0">
                          <a:effectLst/>
                        </a:rPr>
                        <a:t>project maar wel aangekocht in de projectperiode.</a:t>
                      </a:r>
                    </a:p>
                    <a:p>
                      <a:pPr marL="342900" marR="508635" lvl="0" indent="-342900" algn="l" defTabSz="914400" rtl="0" eaLnBrk="1" fontAlgn="auto" latinLnBrk="0" hangingPunct="1">
                        <a:lnSpc>
                          <a:spcPts val="1210"/>
                        </a:lnSpc>
                        <a:spcBef>
                          <a:spcPts val="30"/>
                        </a:spcBef>
                        <a:spcAft>
                          <a:spcPts val="0"/>
                        </a:spcAft>
                        <a:buClrTx/>
                        <a:buSzPts val="1000"/>
                        <a:buFont typeface="Symbol" panose="05050102010706020507" pitchFamily="18" charset="2"/>
                        <a:buChar char=""/>
                        <a:tabLst>
                          <a:tab pos="523875" algn="l"/>
                          <a:tab pos="524510" algn="l"/>
                        </a:tabLst>
                        <a:defRPr/>
                      </a:pPr>
                      <a:endParaRPr lang="nl-NL" sz="1000" b="0" dirty="0">
                        <a:effectLst/>
                      </a:endParaRPr>
                    </a:p>
                    <a:p>
                      <a:pPr marL="342900" marR="508635" lvl="0" indent="-342900" algn="l" defTabSz="914400" rtl="0" eaLnBrk="1" fontAlgn="auto" latinLnBrk="0" hangingPunct="1">
                        <a:lnSpc>
                          <a:spcPts val="1210"/>
                        </a:lnSpc>
                        <a:spcBef>
                          <a:spcPts val="30"/>
                        </a:spcBef>
                        <a:spcAft>
                          <a:spcPts val="0"/>
                        </a:spcAft>
                        <a:buClrTx/>
                        <a:buSzPts val="1000"/>
                        <a:buFont typeface="Symbol" panose="05050102010706020507" pitchFamily="18" charset="2"/>
                        <a:buChar char=""/>
                        <a:tabLst>
                          <a:tab pos="523875" algn="l"/>
                          <a:tab pos="524510" algn="l"/>
                        </a:tabLst>
                        <a:defRPr/>
                      </a:pPr>
                      <a:r>
                        <a:rPr lang="nl-NL" sz="1000" b="0" dirty="0">
                          <a:effectLst/>
                        </a:rPr>
                        <a:t>Boven de 20.000 euro: </a:t>
                      </a:r>
                      <a:r>
                        <a:rPr lang="nl-NL" sz="1100" b="0" dirty="0">
                          <a:effectLst/>
                        </a:rPr>
                        <a:t>motivatie dient onderdeel te</a:t>
                      </a:r>
                      <a:r>
                        <a:rPr lang="nl-NL" sz="1100" b="0" baseline="0" dirty="0">
                          <a:effectLst/>
                        </a:rPr>
                        <a:t> zijn van de goedgekeurde aanvraag.</a:t>
                      </a:r>
                      <a:endParaRPr lang="nl-NL" sz="1400" b="0" dirty="0">
                        <a:effectLst/>
                        <a:latin typeface="Verdana" panose="020B0604030504040204" pitchFamily="34" charset="0"/>
                        <a:ea typeface="Symbol" panose="05050102010706020507" pitchFamily="18" charset="2"/>
                        <a:cs typeface="Symbol" panose="05050102010706020507" pitchFamily="18" charset="2"/>
                      </a:endParaRPr>
                    </a:p>
                    <a:p>
                      <a:pPr marL="342900" marR="508635" lvl="0" indent="-342900">
                        <a:lnSpc>
                          <a:spcPts val="1210"/>
                        </a:lnSpc>
                        <a:spcBef>
                          <a:spcPts val="30"/>
                        </a:spcBef>
                        <a:spcAft>
                          <a:spcPts val="0"/>
                        </a:spcAft>
                        <a:buSzPts val="1000"/>
                        <a:buFont typeface="Symbol" panose="05050102010706020507" pitchFamily="18" charset="2"/>
                        <a:buChar char=""/>
                        <a:tabLst>
                          <a:tab pos="523875" algn="l"/>
                          <a:tab pos="524510" algn="l"/>
                        </a:tabLst>
                      </a:pPr>
                      <a:endParaRPr lang="nl-NL" sz="1100" b="0" dirty="0">
                        <a:effectLst/>
                        <a:latin typeface="Verdana" panose="020B0604030504040204" pitchFamily="34" charset="0"/>
                        <a:ea typeface="Symbol" panose="05050102010706020507" pitchFamily="18" charset="2"/>
                        <a:cs typeface="Symbol" panose="05050102010706020507" pitchFamily="18" charset="2"/>
                      </a:endParaRPr>
                    </a:p>
                  </a:txBody>
                  <a:tcPr marL="0" marR="0" marT="0" marB="0">
                    <a:solidFill>
                      <a:schemeClr val="bg2">
                        <a:lumMod val="50000"/>
                      </a:schemeClr>
                    </a:solidFill>
                  </a:tcPr>
                </a:tc>
                <a:extLst>
                  <a:ext uri="{0D108BD9-81ED-4DB2-BD59-A6C34878D82A}">
                    <a16:rowId xmlns:a16="http://schemas.microsoft.com/office/drawing/2014/main" val="348234328"/>
                  </a:ext>
                </a:extLst>
              </a:tr>
              <a:tr h="922597">
                <a:tc>
                  <a:txBody>
                    <a:bodyPr/>
                    <a:lstStyle/>
                    <a:p>
                      <a:pPr marL="65405" marR="165735">
                        <a:spcBef>
                          <a:spcPts val="15"/>
                        </a:spcBef>
                        <a:spcAft>
                          <a:spcPts val="0"/>
                        </a:spcAft>
                      </a:pPr>
                      <a:r>
                        <a:rPr lang="nl-NL" sz="1000" dirty="0">
                          <a:effectLst/>
                        </a:rPr>
                        <a:t>Aankoopkosten materieel op basis van afschrijving/Huur en leasing</a:t>
                      </a:r>
                      <a:endParaRPr lang="nl-NL" sz="1100" dirty="0">
                        <a:effectLst/>
                        <a:latin typeface="Verdana" panose="020B0604030504040204" pitchFamily="34" charset="0"/>
                        <a:ea typeface="Verdana" panose="020B0604030504040204" pitchFamily="34" charset="0"/>
                        <a:cs typeface="Verdana" panose="020B0604030504040204" pitchFamily="34" charset="0"/>
                      </a:endParaRPr>
                    </a:p>
                  </a:txBody>
                  <a:tcPr marL="0" marR="0" marT="0" marB="0">
                    <a:solidFill>
                      <a:schemeClr val="bg2">
                        <a:lumMod val="50000"/>
                      </a:schemeClr>
                    </a:solidFill>
                  </a:tcPr>
                </a:tc>
                <a:tc>
                  <a:txBody>
                    <a:bodyPr/>
                    <a:lstStyle/>
                    <a:p>
                      <a:pPr marL="342900" marR="232410" lvl="0" indent="-342900">
                        <a:spcAft>
                          <a:spcPts val="0"/>
                        </a:spcAft>
                        <a:buSzPts val="1000"/>
                        <a:buFont typeface="Symbol" panose="05050102010706020507" pitchFamily="18" charset="2"/>
                        <a:buChar char=""/>
                        <a:tabLst>
                          <a:tab pos="523875" algn="l"/>
                          <a:tab pos="524510" algn="l"/>
                        </a:tabLst>
                      </a:pPr>
                      <a:r>
                        <a:rPr lang="nl-NL" sz="1000" b="0" dirty="0">
                          <a:effectLst/>
                        </a:rPr>
                        <a:t>Houd rekening met de voor u geldende belasting- en boekhoudvoorschriften en maak in de administratie inzichtelijk op welke wijze u de kosten aan het</a:t>
                      </a:r>
                      <a:r>
                        <a:rPr lang="nl-NL" sz="1000" b="0" spc="-115" dirty="0">
                          <a:effectLst/>
                        </a:rPr>
                        <a:t> </a:t>
                      </a:r>
                      <a:r>
                        <a:rPr lang="nl-NL" sz="1000" b="0" dirty="0">
                          <a:effectLst/>
                        </a:rPr>
                        <a:t>project toeschrijft.</a:t>
                      </a:r>
                      <a:endParaRPr lang="nl-NL" sz="1100" b="0" dirty="0">
                        <a:effectLst/>
                        <a:latin typeface="Verdana" panose="020B0604030504040204" pitchFamily="34" charset="0"/>
                        <a:ea typeface="Symbol" panose="05050102010706020507" pitchFamily="18" charset="2"/>
                        <a:cs typeface="Symbol" panose="05050102010706020507" pitchFamily="18" charset="2"/>
                      </a:endParaRPr>
                    </a:p>
                  </a:txBody>
                  <a:tcPr marL="0" marR="0" marT="0" marB="0">
                    <a:solidFill>
                      <a:schemeClr val="bg2">
                        <a:lumMod val="50000"/>
                      </a:schemeClr>
                    </a:solidFill>
                  </a:tcPr>
                </a:tc>
                <a:extLst>
                  <a:ext uri="{0D108BD9-81ED-4DB2-BD59-A6C34878D82A}">
                    <a16:rowId xmlns:a16="http://schemas.microsoft.com/office/drawing/2014/main" val="1603687987"/>
                  </a:ext>
                </a:extLst>
              </a:tr>
              <a:tr h="923349">
                <a:tc>
                  <a:txBody>
                    <a:bodyPr/>
                    <a:lstStyle/>
                    <a:p>
                      <a:pPr marL="65405">
                        <a:spcAft>
                          <a:spcPts val="0"/>
                        </a:spcAft>
                      </a:pPr>
                      <a:r>
                        <a:rPr lang="nl-NL" sz="1000">
                          <a:effectLst/>
                        </a:rPr>
                        <a:t>Huur en leasing</a:t>
                      </a:r>
                      <a:endParaRPr lang="nl-NL" sz="1100">
                        <a:effectLst/>
                        <a:latin typeface="Verdana" panose="020B0604030504040204" pitchFamily="34" charset="0"/>
                        <a:ea typeface="Verdana" panose="020B0604030504040204" pitchFamily="34" charset="0"/>
                        <a:cs typeface="Verdana" panose="020B0604030504040204" pitchFamily="34" charset="0"/>
                      </a:endParaRPr>
                    </a:p>
                  </a:txBody>
                  <a:tcPr marL="0" marR="0" marT="0" marB="0">
                    <a:solidFill>
                      <a:schemeClr val="bg2">
                        <a:lumMod val="50000"/>
                      </a:schemeClr>
                    </a:solidFill>
                  </a:tcPr>
                </a:tc>
                <a:tc>
                  <a:txBody>
                    <a:bodyPr/>
                    <a:lstStyle/>
                    <a:p>
                      <a:pPr marL="342900" marR="232410" lvl="0" indent="-342900">
                        <a:spcAft>
                          <a:spcPts val="0"/>
                        </a:spcAft>
                        <a:buSzPts val="1000"/>
                        <a:buFont typeface="Symbol" panose="05050102010706020507" pitchFamily="18" charset="2"/>
                        <a:buChar char=""/>
                        <a:tabLst>
                          <a:tab pos="523875" algn="l"/>
                          <a:tab pos="524510" algn="l"/>
                        </a:tabLst>
                      </a:pPr>
                      <a:r>
                        <a:rPr lang="nl-NL" sz="1000" b="0" dirty="0">
                          <a:effectLst/>
                        </a:rPr>
                        <a:t>Houd rekening met de voor u geldende belasting- en boekhoudvoorschriften en maak in de administratie inzichtelijk op welke wijze u de kosten aan het</a:t>
                      </a:r>
                      <a:r>
                        <a:rPr lang="nl-NL" sz="1000" b="0" spc="-115" dirty="0">
                          <a:effectLst/>
                        </a:rPr>
                        <a:t> </a:t>
                      </a:r>
                      <a:r>
                        <a:rPr lang="nl-NL" sz="1000" b="0" dirty="0">
                          <a:effectLst/>
                        </a:rPr>
                        <a:t>project toeschrijft.</a:t>
                      </a:r>
                      <a:endParaRPr lang="nl-NL" sz="1100" b="0" dirty="0">
                        <a:effectLst/>
                        <a:latin typeface="Verdana" panose="020B0604030504040204" pitchFamily="34" charset="0"/>
                        <a:ea typeface="Symbol" panose="05050102010706020507" pitchFamily="18" charset="2"/>
                        <a:cs typeface="Symbol" panose="05050102010706020507" pitchFamily="18" charset="2"/>
                      </a:endParaRPr>
                    </a:p>
                  </a:txBody>
                  <a:tcPr marL="0" marR="0" marT="0" marB="0">
                    <a:solidFill>
                      <a:schemeClr val="bg2">
                        <a:lumMod val="50000"/>
                      </a:schemeClr>
                    </a:solidFill>
                  </a:tcPr>
                </a:tc>
                <a:extLst>
                  <a:ext uri="{0D108BD9-81ED-4DB2-BD59-A6C34878D82A}">
                    <a16:rowId xmlns:a16="http://schemas.microsoft.com/office/drawing/2014/main" val="2717213824"/>
                  </a:ext>
                </a:extLst>
              </a:tr>
            </a:tbl>
          </a:graphicData>
        </a:graphic>
      </p:graphicFrame>
    </p:spTree>
    <p:extLst>
      <p:ext uri="{BB962C8B-B14F-4D97-AF65-F5344CB8AC3E}">
        <p14:creationId xmlns:p14="http://schemas.microsoft.com/office/powerpoint/2010/main" val="263485009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a:noAutofit/>
          </a:bodyPr>
          <a:lstStyle/>
          <a:p>
            <a:pPr marL="0" indent="0">
              <a:buNone/>
            </a:pPr>
            <a:r>
              <a:rPr lang="nl-NL" sz="1600" b="1" dirty="0"/>
              <a:t>Uitvraag</a:t>
            </a:r>
          </a:p>
          <a:p>
            <a:r>
              <a:rPr lang="nl-NL" sz="1600" dirty="0"/>
              <a:t>Beneden de € 50.000; maak wel de vooraf gemaakte afspraken met een leverancier inzichtelijk dus bijvoorbeeld een offerte of een mailwisseling.</a:t>
            </a:r>
          </a:p>
          <a:p>
            <a:r>
              <a:rPr lang="nl-NL" sz="1600" dirty="0"/>
              <a:t>Boven de € 50.000 dient de marktconformiteit aangetoond.</a:t>
            </a:r>
          </a:p>
          <a:p>
            <a:pPr marL="0" indent="0">
              <a:buNone/>
            </a:pPr>
            <a:r>
              <a:rPr lang="nl-NL" sz="1600" b="1" dirty="0"/>
              <a:t>Betaling</a:t>
            </a:r>
          </a:p>
          <a:p>
            <a:r>
              <a:rPr lang="nl-NL" sz="1600" dirty="0"/>
              <a:t>Op basis van factuur, betalingsbewijs en bankafschrift</a:t>
            </a:r>
          </a:p>
          <a:p>
            <a:r>
              <a:rPr lang="nl-NL" sz="1600" dirty="0"/>
              <a:t>Bij afschrijvingen dient een afschrijvingstabel toegevoegd over aard en de berekening van de afschrijving</a:t>
            </a:r>
          </a:p>
          <a:p>
            <a:endParaRPr lang="nl-NL" sz="1600" dirty="0"/>
          </a:p>
          <a:p>
            <a:endParaRPr lang="nl-NL" sz="1600" dirty="0"/>
          </a:p>
          <a:p>
            <a:endParaRPr lang="nl-NL" sz="1600" dirty="0"/>
          </a:p>
          <a:p>
            <a:endParaRPr lang="nl-NL" sz="1600" dirty="0"/>
          </a:p>
          <a:p>
            <a:endParaRPr lang="nl-NL" sz="1600" dirty="0"/>
          </a:p>
          <a:p>
            <a:endParaRPr lang="nl-NL" sz="1600" dirty="0"/>
          </a:p>
          <a:p>
            <a:r>
              <a:rPr lang="nl-NL" sz="1600" dirty="0"/>
              <a:t>Ondergrens van € 200 euro tenzij goedgekeurd door de minister (=UVB bij de aanvraag)</a:t>
            </a:r>
          </a:p>
          <a:p>
            <a:r>
              <a:rPr lang="nl-NL" sz="1600" dirty="0"/>
              <a:t>Geen groepering van bonnen</a:t>
            </a:r>
          </a:p>
          <a:p>
            <a:r>
              <a:rPr lang="nl-NL" sz="1600" dirty="0"/>
              <a:t>Prestatieverantwoording dient opgenomen in de administratie (denk aan een </a:t>
            </a:r>
            <a:r>
              <a:rPr lang="nl-NL" sz="1600" dirty="0" err="1"/>
              <a:t>leveringsbon</a:t>
            </a:r>
            <a:r>
              <a:rPr lang="nl-NL" sz="1600" dirty="0"/>
              <a:t>, opleveringsverslag of een foto van het product)</a:t>
            </a:r>
          </a:p>
          <a:p>
            <a:r>
              <a:rPr lang="nl-NL" sz="1600" dirty="0"/>
              <a:t>Indien er sprake is van een creditnota met betrekking tot een factuur voor een projectactiviteit dient deze te worden opgenomen in de projectadministratie.</a:t>
            </a:r>
          </a:p>
          <a:p>
            <a:pPr lvl="1"/>
            <a:endParaRPr lang="nl-NL" sz="1600" dirty="0"/>
          </a:p>
          <a:p>
            <a:pPr lvl="1"/>
            <a:endParaRPr lang="nl-NL" sz="1600" dirty="0"/>
          </a:p>
          <a:p>
            <a:pPr lvl="1"/>
            <a:endParaRPr lang="nl-NL" sz="1600" dirty="0"/>
          </a:p>
          <a:p>
            <a:endParaRPr lang="nl-NL" sz="1600" dirty="0"/>
          </a:p>
          <a:p>
            <a:endParaRPr lang="nl-NL" sz="1600" dirty="0"/>
          </a:p>
          <a:p>
            <a:endParaRPr lang="nl-NL" sz="1600" dirty="0"/>
          </a:p>
          <a:p>
            <a:endParaRPr lang="nl-NL" sz="1600" dirty="0"/>
          </a:p>
        </p:txBody>
      </p:sp>
      <p:sp>
        <p:nvSpPr>
          <p:cNvPr id="2" name="Titel 1"/>
          <p:cNvSpPr>
            <a:spLocks noGrp="1"/>
          </p:cNvSpPr>
          <p:nvPr>
            <p:ph type="title"/>
          </p:nvPr>
        </p:nvSpPr>
        <p:spPr/>
        <p:txBody>
          <a:bodyPr>
            <a:normAutofit/>
          </a:bodyPr>
          <a:lstStyle/>
          <a:p>
            <a:r>
              <a:rPr lang="nl-NL" dirty="0"/>
              <a:t>Aandachtspunten bij materieel</a:t>
            </a:r>
          </a:p>
        </p:txBody>
      </p:sp>
    </p:spTree>
    <p:extLst>
      <p:ext uri="{BB962C8B-B14F-4D97-AF65-F5344CB8AC3E}">
        <p14:creationId xmlns:p14="http://schemas.microsoft.com/office/powerpoint/2010/main" val="39952245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D92BCFBB-7B8E-274E-A457-AC9BD5A71497}"/>
              </a:ext>
            </a:extLst>
          </p:cNvPr>
          <p:cNvSpPr txBox="1"/>
          <p:nvPr/>
        </p:nvSpPr>
        <p:spPr>
          <a:xfrm>
            <a:off x="6787218" y="1743330"/>
            <a:ext cx="627096" cy="553998"/>
          </a:xfrm>
          <a:prstGeom prst="rect">
            <a:avLst/>
          </a:prstGeom>
          <a:noFill/>
        </p:spPr>
        <p:txBody>
          <a:bodyPr wrap="non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000" b="1" i="0" u="none" strike="noStrike" kern="1200" cap="none" spc="0" normalizeH="0" baseline="0" noProof="0" dirty="0">
                <a:ln>
                  <a:noFill/>
                </a:ln>
                <a:solidFill>
                  <a:srgbClr val="FFFFFF"/>
                </a:solidFill>
                <a:effectLst/>
                <a:uLnTx/>
                <a:uFillTx/>
                <a:latin typeface="Poppins" pitchFamily="2" charset="77"/>
                <a:ea typeface="League Spartan" charset="0"/>
                <a:cs typeface="Poppins" pitchFamily="2" charset="77"/>
              </a:rPr>
              <a:t>05</a:t>
            </a:r>
          </a:p>
        </p:txBody>
      </p:sp>
      <p:sp>
        <p:nvSpPr>
          <p:cNvPr id="33" name="TextBox 32">
            <a:extLst>
              <a:ext uri="{FF2B5EF4-FFF2-40B4-BE49-F238E27FC236}">
                <a16:creationId xmlns:a16="http://schemas.microsoft.com/office/drawing/2014/main" id="{8AF5F8CA-74A5-3B43-AFF7-653B31A994F9}"/>
              </a:ext>
            </a:extLst>
          </p:cNvPr>
          <p:cNvSpPr txBox="1"/>
          <p:nvPr/>
        </p:nvSpPr>
        <p:spPr>
          <a:xfrm>
            <a:off x="6787219" y="3024314"/>
            <a:ext cx="627096" cy="553998"/>
          </a:xfrm>
          <a:prstGeom prst="rect">
            <a:avLst/>
          </a:prstGeom>
          <a:noFill/>
        </p:spPr>
        <p:txBody>
          <a:bodyPr wrap="non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000" b="1" i="0" u="none" strike="noStrike" kern="1200" cap="none" spc="0" normalizeH="0" baseline="0" noProof="0" dirty="0">
                <a:ln>
                  <a:noFill/>
                </a:ln>
                <a:solidFill>
                  <a:srgbClr val="FFFFFF"/>
                </a:solidFill>
                <a:effectLst/>
                <a:uLnTx/>
                <a:uFillTx/>
                <a:latin typeface="Poppins" pitchFamily="2" charset="77"/>
                <a:ea typeface="League Spartan" charset="0"/>
                <a:cs typeface="Poppins" pitchFamily="2" charset="77"/>
              </a:rPr>
              <a:t>06</a:t>
            </a:r>
          </a:p>
        </p:txBody>
      </p:sp>
      <p:sp>
        <p:nvSpPr>
          <p:cNvPr id="36" name="TextBox 35">
            <a:extLst>
              <a:ext uri="{FF2B5EF4-FFF2-40B4-BE49-F238E27FC236}">
                <a16:creationId xmlns:a16="http://schemas.microsoft.com/office/drawing/2014/main" id="{1438D83F-B915-2444-89A7-ED30D970C9D0}"/>
              </a:ext>
            </a:extLst>
          </p:cNvPr>
          <p:cNvSpPr txBox="1"/>
          <p:nvPr/>
        </p:nvSpPr>
        <p:spPr>
          <a:xfrm>
            <a:off x="6787218" y="4305298"/>
            <a:ext cx="627096" cy="553998"/>
          </a:xfrm>
          <a:prstGeom prst="rect">
            <a:avLst/>
          </a:prstGeom>
          <a:noFill/>
        </p:spPr>
        <p:txBody>
          <a:bodyPr wrap="non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000" b="1" i="0" u="none" strike="noStrike" kern="1200" cap="none" spc="0" normalizeH="0" baseline="0" noProof="0" dirty="0">
                <a:ln>
                  <a:noFill/>
                </a:ln>
                <a:solidFill>
                  <a:srgbClr val="FFFFFF"/>
                </a:solidFill>
                <a:effectLst/>
                <a:uLnTx/>
                <a:uFillTx/>
                <a:latin typeface="Poppins" pitchFamily="2" charset="77"/>
                <a:ea typeface="League Spartan" charset="0"/>
                <a:cs typeface="Poppins" pitchFamily="2" charset="77"/>
              </a:rPr>
              <a:t>07</a:t>
            </a:r>
          </a:p>
        </p:txBody>
      </p:sp>
      <p:sp>
        <p:nvSpPr>
          <p:cNvPr id="34" name="TextBox 4">
            <a:extLst>
              <a:ext uri="{FF2B5EF4-FFF2-40B4-BE49-F238E27FC236}">
                <a16:creationId xmlns:a16="http://schemas.microsoft.com/office/drawing/2014/main" id="{D227D659-611C-9A4A-BA07-99369EA46213}"/>
              </a:ext>
            </a:extLst>
          </p:cNvPr>
          <p:cNvSpPr txBox="1"/>
          <p:nvPr/>
        </p:nvSpPr>
        <p:spPr>
          <a:xfrm>
            <a:off x="1479556" y="2854705"/>
            <a:ext cx="627095" cy="553998"/>
          </a:xfrm>
          <a:prstGeom prst="rect">
            <a:avLst/>
          </a:prstGeom>
          <a:noFill/>
        </p:spPr>
        <p:txBody>
          <a:bodyPr wrap="non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000" b="1" i="0" u="none" strike="noStrike" kern="1200" cap="none" spc="0" normalizeH="0" baseline="0" noProof="0" dirty="0">
                <a:ln>
                  <a:noFill/>
                </a:ln>
                <a:solidFill>
                  <a:srgbClr val="FFFFFF"/>
                </a:solidFill>
                <a:effectLst/>
                <a:uLnTx/>
                <a:uFillTx/>
                <a:latin typeface="Poppins" pitchFamily="2" charset="77"/>
                <a:ea typeface="League Spartan" charset="0"/>
                <a:cs typeface="Poppins" pitchFamily="2" charset="77"/>
              </a:rPr>
              <a:t>02</a:t>
            </a:r>
          </a:p>
        </p:txBody>
      </p:sp>
      <p:sp>
        <p:nvSpPr>
          <p:cNvPr id="43" name="TextBox 4">
            <a:extLst>
              <a:ext uri="{FF2B5EF4-FFF2-40B4-BE49-F238E27FC236}">
                <a16:creationId xmlns:a16="http://schemas.microsoft.com/office/drawing/2014/main" id="{D227D659-611C-9A4A-BA07-99369EA46213}"/>
              </a:ext>
            </a:extLst>
          </p:cNvPr>
          <p:cNvSpPr txBox="1"/>
          <p:nvPr/>
        </p:nvSpPr>
        <p:spPr>
          <a:xfrm>
            <a:off x="1483653" y="4013351"/>
            <a:ext cx="421910" cy="338554"/>
          </a:xfrm>
          <a:prstGeom prst="rect">
            <a:avLst/>
          </a:prstGeom>
          <a:noFill/>
        </p:spPr>
        <p:txBody>
          <a:bodyPr wrap="non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Poppins" pitchFamily="2" charset="77"/>
                <a:ea typeface="League Spartan" charset="0"/>
                <a:cs typeface="Poppins" pitchFamily="2" charset="77"/>
              </a:rPr>
              <a:t>03</a:t>
            </a:r>
          </a:p>
        </p:txBody>
      </p:sp>
      <p:sp>
        <p:nvSpPr>
          <p:cNvPr id="49" name="TextBox 4">
            <a:extLst>
              <a:ext uri="{FF2B5EF4-FFF2-40B4-BE49-F238E27FC236}">
                <a16:creationId xmlns:a16="http://schemas.microsoft.com/office/drawing/2014/main" id="{D227D659-611C-9A4A-BA07-99369EA46213}"/>
              </a:ext>
            </a:extLst>
          </p:cNvPr>
          <p:cNvSpPr txBox="1"/>
          <p:nvPr/>
        </p:nvSpPr>
        <p:spPr>
          <a:xfrm>
            <a:off x="2321192" y="5064701"/>
            <a:ext cx="360997" cy="276999"/>
          </a:xfrm>
          <a:prstGeom prst="rect">
            <a:avLst/>
          </a:prstGeom>
          <a:noFill/>
        </p:spPr>
        <p:txBody>
          <a:bodyPr wrap="non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Poppins" pitchFamily="2" charset="77"/>
                <a:ea typeface="League Spartan" charset="0"/>
                <a:cs typeface="Poppins" pitchFamily="2" charset="77"/>
              </a:rPr>
              <a:t>04</a:t>
            </a:r>
          </a:p>
        </p:txBody>
      </p:sp>
      <p:sp>
        <p:nvSpPr>
          <p:cNvPr id="56" name="TextBox 4">
            <a:extLst>
              <a:ext uri="{FF2B5EF4-FFF2-40B4-BE49-F238E27FC236}">
                <a16:creationId xmlns:a16="http://schemas.microsoft.com/office/drawing/2014/main" id="{D227D659-611C-9A4A-BA07-99369EA46213}"/>
              </a:ext>
            </a:extLst>
          </p:cNvPr>
          <p:cNvSpPr txBox="1"/>
          <p:nvPr/>
        </p:nvSpPr>
        <p:spPr>
          <a:xfrm>
            <a:off x="2284833" y="3930049"/>
            <a:ext cx="360997" cy="276999"/>
          </a:xfrm>
          <a:prstGeom prst="rect">
            <a:avLst/>
          </a:prstGeom>
          <a:noFill/>
        </p:spPr>
        <p:txBody>
          <a:bodyPr wrap="non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Poppins" pitchFamily="2" charset="77"/>
                <a:ea typeface="League Spartan" charset="0"/>
                <a:cs typeface="Poppins" pitchFamily="2" charset="77"/>
              </a:rPr>
              <a:t>03</a:t>
            </a:r>
          </a:p>
        </p:txBody>
      </p:sp>
      <p:sp>
        <p:nvSpPr>
          <p:cNvPr id="57" name="TextBox 4">
            <a:extLst>
              <a:ext uri="{FF2B5EF4-FFF2-40B4-BE49-F238E27FC236}">
                <a16:creationId xmlns:a16="http://schemas.microsoft.com/office/drawing/2014/main" id="{D227D659-611C-9A4A-BA07-99369EA46213}"/>
              </a:ext>
            </a:extLst>
          </p:cNvPr>
          <p:cNvSpPr txBox="1"/>
          <p:nvPr/>
        </p:nvSpPr>
        <p:spPr>
          <a:xfrm>
            <a:off x="2315916" y="5640447"/>
            <a:ext cx="360997" cy="276999"/>
          </a:xfrm>
          <a:prstGeom prst="rect">
            <a:avLst/>
          </a:prstGeom>
          <a:noFill/>
        </p:spPr>
        <p:txBody>
          <a:bodyPr wrap="none" rtlCol="0" anchor="ctr"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Poppins" pitchFamily="2" charset="77"/>
                <a:ea typeface="League Spartan" charset="0"/>
                <a:cs typeface="Poppins" pitchFamily="2" charset="77"/>
              </a:rPr>
              <a:t>05</a:t>
            </a:r>
          </a:p>
        </p:txBody>
      </p:sp>
      <p:sp>
        <p:nvSpPr>
          <p:cNvPr id="6" name="Tekstvak 5"/>
          <p:cNvSpPr txBox="1"/>
          <p:nvPr/>
        </p:nvSpPr>
        <p:spPr>
          <a:xfrm>
            <a:off x="860357" y="2297328"/>
            <a:ext cx="10436579" cy="1754326"/>
          </a:xfrm>
          <a:prstGeom prst="rect">
            <a:avLst/>
          </a:prstGeom>
          <a:solidFill>
            <a:schemeClr val="accent1">
              <a:lumMod val="20000"/>
              <a:lumOff val="80000"/>
            </a:schemeClr>
          </a:solidFill>
        </p:spPr>
        <p:txBody>
          <a:bodyPr wrap="square" rtlCol="0">
            <a:spAutoFit/>
          </a:bodyPr>
          <a:lstStyle/>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nl-NL" sz="1800" b="1" i="0" u="none" strike="noStrike" kern="1200" cap="none" spc="0" normalizeH="0" baseline="0" noProof="0" dirty="0">
                <a:ln>
                  <a:noFill/>
                </a:ln>
                <a:solidFill>
                  <a:srgbClr val="007BC7">
                    <a:lumMod val="75000"/>
                  </a:srgbClr>
                </a:solidFill>
                <a:effectLst/>
                <a:uLnTx/>
                <a:uFillTx/>
                <a:latin typeface="Verdana" pitchFamily="34" charset="0"/>
                <a:ea typeface="+mn-ea"/>
                <a:cs typeface="+mn-cs"/>
              </a:rPr>
              <a:t>STRUCTUUR IN VOGELVLUCHT</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nl-NL" sz="1800" b="1" i="0" u="none" strike="noStrike" kern="1200" cap="none" spc="0" normalizeH="0" baseline="0" noProof="0" dirty="0">
              <a:ln>
                <a:noFill/>
              </a:ln>
              <a:solidFill>
                <a:srgbClr val="007BC7">
                  <a:lumMod val="75000"/>
                </a:srgbClr>
              </a:solidFill>
              <a:effectLst/>
              <a:uLnTx/>
              <a:uFillTx/>
              <a:latin typeface="Verdana" pitchFamily="34" charset="0"/>
              <a:ea typeface="+mn-ea"/>
              <a:cs typeface="+mn-cs"/>
            </a:endParaRP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nl-NL" sz="1800" b="1" i="0" u="none" strike="noStrike" kern="1200" cap="none" spc="0" normalizeH="0" baseline="0" noProof="0" dirty="0">
                <a:ln>
                  <a:noFill/>
                </a:ln>
                <a:solidFill>
                  <a:srgbClr val="007BC7">
                    <a:lumMod val="75000"/>
                  </a:srgbClr>
                </a:solidFill>
                <a:effectLst/>
                <a:uLnTx/>
                <a:uFillTx/>
                <a:latin typeface="Verdana" pitchFamily="34" charset="0"/>
                <a:ea typeface="+mn-ea"/>
                <a:cs typeface="+mn-cs"/>
              </a:rPr>
              <a:t>VERANTWOORDELIJKHEDEN, ROLLEN EN TAKEN</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nl-NL" sz="1800" b="1" i="0" u="none" strike="noStrike" kern="1200" cap="none" spc="0" normalizeH="0" baseline="0" noProof="0" dirty="0">
              <a:ln>
                <a:noFill/>
              </a:ln>
              <a:solidFill>
                <a:srgbClr val="007BC7">
                  <a:lumMod val="75000"/>
                </a:srgbClr>
              </a:solidFill>
              <a:effectLst/>
              <a:uLnTx/>
              <a:uFillTx/>
              <a:latin typeface="Verdana" pitchFamily="34" charset="0"/>
              <a:ea typeface="+mn-ea"/>
              <a:cs typeface="+mn-cs"/>
            </a:endParaRP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nl-NL" sz="1800" b="1" i="0" u="none" strike="noStrike" kern="1200" cap="none" spc="0" normalizeH="0" baseline="0" noProof="0" dirty="0">
                <a:ln>
                  <a:noFill/>
                </a:ln>
                <a:solidFill>
                  <a:srgbClr val="007BC7">
                    <a:lumMod val="75000"/>
                  </a:srgbClr>
                </a:solidFill>
                <a:effectLst/>
                <a:uLnTx/>
                <a:uFillTx/>
                <a:latin typeface="Verdana" pitchFamily="34" charset="0"/>
                <a:ea typeface="+mn-ea"/>
                <a:cs typeface="+mn-cs"/>
              </a:rPr>
              <a:t>VERSIMPELING? HOE WEL EN HOE NIET</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nl-NL" sz="1800" b="1" i="0" u="none" strike="noStrike" kern="1200" cap="none" spc="0" normalizeH="0" baseline="0" noProof="0" dirty="0">
              <a:ln>
                <a:noFill/>
              </a:ln>
              <a:solidFill>
                <a:srgbClr val="007BC7">
                  <a:lumMod val="75000"/>
                </a:srgbClr>
              </a:solidFill>
              <a:effectLst/>
              <a:uLnTx/>
              <a:uFillTx/>
              <a:latin typeface="Verdana" pitchFamily="34" charset="0"/>
              <a:ea typeface="+mn-ea"/>
              <a:cs typeface="+mn-cs"/>
            </a:endParaRPr>
          </a:p>
        </p:txBody>
      </p:sp>
      <p:sp>
        <p:nvSpPr>
          <p:cNvPr id="14" name="TextBox 1">
            <a:extLst>
              <a:ext uri="{FF2B5EF4-FFF2-40B4-BE49-F238E27FC236}">
                <a16:creationId xmlns:a16="http://schemas.microsoft.com/office/drawing/2014/main" id="{B62DFA1F-1539-7A4D-8618-10D55898A70C}"/>
              </a:ext>
            </a:extLst>
          </p:cNvPr>
          <p:cNvSpPr txBox="1"/>
          <p:nvPr/>
        </p:nvSpPr>
        <p:spPr>
          <a:xfrm>
            <a:off x="5181607" y="870291"/>
            <a:ext cx="1794081" cy="553998"/>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000" b="1" i="0" u="none" strike="noStrike" kern="1200" cap="none" spc="0" normalizeH="0" baseline="0" noProof="0" dirty="0">
                <a:ln>
                  <a:noFill/>
                </a:ln>
                <a:solidFill>
                  <a:srgbClr val="8FCAE7"/>
                </a:solidFill>
                <a:effectLst/>
                <a:uLnTx/>
                <a:uFillTx/>
                <a:latin typeface="Poppins" pitchFamily="2" charset="77"/>
                <a:ea typeface="+mn-ea"/>
                <a:cs typeface="Poppins" pitchFamily="2" charset="77"/>
              </a:rPr>
              <a:t>AGENDA</a:t>
            </a:r>
          </a:p>
        </p:txBody>
      </p:sp>
      <p:pic>
        <p:nvPicPr>
          <p:cNvPr id="2" name="Afbeelding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62800" y="5732368"/>
            <a:ext cx="4636011" cy="967959"/>
          </a:xfrm>
          <a:prstGeom prst="rect">
            <a:avLst/>
          </a:prstGeom>
        </p:spPr>
      </p:pic>
    </p:spTree>
    <p:extLst>
      <p:ext uri="{BB962C8B-B14F-4D97-AF65-F5344CB8AC3E}">
        <p14:creationId xmlns:p14="http://schemas.microsoft.com/office/powerpoint/2010/main" val="33784374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44706" y="862986"/>
            <a:ext cx="10923588" cy="948047"/>
          </a:xfrm>
        </p:spPr>
        <p:txBody>
          <a:bodyPr>
            <a:normAutofit/>
          </a:bodyPr>
          <a:lstStyle/>
          <a:p>
            <a:r>
              <a:rPr lang="nl-NL" sz="4000" dirty="0"/>
              <a:t>Externe kosten – onroerend goed</a:t>
            </a:r>
          </a:p>
        </p:txBody>
      </p:sp>
      <p:graphicFrame>
        <p:nvGraphicFramePr>
          <p:cNvPr id="5" name="Tabel 4"/>
          <p:cNvGraphicFramePr>
            <a:graphicFrameLocks noGrp="1"/>
          </p:cNvGraphicFramePr>
          <p:nvPr>
            <p:extLst>
              <p:ext uri="{D42A27DB-BD31-4B8C-83A1-F6EECF244321}">
                <p14:modId xmlns:p14="http://schemas.microsoft.com/office/powerpoint/2010/main" val="3721622582"/>
              </p:ext>
            </p:extLst>
          </p:nvPr>
        </p:nvGraphicFramePr>
        <p:xfrm>
          <a:off x="244706" y="1944848"/>
          <a:ext cx="11464073" cy="4664491"/>
        </p:xfrm>
        <a:graphic>
          <a:graphicData uri="http://schemas.openxmlformats.org/drawingml/2006/table">
            <a:tbl>
              <a:tblPr firstRow="1" firstCol="1" lastRow="1" lastCol="1" bandRow="1" bandCol="1">
                <a:tableStyleId>{5C22544A-7EE6-4342-B048-85BDC9FD1C3A}</a:tableStyleId>
              </a:tblPr>
              <a:tblGrid>
                <a:gridCol w="2010293">
                  <a:extLst>
                    <a:ext uri="{9D8B030D-6E8A-4147-A177-3AD203B41FA5}">
                      <a16:colId xmlns:a16="http://schemas.microsoft.com/office/drawing/2014/main" val="1705546366"/>
                    </a:ext>
                  </a:extLst>
                </a:gridCol>
                <a:gridCol w="9453780">
                  <a:extLst>
                    <a:ext uri="{9D8B030D-6E8A-4147-A177-3AD203B41FA5}">
                      <a16:colId xmlns:a16="http://schemas.microsoft.com/office/drawing/2014/main" val="4192368531"/>
                    </a:ext>
                  </a:extLst>
                </a:gridCol>
              </a:tblGrid>
              <a:tr h="0">
                <a:tc gridSpan="2">
                  <a:txBody>
                    <a:bodyPr/>
                    <a:lstStyle/>
                    <a:p>
                      <a:pPr>
                        <a:spcAft>
                          <a:spcPts val="0"/>
                        </a:spcAft>
                      </a:pPr>
                      <a:r>
                        <a:rPr lang="nl-NL" sz="1200" dirty="0">
                          <a:effectLst/>
                        </a:rPr>
                        <a:t>Algemene uitgangspunten</a:t>
                      </a:r>
                      <a:endParaRPr lang="nl-NL" sz="1200" dirty="0">
                        <a:effectLst/>
                        <a:latin typeface="Verdana" panose="020B0604030504040204" pitchFamily="34" charset="0"/>
                        <a:ea typeface="Verdana" panose="020B0604030504040204" pitchFamily="34" charset="0"/>
                        <a:cs typeface="Verdana" panose="020B0604030504040204" pitchFamily="34" charset="0"/>
                      </a:endParaRPr>
                    </a:p>
                  </a:txBody>
                  <a:tcPr marL="0" marR="0" marT="0" marB="0">
                    <a:solidFill>
                      <a:schemeClr val="bg2">
                        <a:lumMod val="50000"/>
                      </a:schemeClr>
                    </a:solidFill>
                  </a:tcPr>
                </a:tc>
                <a:tc hMerge="1">
                  <a:txBody>
                    <a:bodyPr/>
                    <a:lstStyle/>
                    <a:p>
                      <a:endParaRPr lang="nl-NL"/>
                    </a:p>
                  </a:txBody>
                  <a:tcPr/>
                </a:tc>
                <a:extLst>
                  <a:ext uri="{0D108BD9-81ED-4DB2-BD59-A6C34878D82A}">
                    <a16:rowId xmlns:a16="http://schemas.microsoft.com/office/drawing/2014/main" val="2637845684"/>
                  </a:ext>
                </a:extLst>
              </a:tr>
              <a:tr h="394367">
                <a:tc>
                  <a:txBody>
                    <a:bodyPr/>
                    <a:lstStyle/>
                    <a:p>
                      <a:pPr marL="65405" marR="198755">
                        <a:spcAft>
                          <a:spcPts val="0"/>
                        </a:spcAft>
                      </a:pPr>
                      <a:r>
                        <a:rPr lang="nl-NL" sz="1200" dirty="0">
                          <a:effectLst/>
                        </a:rPr>
                        <a:t>Keuze voor koop, huur of leasing</a:t>
                      </a:r>
                      <a:endParaRPr lang="nl-NL" sz="1200" dirty="0">
                        <a:effectLst/>
                        <a:latin typeface="Verdana" panose="020B0604030504040204" pitchFamily="34" charset="0"/>
                        <a:ea typeface="Verdana" panose="020B0604030504040204" pitchFamily="34" charset="0"/>
                        <a:cs typeface="Verdana" panose="020B0604030504040204" pitchFamily="34" charset="0"/>
                      </a:endParaRPr>
                    </a:p>
                  </a:txBody>
                  <a:tcPr marL="0" marR="0" marT="0" marB="0">
                    <a:solidFill>
                      <a:schemeClr val="bg2">
                        <a:lumMod val="50000"/>
                      </a:schemeClr>
                    </a:solidFill>
                  </a:tcPr>
                </a:tc>
                <a:tc>
                  <a:txBody>
                    <a:bodyPr/>
                    <a:lstStyle/>
                    <a:p>
                      <a:pPr marL="342900" lvl="0" indent="-342900">
                        <a:lnSpc>
                          <a:spcPts val="1220"/>
                        </a:lnSpc>
                        <a:spcAft>
                          <a:spcPts val="0"/>
                        </a:spcAft>
                        <a:buSzPts val="1000"/>
                        <a:buFont typeface="Symbol" panose="05050102010706020507" pitchFamily="18" charset="2"/>
                        <a:buChar char=""/>
                        <a:tabLst>
                          <a:tab pos="523875" algn="l"/>
                          <a:tab pos="524510" algn="l"/>
                        </a:tabLst>
                      </a:pPr>
                      <a:r>
                        <a:rPr lang="nl-NL" sz="1200" dirty="0">
                          <a:effectLst/>
                        </a:rPr>
                        <a:t>Economisch meest voordelige</a:t>
                      </a:r>
                      <a:r>
                        <a:rPr lang="nl-NL" sz="1200" spc="-85" dirty="0">
                          <a:effectLst/>
                        </a:rPr>
                        <a:t> </a:t>
                      </a:r>
                      <a:r>
                        <a:rPr lang="nl-NL" sz="1200" dirty="0">
                          <a:effectLst/>
                        </a:rPr>
                        <a:t>optie;</a:t>
                      </a:r>
                    </a:p>
                    <a:p>
                      <a:pPr marL="342900" lvl="0" indent="-342900">
                        <a:lnSpc>
                          <a:spcPts val="1220"/>
                        </a:lnSpc>
                        <a:spcAft>
                          <a:spcPts val="0"/>
                        </a:spcAft>
                        <a:buSzPts val="1000"/>
                        <a:buFont typeface="Symbol" panose="05050102010706020507" pitchFamily="18" charset="2"/>
                        <a:buChar char=""/>
                        <a:tabLst>
                          <a:tab pos="523875" algn="l"/>
                          <a:tab pos="524510" algn="l"/>
                        </a:tabLst>
                      </a:pPr>
                      <a:r>
                        <a:rPr lang="nl-NL" sz="1200" dirty="0">
                          <a:effectLst/>
                        </a:rPr>
                        <a:t>Afweging vastleggen in het</a:t>
                      </a:r>
                      <a:r>
                        <a:rPr lang="nl-NL" sz="1200" spc="-90" dirty="0">
                          <a:effectLst/>
                        </a:rPr>
                        <a:t> </a:t>
                      </a:r>
                      <a:r>
                        <a:rPr lang="nl-NL" sz="1200" dirty="0">
                          <a:effectLst/>
                        </a:rPr>
                        <a:t>dossier.</a:t>
                      </a:r>
                    </a:p>
                    <a:p>
                      <a:pPr marL="342900" lvl="0" indent="-342900">
                        <a:lnSpc>
                          <a:spcPts val="1220"/>
                        </a:lnSpc>
                        <a:spcAft>
                          <a:spcPts val="0"/>
                        </a:spcAft>
                        <a:buSzPts val="1000"/>
                        <a:buFont typeface="Symbol" panose="05050102010706020507" pitchFamily="18" charset="2"/>
                        <a:buChar char=""/>
                        <a:tabLst>
                          <a:tab pos="523875" algn="l"/>
                          <a:tab pos="524510" algn="l"/>
                        </a:tabLst>
                      </a:pPr>
                      <a:r>
                        <a:rPr lang="nl-NL" sz="1200" dirty="0">
                          <a:effectLst/>
                          <a:latin typeface="Verdana" panose="020B0604030504040204" pitchFamily="34" charset="0"/>
                          <a:ea typeface="Symbol" panose="05050102010706020507" pitchFamily="18" charset="2"/>
                          <a:cs typeface="Symbol" panose="05050102010706020507" pitchFamily="18" charset="2"/>
                        </a:rPr>
                        <a:t>Rechtstreeks verband met het project</a:t>
                      </a:r>
                    </a:p>
                  </a:txBody>
                  <a:tcPr marL="0" marR="0" marT="0" marB="0">
                    <a:solidFill>
                      <a:schemeClr val="bg2">
                        <a:lumMod val="50000"/>
                      </a:schemeClr>
                    </a:solidFill>
                  </a:tcPr>
                </a:tc>
                <a:extLst>
                  <a:ext uri="{0D108BD9-81ED-4DB2-BD59-A6C34878D82A}">
                    <a16:rowId xmlns:a16="http://schemas.microsoft.com/office/drawing/2014/main" val="4098913396"/>
                  </a:ext>
                </a:extLst>
              </a:tr>
              <a:tr h="1380284">
                <a:tc>
                  <a:txBody>
                    <a:bodyPr/>
                    <a:lstStyle/>
                    <a:p>
                      <a:pPr marL="65405" marR="198755">
                        <a:spcAft>
                          <a:spcPts val="0"/>
                        </a:spcAft>
                      </a:pPr>
                      <a:r>
                        <a:rPr lang="nl-NL" sz="1200" dirty="0">
                          <a:effectLst/>
                        </a:rPr>
                        <a:t>Aankoopkosten algemene voorwaarden</a:t>
                      </a:r>
                      <a:endParaRPr lang="nl-NL" sz="1200" dirty="0">
                        <a:effectLst/>
                        <a:latin typeface="Verdana" panose="020B0604030504040204" pitchFamily="34" charset="0"/>
                        <a:ea typeface="Verdana" panose="020B0604030504040204" pitchFamily="34" charset="0"/>
                        <a:cs typeface="Verdana" panose="020B0604030504040204" pitchFamily="34" charset="0"/>
                      </a:endParaRPr>
                    </a:p>
                  </a:txBody>
                  <a:tcPr marL="0" marR="0" marT="0" marB="0">
                    <a:solidFill>
                      <a:schemeClr val="bg2">
                        <a:lumMod val="50000"/>
                      </a:schemeClr>
                    </a:solidFill>
                  </a:tcPr>
                </a:tc>
                <a:tc>
                  <a:txBody>
                    <a:bodyPr/>
                    <a:lstStyle/>
                    <a:p>
                      <a:pPr marL="342900" lvl="0" indent="-342900">
                        <a:spcAft>
                          <a:spcPts val="0"/>
                        </a:spcAft>
                        <a:buSzPts val="1000"/>
                        <a:buFont typeface="Symbol" panose="05050102010706020507" pitchFamily="18" charset="2"/>
                        <a:buChar char=""/>
                      </a:pPr>
                      <a:r>
                        <a:rPr lang="nl-NL" sz="1200" dirty="0">
                          <a:effectLst/>
                        </a:rPr>
                        <a:t>Taxatierapport waaruit blijkt dat de prijs de marktwaarde niet overschrijdt en dat deze in overeenstemming is met de nationale voorschriften.</a:t>
                      </a:r>
                    </a:p>
                    <a:p>
                      <a:pPr marL="342900" lvl="0" indent="-342900">
                        <a:spcAft>
                          <a:spcPts val="0"/>
                        </a:spcAft>
                        <a:buSzPts val="1000"/>
                        <a:buFont typeface="Symbol" panose="05050102010706020507" pitchFamily="18" charset="2"/>
                        <a:buChar char=""/>
                      </a:pPr>
                      <a:endParaRPr lang="nl-NL" sz="1200" dirty="0">
                        <a:effectLst/>
                      </a:endParaRPr>
                    </a:p>
                    <a:p>
                      <a:pPr marL="342900" marR="59055" lvl="0" indent="-342900">
                        <a:spcBef>
                          <a:spcPts val="15"/>
                        </a:spcBef>
                        <a:spcAft>
                          <a:spcPts val="0"/>
                        </a:spcAft>
                        <a:buSzPts val="1000"/>
                        <a:buFont typeface="Symbol" panose="05050102010706020507" pitchFamily="18" charset="2"/>
                        <a:buChar char=""/>
                      </a:pPr>
                      <a:r>
                        <a:rPr lang="nl-NL" sz="1200" dirty="0">
                          <a:effectLst/>
                        </a:rPr>
                        <a:t>De onroerende zaak mag niet vóór de uitvoering van het project met overheidssubsidie zijn aangekocht.</a:t>
                      </a:r>
                    </a:p>
                    <a:p>
                      <a:pPr marL="342900" lvl="0" indent="-342900">
                        <a:spcAft>
                          <a:spcPts val="0"/>
                        </a:spcAft>
                        <a:buSzPts val="1000"/>
                        <a:buFont typeface="Symbol" panose="05050102010706020507" pitchFamily="18" charset="2"/>
                        <a:buChar char=""/>
                      </a:pPr>
                      <a:endParaRPr lang="nl-NL" sz="1200" dirty="0">
                        <a:effectLst/>
                      </a:endParaRPr>
                    </a:p>
                    <a:p>
                      <a:pPr marL="342900" lvl="0" indent="-342900">
                        <a:spcAft>
                          <a:spcPts val="0"/>
                        </a:spcAft>
                        <a:buSzPts val="1000"/>
                        <a:buFont typeface="Symbol" panose="05050102010706020507" pitchFamily="18" charset="2"/>
                        <a:buChar char=""/>
                      </a:pPr>
                      <a:r>
                        <a:rPr lang="nl-NL" sz="1200" dirty="0">
                          <a:effectLst/>
                        </a:rPr>
                        <a:t>Alleen het deel van de aankoop van de onroerende zaak dat daadwerkelijk voor het project wordt gebruikt, is subsidiabel.</a:t>
                      </a:r>
                      <a:endParaRPr lang="nl-NL" sz="1200" dirty="0">
                        <a:effectLst/>
                        <a:latin typeface="Verdana" panose="020B0604030504040204" pitchFamily="34" charset="0"/>
                        <a:ea typeface="Symbol" panose="05050102010706020507" pitchFamily="18" charset="2"/>
                        <a:cs typeface="Symbol" panose="05050102010706020507" pitchFamily="18" charset="2"/>
                      </a:endParaRPr>
                    </a:p>
                  </a:txBody>
                  <a:tcPr marL="0" marR="0" marT="0" marB="0">
                    <a:solidFill>
                      <a:schemeClr val="bg2">
                        <a:lumMod val="50000"/>
                      </a:schemeClr>
                    </a:solidFill>
                  </a:tcPr>
                </a:tc>
                <a:extLst>
                  <a:ext uri="{0D108BD9-81ED-4DB2-BD59-A6C34878D82A}">
                    <a16:rowId xmlns:a16="http://schemas.microsoft.com/office/drawing/2014/main" val="42721644"/>
                  </a:ext>
                </a:extLst>
              </a:tr>
              <a:tr h="655836">
                <a:tc>
                  <a:txBody>
                    <a:bodyPr/>
                    <a:lstStyle/>
                    <a:p>
                      <a:pPr marL="65405" marR="198755">
                        <a:spcBef>
                          <a:spcPts val="15"/>
                        </a:spcBef>
                        <a:spcAft>
                          <a:spcPts val="0"/>
                        </a:spcAft>
                      </a:pPr>
                      <a:r>
                        <a:rPr lang="nl-NL" sz="1200" dirty="0">
                          <a:effectLst/>
                        </a:rPr>
                        <a:t>Aankoopkosten volledig opnemen</a:t>
                      </a:r>
                      <a:endParaRPr lang="nl-NL" sz="1200" dirty="0">
                        <a:effectLst/>
                        <a:latin typeface="Verdana" panose="020B0604030504040204" pitchFamily="34" charset="0"/>
                        <a:ea typeface="Verdana" panose="020B0604030504040204" pitchFamily="34" charset="0"/>
                        <a:cs typeface="Verdana" panose="020B0604030504040204" pitchFamily="34" charset="0"/>
                      </a:endParaRPr>
                    </a:p>
                  </a:txBody>
                  <a:tcPr marL="0" marR="0" marT="0" marB="0">
                    <a:solidFill>
                      <a:schemeClr val="bg2">
                        <a:lumMod val="50000"/>
                      </a:schemeClr>
                    </a:solidFill>
                  </a:tcPr>
                </a:tc>
                <a:tc>
                  <a:txBody>
                    <a:bodyPr/>
                    <a:lstStyle/>
                    <a:p>
                      <a:pPr marL="342900" marR="508635" lvl="0" indent="-342900">
                        <a:lnSpc>
                          <a:spcPts val="1210"/>
                        </a:lnSpc>
                        <a:spcBef>
                          <a:spcPts val="30"/>
                        </a:spcBef>
                        <a:spcAft>
                          <a:spcPts val="0"/>
                        </a:spcAft>
                        <a:buSzPts val="1000"/>
                        <a:buFont typeface="Symbol" panose="05050102010706020507" pitchFamily="18" charset="2"/>
                        <a:buChar char=""/>
                        <a:tabLst>
                          <a:tab pos="523875" algn="l"/>
                          <a:tab pos="524510" algn="l"/>
                        </a:tabLst>
                      </a:pPr>
                      <a:r>
                        <a:rPr lang="nl-NL" sz="1200" b="1" dirty="0">
                          <a:effectLst/>
                        </a:rPr>
                        <a:t>Inzichtelijk aangeven en motiveren waarom de volledige aankoopkosten betrekking hebben op het</a:t>
                      </a:r>
                      <a:r>
                        <a:rPr lang="nl-NL" sz="1200" b="1" spc="-85" dirty="0">
                          <a:effectLst/>
                        </a:rPr>
                        <a:t> </a:t>
                      </a:r>
                      <a:r>
                        <a:rPr lang="nl-NL" sz="1200" b="1" dirty="0">
                          <a:effectLst/>
                        </a:rPr>
                        <a:t>project. Motivatie dient onderdeel te</a:t>
                      </a:r>
                      <a:r>
                        <a:rPr lang="nl-NL" sz="1200" b="1" baseline="0" dirty="0">
                          <a:effectLst/>
                        </a:rPr>
                        <a:t> zijn van de goedgekeurde aanvraag.</a:t>
                      </a:r>
                      <a:endParaRPr lang="nl-NL" sz="1200" b="1" dirty="0">
                        <a:effectLst/>
                        <a:latin typeface="Verdana" panose="020B0604030504040204" pitchFamily="34" charset="0"/>
                        <a:ea typeface="Symbol" panose="05050102010706020507" pitchFamily="18" charset="2"/>
                        <a:cs typeface="Symbol" panose="05050102010706020507" pitchFamily="18" charset="2"/>
                      </a:endParaRPr>
                    </a:p>
                  </a:txBody>
                  <a:tcPr marL="0" marR="0" marT="0" marB="0">
                    <a:solidFill>
                      <a:schemeClr val="bg2">
                        <a:lumMod val="50000"/>
                      </a:schemeClr>
                    </a:solidFill>
                  </a:tcPr>
                </a:tc>
                <a:extLst>
                  <a:ext uri="{0D108BD9-81ED-4DB2-BD59-A6C34878D82A}">
                    <a16:rowId xmlns:a16="http://schemas.microsoft.com/office/drawing/2014/main" val="424406337"/>
                  </a:ext>
                </a:extLst>
              </a:tr>
              <a:tr h="661879">
                <a:tc>
                  <a:txBody>
                    <a:bodyPr/>
                    <a:lstStyle/>
                    <a:p>
                      <a:pPr marL="65405" marR="165735">
                        <a:spcBef>
                          <a:spcPts val="15"/>
                        </a:spcBef>
                        <a:spcAft>
                          <a:spcPts val="0"/>
                        </a:spcAft>
                      </a:pPr>
                      <a:r>
                        <a:rPr lang="nl-NL" sz="1200">
                          <a:effectLst/>
                        </a:rPr>
                        <a:t>Aankoopkosten op basis van afschrijving</a:t>
                      </a:r>
                      <a:endParaRPr lang="nl-NL" sz="1200">
                        <a:effectLst/>
                        <a:latin typeface="Verdana" panose="020B0604030504040204" pitchFamily="34" charset="0"/>
                        <a:ea typeface="Verdana" panose="020B0604030504040204" pitchFamily="34" charset="0"/>
                        <a:cs typeface="Verdana" panose="020B0604030504040204" pitchFamily="34" charset="0"/>
                      </a:endParaRPr>
                    </a:p>
                  </a:txBody>
                  <a:tcPr marL="0" marR="0" marT="0" marB="0">
                    <a:solidFill>
                      <a:schemeClr val="bg2">
                        <a:lumMod val="50000"/>
                      </a:schemeClr>
                    </a:solidFill>
                  </a:tcPr>
                </a:tc>
                <a:tc>
                  <a:txBody>
                    <a:bodyPr/>
                    <a:lstStyle/>
                    <a:p>
                      <a:pPr marL="342900" marR="232410" lvl="0" indent="-342900">
                        <a:spcAft>
                          <a:spcPts val="0"/>
                        </a:spcAft>
                        <a:buSzPts val="1000"/>
                        <a:buFont typeface="Symbol" panose="05050102010706020507" pitchFamily="18" charset="2"/>
                        <a:buChar char=""/>
                        <a:tabLst>
                          <a:tab pos="523875" algn="l"/>
                          <a:tab pos="524510" algn="l"/>
                        </a:tabLst>
                      </a:pPr>
                      <a:r>
                        <a:rPr lang="nl-NL" sz="1200" dirty="0">
                          <a:effectLst/>
                        </a:rPr>
                        <a:t>Houd rekening met de voor u geldende belasting- en boekhoudvoorschriften en maak in de administratie inzichtelijk op welke wijze u de kosten aan het</a:t>
                      </a:r>
                      <a:r>
                        <a:rPr lang="nl-NL" sz="1200" spc="-115" dirty="0">
                          <a:effectLst/>
                        </a:rPr>
                        <a:t> </a:t>
                      </a:r>
                      <a:r>
                        <a:rPr lang="nl-NL" sz="1200" dirty="0">
                          <a:effectLst/>
                        </a:rPr>
                        <a:t>project toeschrijft.</a:t>
                      </a:r>
                      <a:endParaRPr lang="nl-NL" sz="1200" dirty="0">
                        <a:effectLst/>
                        <a:latin typeface="Verdana" panose="020B0604030504040204" pitchFamily="34" charset="0"/>
                        <a:ea typeface="Symbol" panose="05050102010706020507" pitchFamily="18" charset="2"/>
                        <a:cs typeface="Symbol" panose="05050102010706020507" pitchFamily="18" charset="2"/>
                      </a:endParaRPr>
                    </a:p>
                  </a:txBody>
                  <a:tcPr marL="0" marR="0" marT="0" marB="0">
                    <a:solidFill>
                      <a:schemeClr val="bg2">
                        <a:lumMod val="50000"/>
                      </a:schemeClr>
                    </a:solidFill>
                  </a:tcPr>
                </a:tc>
                <a:extLst>
                  <a:ext uri="{0D108BD9-81ED-4DB2-BD59-A6C34878D82A}">
                    <a16:rowId xmlns:a16="http://schemas.microsoft.com/office/drawing/2014/main" val="2573292338"/>
                  </a:ext>
                </a:extLst>
              </a:tr>
              <a:tr h="1326412">
                <a:tc>
                  <a:txBody>
                    <a:bodyPr/>
                    <a:lstStyle/>
                    <a:p>
                      <a:pPr marL="65405">
                        <a:spcAft>
                          <a:spcPts val="0"/>
                        </a:spcAft>
                      </a:pPr>
                      <a:r>
                        <a:rPr lang="nl-NL" sz="1200">
                          <a:effectLst/>
                        </a:rPr>
                        <a:t>Huur en leasing</a:t>
                      </a:r>
                      <a:endParaRPr lang="nl-NL" sz="1200">
                        <a:effectLst/>
                        <a:latin typeface="Verdana" panose="020B0604030504040204" pitchFamily="34" charset="0"/>
                        <a:ea typeface="Verdana" panose="020B0604030504040204" pitchFamily="34" charset="0"/>
                        <a:cs typeface="Verdana" panose="020B0604030504040204" pitchFamily="34" charset="0"/>
                      </a:endParaRPr>
                    </a:p>
                  </a:txBody>
                  <a:tcPr marL="0" marR="0" marT="0" marB="0">
                    <a:solidFill>
                      <a:schemeClr val="bg2">
                        <a:lumMod val="50000"/>
                      </a:schemeClr>
                    </a:solidFill>
                  </a:tcPr>
                </a:tc>
                <a:tc>
                  <a:txBody>
                    <a:bodyPr/>
                    <a:lstStyle/>
                    <a:p>
                      <a:pPr marL="342900" marR="59055" lvl="0" indent="-342900">
                        <a:spcBef>
                          <a:spcPts val="15"/>
                        </a:spcBef>
                        <a:spcAft>
                          <a:spcPts val="0"/>
                        </a:spcAft>
                        <a:buSzPts val="1000"/>
                        <a:buFont typeface="Symbol" panose="05050102010706020507" pitchFamily="18" charset="2"/>
                        <a:buChar char=""/>
                      </a:pPr>
                      <a:r>
                        <a:rPr lang="nl-NL" sz="1200" dirty="0">
                          <a:effectLst/>
                        </a:rPr>
                        <a:t>Het onroerend goed is niet aangekocht met overheidssubsidie</a:t>
                      </a:r>
                    </a:p>
                    <a:p>
                      <a:pPr marL="342900" marR="59055" lvl="0" indent="-342900">
                        <a:spcBef>
                          <a:spcPts val="15"/>
                        </a:spcBef>
                        <a:spcAft>
                          <a:spcPts val="0"/>
                        </a:spcAft>
                        <a:buSzPts val="1000"/>
                        <a:buFont typeface="Symbol" panose="05050102010706020507" pitchFamily="18" charset="2"/>
                        <a:buChar char=""/>
                      </a:pPr>
                      <a:endParaRPr lang="nl-NL" sz="1200" dirty="0">
                        <a:effectLst/>
                      </a:endParaRPr>
                    </a:p>
                    <a:p>
                      <a:pPr marL="342900" marR="59055" lvl="0" indent="-342900">
                        <a:spcBef>
                          <a:spcPts val="15"/>
                        </a:spcBef>
                        <a:spcAft>
                          <a:spcPts val="0"/>
                        </a:spcAft>
                        <a:buSzPts val="1000"/>
                        <a:buFont typeface="Symbol" panose="05050102010706020507" pitchFamily="18" charset="2"/>
                        <a:buChar char=""/>
                      </a:pPr>
                      <a:r>
                        <a:rPr lang="nl-NL" sz="1200" dirty="0">
                          <a:effectLst/>
                        </a:rPr>
                        <a:t>Het onroerend goed wordt alleen gebruikt voor de uitvoering van het project. Indien dit niet het geval is, is alleen het deel van de kosten dat overeenstemt met het gebruik voor het project subsidiabel.</a:t>
                      </a:r>
                    </a:p>
                  </a:txBody>
                  <a:tcPr marL="0" marR="0" marT="0" marB="0">
                    <a:solidFill>
                      <a:schemeClr val="bg2">
                        <a:lumMod val="50000"/>
                      </a:schemeClr>
                    </a:solidFill>
                  </a:tcPr>
                </a:tc>
                <a:extLst>
                  <a:ext uri="{0D108BD9-81ED-4DB2-BD59-A6C34878D82A}">
                    <a16:rowId xmlns:a16="http://schemas.microsoft.com/office/drawing/2014/main" val="2340891928"/>
                  </a:ext>
                </a:extLst>
              </a:tr>
            </a:tbl>
          </a:graphicData>
        </a:graphic>
      </p:graphicFrame>
    </p:spTree>
    <p:extLst>
      <p:ext uri="{BB962C8B-B14F-4D97-AF65-F5344CB8AC3E}">
        <p14:creationId xmlns:p14="http://schemas.microsoft.com/office/powerpoint/2010/main" val="318984979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a:normAutofit fontScale="85000" lnSpcReduction="10000"/>
          </a:bodyPr>
          <a:lstStyle/>
          <a:p>
            <a:pPr marL="0" indent="0">
              <a:buNone/>
            </a:pPr>
            <a:r>
              <a:rPr lang="nl-NL" sz="1800" b="1" dirty="0"/>
              <a:t>Uitvraag</a:t>
            </a:r>
          </a:p>
          <a:p>
            <a:r>
              <a:rPr lang="nl-NL" sz="1800" dirty="0"/>
              <a:t>Boven de € 50.000 dient de marktconformiteit aangetoond.</a:t>
            </a:r>
          </a:p>
          <a:p>
            <a:pPr marL="0" indent="0">
              <a:buNone/>
            </a:pPr>
            <a:endParaRPr lang="nl-NL" sz="1800" dirty="0"/>
          </a:p>
          <a:p>
            <a:pPr marL="0" indent="0">
              <a:buNone/>
            </a:pPr>
            <a:r>
              <a:rPr lang="nl-NL" sz="1800" b="1" dirty="0"/>
              <a:t>Betaling</a:t>
            </a:r>
          </a:p>
          <a:p>
            <a:r>
              <a:rPr lang="nl-NL" sz="1800" dirty="0"/>
              <a:t>Op basis van factuur, betalingsbewijs en bankafschrift</a:t>
            </a:r>
          </a:p>
          <a:p>
            <a:r>
              <a:rPr lang="nl-NL" sz="1800" dirty="0"/>
              <a:t>Bij afschrijvingen dient een afschrijvingstabel toegevoegd over aard en de berekening van de afschrijving</a:t>
            </a:r>
          </a:p>
          <a:p>
            <a:r>
              <a:rPr lang="nl-NL" sz="1800" dirty="0"/>
              <a:t>Ondergrens van € 200 euro tenzij goedgekeurd door de minister (=UVB bij de aanvraag)</a:t>
            </a:r>
          </a:p>
          <a:p>
            <a:r>
              <a:rPr lang="nl-NL" sz="1800" dirty="0"/>
              <a:t>Geen groepering van bonnen</a:t>
            </a:r>
          </a:p>
          <a:p>
            <a:r>
              <a:rPr lang="nl-NL" sz="1800" dirty="0"/>
              <a:t>Prestatieverantwoording dient opgenomen in de administratie (denk aan een </a:t>
            </a:r>
            <a:r>
              <a:rPr lang="nl-NL" sz="1800" dirty="0" err="1"/>
              <a:t>leveringsbon</a:t>
            </a:r>
            <a:r>
              <a:rPr lang="nl-NL" sz="1800" dirty="0"/>
              <a:t>, opleveringsverslag of een foto van het product)</a:t>
            </a:r>
          </a:p>
          <a:p>
            <a:r>
              <a:rPr lang="nl-NL" sz="1800" dirty="0"/>
              <a:t>Indien er sprake is van een creditnota met betrekking tot een factuur voor een projectactiviteit dient deze te worden opgenomen in de projectadministratie.</a:t>
            </a:r>
          </a:p>
          <a:p>
            <a:pPr lvl="1"/>
            <a:endParaRPr lang="nl-NL" sz="1200" dirty="0"/>
          </a:p>
          <a:p>
            <a:pPr lvl="1"/>
            <a:endParaRPr lang="nl-NL" sz="1200" dirty="0"/>
          </a:p>
          <a:p>
            <a:pPr lvl="1"/>
            <a:endParaRPr lang="nl-NL" sz="1200" dirty="0"/>
          </a:p>
          <a:p>
            <a:endParaRPr lang="nl-NL" dirty="0"/>
          </a:p>
          <a:p>
            <a:endParaRPr lang="nl-NL" dirty="0"/>
          </a:p>
          <a:p>
            <a:endParaRPr lang="nl-NL" dirty="0"/>
          </a:p>
          <a:p>
            <a:endParaRPr lang="nl-NL" dirty="0"/>
          </a:p>
        </p:txBody>
      </p:sp>
      <p:sp>
        <p:nvSpPr>
          <p:cNvPr id="2" name="Titel 1"/>
          <p:cNvSpPr>
            <a:spLocks noGrp="1"/>
          </p:cNvSpPr>
          <p:nvPr>
            <p:ph type="title"/>
          </p:nvPr>
        </p:nvSpPr>
        <p:spPr/>
        <p:txBody>
          <a:bodyPr>
            <a:normAutofit/>
          </a:bodyPr>
          <a:lstStyle/>
          <a:p>
            <a:r>
              <a:rPr lang="nl-NL" dirty="0"/>
              <a:t>Aandachtspunten bij onroerend goed</a:t>
            </a:r>
          </a:p>
        </p:txBody>
      </p:sp>
    </p:spTree>
    <p:extLst>
      <p:ext uri="{BB962C8B-B14F-4D97-AF65-F5344CB8AC3E}">
        <p14:creationId xmlns:p14="http://schemas.microsoft.com/office/powerpoint/2010/main" val="367166347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635000" y="2166820"/>
            <a:ext cx="10923588" cy="4233979"/>
          </a:xfrm>
        </p:spPr>
        <p:txBody>
          <a:bodyPr>
            <a:noAutofit/>
          </a:bodyPr>
          <a:lstStyle/>
          <a:p>
            <a:pPr marL="0" indent="0">
              <a:buNone/>
            </a:pPr>
            <a:r>
              <a:rPr lang="nl-NL" sz="1600" dirty="0"/>
              <a:t>Heeft betrekking op </a:t>
            </a:r>
            <a:r>
              <a:rPr lang="nl-NL" sz="1600" b="1" dirty="0"/>
              <a:t>diensten </a:t>
            </a:r>
            <a:r>
              <a:rPr lang="nl-NL" sz="1600" dirty="0"/>
              <a:t>en </a:t>
            </a:r>
            <a:r>
              <a:rPr lang="nl-NL" sz="1600" b="1" dirty="0"/>
              <a:t>producten</a:t>
            </a:r>
          </a:p>
          <a:p>
            <a:r>
              <a:rPr lang="nl-NL" sz="1600" dirty="0"/>
              <a:t>Diensten zoals expertisekosten, advieskosten en notariskosten. Let wel: algemeen beheer blijft de verantwoordelijkheid van de penvoerder, ook bij inhuur externe experts.</a:t>
            </a:r>
          </a:p>
          <a:p>
            <a:r>
              <a:rPr lang="nl-NL" sz="1600" dirty="0"/>
              <a:t>Producten zoals print- en reprokosten.</a:t>
            </a:r>
          </a:p>
          <a:p>
            <a:pPr marL="0" indent="0">
              <a:buNone/>
            </a:pPr>
            <a:r>
              <a:rPr lang="nl-NL" sz="1600" b="1" dirty="0"/>
              <a:t>Uitvraag</a:t>
            </a:r>
          </a:p>
          <a:p>
            <a:r>
              <a:rPr lang="nl-NL" sz="1600" dirty="0"/>
              <a:t>Beneden de € 50.000; maak wel de vooraf gemaakte afspraken met een leverancier inzichtelijk dus bijvoorbeeld een offerte of een mailwisseling.</a:t>
            </a:r>
          </a:p>
          <a:p>
            <a:r>
              <a:rPr lang="nl-NL" sz="1600" dirty="0"/>
              <a:t>Boven de € 50.000 dient de marktconformiteit aangetoond.</a:t>
            </a:r>
          </a:p>
          <a:p>
            <a:pPr marL="0" indent="0">
              <a:buNone/>
            </a:pPr>
            <a:endParaRPr lang="nl-NL" sz="1600" b="1" dirty="0"/>
          </a:p>
          <a:p>
            <a:pPr marL="0" indent="0">
              <a:buNone/>
            </a:pPr>
            <a:endParaRPr lang="nl-NL" sz="1600" b="1" dirty="0"/>
          </a:p>
          <a:p>
            <a:pPr marL="0" indent="0">
              <a:buNone/>
            </a:pPr>
            <a:endParaRPr lang="nl-NL" sz="1600" b="1" dirty="0"/>
          </a:p>
          <a:p>
            <a:pPr marL="0" indent="0">
              <a:buNone/>
            </a:pPr>
            <a:endParaRPr lang="nl-NL" sz="1600" b="1" dirty="0"/>
          </a:p>
          <a:p>
            <a:pPr marL="0" indent="0">
              <a:buNone/>
            </a:pPr>
            <a:endParaRPr lang="nl-NL" sz="1600" b="1" dirty="0"/>
          </a:p>
          <a:p>
            <a:pPr marL="0" indent="0">
              <a:buNone/>
            </a:pPr>
            <a:endParaRPr lang="nl-NL" sz="1600" b="1" dirty="0"/>
          </a:p>
          <a:p>
            <a:pPr marL="0" indent="0">
              <a:buNone/>
            </a:pPr>
            <a:endParaRPr lang="nl-NL" sz="1600" b="1" dirty="0"/>
          </a:p>
          <a:p>
            <a:pPr marL="0" indent="0">
              <a:buNone/>
            </a:pPr>
            <a:r>
              <a:rPr lang="nl-NL" sz="1600" b="1" dirty="0"/>
              <a:t>Betaling</a:t>
            </a:r>
          </a:p>
          <a:p>
            <a:r>
              <a:rPr lang="nl-NL" sz="1600" dirty="0"/>
              <a:t>Op basis van factuur, betalingsbewijs en bankafschrift</a:t>
            </a:r>
          </a:p>
          <a:p>
            <a:r>
              <a:rPr lang="nl-NL" sz="1600" dirty="0"/>
              <a:t>Ondergrens van € 200 euro tenzij goedgekeurd door de minister (=UVB bij de aanvraag)</a:t>
            </a:r>
          </a:p>
          <a:p>
            <a:r>
              <a:rPr lang="nl-NL" sz="1600" dirty="0"/>
              <a:t>Geen groepering van bonnen</a:t>
            </a:r>
          </a:p>
          <a:p>
            <a:r>
              <a:rPr lang="nl-NL" sz="1600" dirty="0"/>
              <a:t>Prestatieverantwoording dient opgenomen in de administratie (denk aan een </a:t>
            </a:r>
            <a:r>
              <a:rPr lang="nl-NL" sz="1600" dirty="0" err="1"/>
              <a:t>leveringsbon</a:t>
            </a:r>
            <a:r>
              <a:rPr lang="nl-NL" sz="1600" dirty="0"/>
              <a:t>, opleveringsverslag of een foto van het product)</a:t>
            </a:r>
          </a:p>
          <a:p>
            <a:r>
              <a:rPr lang="nl-NL" sz="1600" dirty="0"/>
              <a:t>Indien er sprake is van een creditnota met betrekking tot een factuur voor een projectactiviteit dient deze te worden opgenomen in de projectadministratie.</a:t>
            </a:r>
          </a:p>
          <a:p>
            <a:pPr lvl="1"/>
            <a:endParaRPr lang="nl-NL" sz="1600" dirty="0"/>
          </a:p>
          <a:p>
            <a:pPr lvl="1"/>
            <a:endParaRPr lang="nl-NL" sz="1600" dirty="0"/>
          </a:p>
          <a:p>
            <a:pPr lvl="1"/>
            <a:endParaRPr lang="nl-NL" sz="1600" dirty="0"/>
          </a:p>
          <a:p>
            <a:endParaRPr lang="nl-NL" sz="1600" dirty="0"/>
          </a:p>
          <a:p>
            <a:endParaRPr lang="nl-NL" sz="1600" dirty="0"/>
          </a:p>
          <a:p>
            <a:endParaRPr lang="nl-NL" sz="1600" dirty="0"/>
          </a:p>
          <a:p>
            <a:endParaRPr lang="nl-NL" sz="1600" dirty="0"/>
          </a:p>
        </p:txBody>
      </p:sp>
      <p:sp>
        <p:nvSpPr>
          <p:cNvPr id="2" name="Titel 1"/>
          <p:cNvSpPr>
            <a:spLocks noGrp="1"/>
          </p:cNvSpPr>
          <p:nvPr>
            <p:ph type="title"/>
          </p:nvPr>
        </p:nvSpPr>
        <p:spPr/>
        <p:txBody>
          <a:bodyPr>
            <a:normAutofit/>
          </a:bodyPr>
          <a:lstStyle/>
          <a:p>
            <a:r>
              <a:rPr lang="nl-NL" dirty="0"/>
              <a:t>Externe kosten – overig</a:t>
            </a:r>
          </a:p>
        </p:txBody>
      </p:sp>
    </p:spTree>
    <p:extLst>
      <p:ext uri="{BB962C8B-B14F-4D97-AF65-F5344CB8AC3E}">
        <p14:creationId xmlns:p14="http://schemas.microsoft.com/office/powerpoint/2010/main" val="8551245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635000" y="1052514"/>
            <a:ext cx="10923588" cy="552351"/>
          </a:xfrm>
        </p:spPr>
        <p:txBody>
          <a:bodyPr>
            <a:normAutofit fontScale="90000"/>
          </a:bodyPr>
          <a:lstStyle/>
          <a:p>
            <a:r>
              <a:rPr lang="nl-NL" sz="4000"/>
              <a:t>Projectadministratie algemeen</a:t>
            </a:r>
            <a:endParaRPr lang="nl-NL" sz="4000" dirty="0"/>
          </a:p>
        </p:txBody>
      </p:sp>
      <p:sp>
        <p:nvSpPr>
          <p:cNvPr id="2" name="Tijdelijke aanduiding voor inhoud 1"/>
          <p:cNvSpPr>
            <a:spLocks noGrp="1"/>
          </p:cNvSpPr>
          <p:nvPr>
            <p:ph type="subTitle" idx="1"/>
          </p:nvPr>
        </p:nvSpPr>
        <p:spPr>
          <a:xfrm>
            <a:off x="765630" y="1802269"/>
            <a:ext cx="10627048" cy="4057356"/>
          </a:xfrm>
        </p:spPr>
        <p:txBody>
          <a:bodyPr>
            <a:normAutofit fontScale="92500" lnSpcReduction="20000"/>
          </a:bodyPr>
          <a:lstStyle/>
          <a:p>
            <a:r>
              <a:rPr lang="nl-NL" b="1" dirty="0"/>
              <a:t>Bewaarplicht</a:t>
            </a:r>
          </a:p>
          <a:p>
            <a:r>
              <a:rPr lang="nl-NL" sz="2000" dirty="0"/>
              <a:t>Administratieve bescheiden</a:t>
            </a:r>
          </a:p>
          <a:p>
            <a:pPr marL="742950" lvl="1" indent="-285750" algn="l">
              <a:buFont typeface="Arial" panose="020B0604020202020204" pitchFamily="34" charset="0"/>
              <a:buChar char="•"/>
            </a:pPr>
            <a:r>
              <a:rPr lang="nl-NL" sz="1800" dirty="0"/>
              <a:t>Ten minste 5 jaar gerekend vanaf 31 december van het jaar van de laatste betaling</a:t>
            </a:r>
          </a:p>
          <a:p>
            <a:pPr lvl="2" algn="l"/>
            <a:r>
              <a:rPr lang="nl-NL" sz="1700" dirty="0"/>
              <a:t>Voorbeeld: </a:t>
            </a:r>
            <a:r>
              <a:rPr lang="nl-NL" sz="1600" dirty="0"/>
              <a:t>laatste betaling op 20 maart 2024</a:t>
            </a:r>
          </a:p>
          <a:p>
            <a:pPr lvl="2" algn="l"/>
            <a:r>
              <a:rPr lang="nl-NL" sz="1600" dirty="0"/>
              <a:t>	    bewaartermijn gerekend vanaf 31 december 2024 tot 31 december 2029</a:t>
            </a:r>
          </a:p>
          <a:p>
            <a:pPr marL="742950" lvl="1" indent="-285750" algn="l">
              <a:buFont typeface="Arial" panose="020B0604020202020204" pitchFamily="34" charset="0"/>
              <a:buChar char="•"/>
            </a:pPr>
            <a:r>
              <a:rPr lang="nl-NL" sz="1800" dirty="0"/>
              <a:t>Originele bewijsstukken</a:t>
            </a:r>
          </a:p>
          <a:p>
            <a:pPr marL="742950" lvl="1" indent="-285750" algn="l">
              <a:buFont typeface="Arial" panose="020B0604020202020204" pitchFamily="34" charset="0"/>
              <a:buChar char="•"/>
            </a:pPr>
            <a:r>
              <a:rPr lang="nl-NL" sz="1800" dirty="0" err="1"/>
              <a:t>Igv</a:t>
            </a:r>
            <a:r>
              <a:rPr lang="nl-NL" sz="1800" dirty="0"/>
              <a:t> conversie van origineel naar ‘kopie’</a:t>
            </a:r>
          </a:p>
          <a:p>
            <a:pPr marL="1200150" lvl="2" indent="-285750" algn="l">
              <a:buFont typeface="Arial" panose="020B0604020202020204" pitchFamily="34" charset="0"/>
              <a:buChar char="•"/>
            </a:pPr>
            <a:r>
              <a:rPr lang="nl-NL" sz="1600" dirty="0"/>
              <a:t>Gegevens zijn volledig</a:t>
            </a:r>
          </a:p>
          <a:p>
            <a:pPr marL="1200150" lvl="2" indent="-285750" algn="l">
              <a:buFont typeface="Arial" panose="020B0604020202020204" pitchFamily="34" charset="0"/>
              <a:buChar char="•"/>
            </a:pPr>
            <a:r>
              <a:rPr lang="nl-NL" sz="1600" dirty="0"/>
              <a:t>Zijn beschikbaar ten minste voor de gehele bewaartermijn</a:t>
            </a:r>
          </a:p>
          <a:p>
            <a:pPr marL="1200150" lvl="2" indent="-285750" algn="l">
              <a:buFont typeface="Arial" panose="020B0604020202020204" pitchFamily="34" charset="0"/>
              <a:buChar char="•"/>
            </a:pPr>
            <a:r>
              <a:rPr lang="nl-NL" sz="1600" dirty="0"/>
              <a:t>Binnen redelijke termijn kunnen worden gereproduceerd</a:t>
            </a:r>
          </a:p>
          <a:p>
            <a:pPr marL="1200150" lvl="2" indent="-285750" algn="l">
              <a:buFont typeface="Arial" panose="020B0604020202020204" pitchFamily="34" charset="0"/>
              <a:buChar char="•"/>
            </a:pPr>
            <a:r>
              <a:rPr lang="nl-NL" sz="1600" dirty="0"/>
              <a:t>Binnen redelijke termijn kunnen worden gecontroleerd</a:t>
            </a:r>
          </a:p>
          <a:p>
            <a:pPr marL="1200150" lvl="2" indent="-285750" algn="l">
              <a:buFont typeface="Arial" panose="020B0604020202020204" pitchFamily="34" charset="0"/>
              <a:buChar char="•"/>
            </a:pPr>
            <a:r>
              <a:rPr lang="nl-NL" sz="1600" dirty="0"/>
              <a:t>Relateerbaarheid van de bewijsstukken onderling en aan het dossier</a:t>
            </a:r>
            <a:r>
              <a:rPr lang="nl-NL" sz="1200" dirty="0"/>
              <a:t>(</a:t>
            </a:r>
            <a:r>
              <a:rPr lang="nl-NL" sz="1200" dirty="0" err="1"/>
              <a:t>factuur+betaalbewijs</a:t>
            </a:r>
            <a:r>
              <a:rPr lang="nl-NL" sz="1200" dirty="0"/>
              <a:t>, </a:t>
            </a:r>
            <a:r>
              <a:rPr lang="nl-NL" sz="1200" dirty="0" err="1"/>
              <a:t>offertes+selectie+opdrachtverlening</a:t>
            </a:r>
            <a:r>
              <a:rPr lang="nl-NL" sz="1200" dirty="0"/>
              <a:t>, ect)</a:t>
            </a:r>
          </a:p>
          <a:p>
            <a:pPr marL="1200150" lvl="2" indent="-285750" algn="l">
              <a:buFont typeface="Arial" panose="020B0604020202020204" pitchFamily="34" charset="0"/>
              <a:buChar char="•"/>
            </a:pPr>
            <a:r>
              <a:rPr lang="nl-NL" sz="1600" dirty="0"/>
              <a:t>‘kopie’ kan niet meer gewijzigd worden</a:t>
            </a:r>
          </a:p>
        </p:txBody>
      </p:sp>
      <p:sp>
        <p:nvSpPr>
          <p:cNvPr id="6" name="Tijdelijke aanduiding voor dia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A0A6AF-03C5-477E-939A-E28F7E7F05EA}" type="slidenum">
              <a:rPr kumimoji="0" lang="nl-NL" sz="1050" b="0" i="0" u="none" strike="noStrike" kern="1200" cap="none" spc="0" normalizeH="0" baseline="0" noProof="0" smtClean="0">
                <a:ln>
                  <a:noFill/>
                </a:ln>
                <a:solidFill>
                  <a:srgbClr val="FFFFFF">
                    <a:lumMod val="65000"/>
                  </a:srgbClr>
                </a:solidFill>
                <a:effectLst/>
                <a:uLnTx/>
                <a:uFillTx/>
                <a:latin typeface="Verdan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nl-NL" sz="1050" b="0" i="0" u="none" strike="noStrike" kern="1200" cap="none" spc="0" normalizeH="0" baseline="0" noProof="0" dirty="0">
              <a:ln>
                <a:noFill/>
              </a:ln>
              <a:solidFill>
                <a:srgbClr val="FFFFFF">
                  <a:lumMod val="65000"/>
                </a:srgbClr>
              </a:solidFill>
              <a:effectLst/>
              <a:uLnTx/>
              <a:uFillTx/>
              <a:latin typeface="Verdana"/>
              <a:ea typeface="+mn-ea"/>
              <a:cs typeface="+mn-cs"/>
            </a:endParaRPr>
          </a:p>
        </p:txBody>
      </p:sp>
    </p:spTree>
    <p:extLst>
      <p:ext uri="{BB962C8B-B14F-4D97-AF65-F5344CB8AC3E}">
        <p14:creationId xmlns:p14="http://schemas.microsoft.com/office/powerpoint/2010/main" val="13467271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type="subTitle" idx="1"/>
          </p:nvPr>
        </p:nvSpPr>
        <p:spPr>
          <a:xfrm>
            <a:off x="765630" y="1380932"/>
            <a:ext cx="10627048" cy="4777272"/>
          </a:xfrm>
        </p:spPr>
        <p:txBody>
          <a:bodyPr>
            <a:normAutofit/>
          </a:bodyPr>
          <a:lstStyle/>
          <a:p>
            <a:r>
              <a:rPr lang="nl-NL" sz="2200" b="1" dirty="0"/>
              <a:t>Bewaren van stukken die uitsluitend  in elektronische versie bestaan</a:t>
            </a:r>
          </a:p>
          <a:p>
            <a:pPr marL="342900" indent="-342900">
              <a:buFont typeface="Arial" panose="020B0604020202020204" pitchFamily="34" charset="0"/>
              <a:buChar char="•"/>
            </a:pPr>
            <a:r>
              <a:rPr lang="nl-NL" sz="2000" dirty="0"/>
              <a:t>Vergewissen dat:</a:t>
            </a:r>
          </a:p>
          <a:p>
            <a:pPr marL="742950" lvl="1" indent="-285750" algn="l">
              <a:buFont typeface="Arial" panose="020B0604020202020204" pitchFamily="34" charset="0"/>
              <a:buChar char="•"/>
            </a:pPr>
            <a:r>
              <a:rPr lang="nl-NL" sz="1600" dirty="0"/>
              <a:t>Het bewaarsysteem is voorzien van betrouwbare beheers- en beveiligingsmaatregelen die de bewaartermijn van ten minste 5 jaar waarborgen </a:t>
            </a:r>
          </a:p>
          <a:p>
            <a:pPr marL="1200150" lvl="2" indent="-285750" algn="l">
              <a:buFont typeface="Arial" panose="020B0604020202020204" pitchFamily="34" charset="0"/>
              <a:buChar char="•"/>
            </a:pPr>
            <a:r>
              <a:rPr lang="nl-NL" sz="1600" dirty="0"/>
              <a:t>Voorbeeld: ISO - certificering, verklaring/certificaat van een erkende IT-auditor, ADR-rapport of vergelijkbaar bewijs</a:t>
            </a:r>
          </a:p>
          <a:p>
            <a:pPr marL="742950" lvl="1" indent="-285750" algn="l">
              <a:buFont typeface="Arial" panose="020B0604020202020204" pitchFamily="34" charset="0"/>
              <a:buChar char="•"/>
            </a:pPr>
            <a:r>
              <a:rPr lang="nl-NL" sz="1600" dirty="0"/>
              <a:t>Digitale urenadministratie</a:t>
            </a:r>
          </a:p>
          <a:p>
            <a:pPr marL="1200150" lvl="2" indent="-285750" algn="l">
              <a:buFont typeface="Arial" panose="020B0604020202020204" pitchFamily="34" charset="0"/>
              <a:buChar char="•"/>
            </a:pPr>
            <a:r>
              <a:rPr lang="nl-NL" sz="1600" dirty="0"/>
              <a:t>Voorbeeld: waarborging functiescheiding binnen het systeem, tijdigheid binnen het systeem, na goedkeuring/acceptatie geen wijzigingen meer mogelijk</a:t>
            </a:r>
          </a:p>
          <a:p>
            <a:pPr marL="742950" lvl="1" indent="-285750" algn="l">
              <a:buFont typeface="Arial" panose="020B0604020202020204" pitchFamily="34" charset="0"/>
              <a:buChar char="•"/>
            </a:pPr>
            <a:r>
              <a:rPr lang="nl-NL" sz="1600" dirty="0"/>
              <a:t>Digitale facturen</a:t>
            </a:r>
          </a:p>
          <a:p>
            <a:pPr marL="1200150" lvl="2" indent="-285750" algn="l">
              <a:buFont typeface="Arial" panose="020B0604020202020204" pitchFamily="34" charset="0"/>
              <a:buChar char="•"/>
            </a:pPr>
            <a:r>
              <a:rPr lang="nl-NL" sz="1600" dirty="0"/>
              <a:t>Voldoen aan eisen van betrouwbaarheid, authenticiteit en integriteit </a:t>
            </a:r>
          </a:p>
          <a:p>
            <a:pPr marL="1200150" lvl="2" indent="-285750" algn="l">
              <a:buFont typeface="Arial" panose="020B0604020202020204" pitchFamily="34" charset="0"/>
              <a:buChar char="•"/>
            </a:pPr>
            <a:r>
              <a:rPr lang="nl-NL" sz="1600" dirty="0"/>
              <a:t>Te relateren aan een opdracht, contract, ect</a:t>
            </a:r>
          </a:p>
          <a:p>
            <a:pPr marL="1200150" lvl="2" indent="-285750" algn="l">
              <a:buFont typeface="Arial" panose="020B0604020202020204" pitchFamily="34" charset="0"/>
              <a:buChar char="•"/>
            </a:pPr>
            <a:r>
              <a:rPr lang="nl-NL" sz="1600" dirty="0"/>
              <a:t>Betaalbewijzen in het kader van verantwoording</a:t>
            </a:r>
          </a:p>
        </p:txBody>
      </p:sp>
      <p:sp>
        <p:nvSpPr>
          <p:cNvPr id="6" name="Tijdelijke aanduiding voor dia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A0A6AF-03C5-477E-939A-E28F7E7F05EA}" type="slidenum">
              <a:rPr kumimoji="0" lang="nl-NL" sz="1050" b="0" i="0" u="none" strike="noStrike" kern="1200" cap="none" spc="0" normalizeH="0" baseline="0" noProof="0" smtClean="0">
                <a:ln>
                  <a:noFill/>
                </a:ln>
                <a:solidFill>
                  <a:srgbClr val="FFFFFF">
                    <a:lumMod val="65000"/>
                  </a:srgbClr>
                </a:solidFill>
                <a:effectLst/>
                <a:uLnTx/>
                <a:uFillTx/>
                <a:latin typeface="Verdan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nl-NL" sz="1050" b="0" i="0" u="none" strike="noStrike" kern="1200" cap="none" spc="0" normalizeH="0" baseline="0" noProof="0" dirty="0">
              <a:ln>
                <a:noFill/>
              </a:ln>
              <a:solidFill>
                <a:srgbClr val="FFFFFF">
                  <a:lumMod val="65000"/>
                </a:srgbClr>
              </a:solidFill>
              <a:effectLst/>
              <a:uLnTx/>
              <a:uFillTx/>
              <a:latin typeface="Verdana"/>
              <a:ea typeface="+mn-ea"/>
              <a:cs typeface="+mn-cs"/>
            </a:endParaRPr>
          </a:p>
        </p:txBody>
      </p:sp>
    </p:spTree>
    <p:extLst>
      <p:ext uri="{BB962C8B-B14F-4D97-AF65-F5344CB8AC3E}">
        <p14:creationId xmlns:p14="http://schemas.microsoft.com/office/powerpoint/2010/main" val="137671354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type="subTitle" idx="1"/>
          </p:nvPr>
        </p:nvSpPr>
        <p:spPr>
          <a:xfrm>
            <a:off x="896259" y="2604702"/>
            <a:ext cx="10627048" cy="2433829"/>
          </a:xfrm>
        </p:spPr>
        <p:txBody>
          <a:bodyPr>
            <a:normAutofit/>
          </a:bodyPr>
          <a:lstStyle/>
          <a:p>
            <a:r>
              <a:rPr lang="nl-NL" sz="2200" b="1" dirty="0"/>
              <a:t>Publiciteit </a:t>
            </a:r>
          </a:p>
          <a:p>
            <a:pPr marL="342900" indent="-342900">
              <a:buFont typeface="Arial" panose="020B0604020202020204" pitchFamily="34" charset="0"/>
              <a:buChar char="•"/>
            </a:pPr>
            <a:r>
              <a:rPr lang="nl-NL" sz="2000" dirty="0"/>
              <a:t>Wettelijke basis</a:t>
            </a:r>
            <a:endParaRPr lang="nl-NL" sz="1600" dirty="0"/>
          </a:p>
          <a:p>
            <a:pPr marL="742950" lvl="1" indent="-285750" algn="l">
              <a:buFont typeface="Arial" panose="020B0604020202020204" pitchFamily="34" charset="0"/>
              <a:buChar char="•"/>
            </a:pPr>
            <a:r>
              <a:rPr lang="nl-NL" sz="1800" dirty="0"/>
              <a:t>Verordening (EU) 2021/1020, artikelen 47, 49, 50 en bijlage IX </a:t>
            </a:r>
          </a:p>
          <a:p>
            <a:pPr marL="742950" lvl="1" indent="-285750" algn="l">
              <a:buFont typeface="Arial" panose="020B0604020202020204" pitchFamily="34" charset="0"/>
              <a:buChar char="•"/>
            </a:pPr>
            <a:r>
              <a:rPr lang="nl-NL" sz="1800" dirty="0"/>
              <a:t>Subsidieregeling AMIF, ISF en BMVI, artikel 28 </a:t>
            </a:r>
          </a:p>
          <a:p>
            <a:pPr marL="742950" lvl="1" indent="-285750" algn="l">
              <a:buFont typeface="Arial" panose="020B0604020202020204" pitchFamily="34" charset="0"/>
              <a:buChar char="•"/>
            </a:pPr>
            <a:r>
              <a:rPr lang="nl-NL" sz="1800" dirty="0"/>
              <a:t>Niet nakomen van verplichtingen </a:t>
            </a:r>
            <a:r>
              <a:rPr lang="nl-NL" sz="1800" dirty="0" err="1"/>
              <a:t>mbt</a:t>
            </a:r>
            <a:r>
              <a:rPr lang="nl-NL" sz="1800" dirty="0"/>
              <a:t> publiciteit </a:t>
            </a:r>
            <a:r>
              <a:rPr lang="nl-NL" sz="1800" dirty="0">
                <a:sym typeface="Wingdings" panose="05000000000000000000" pitchFamily="2" charset="2"/>
              </a:rPr>
              <a:t> 3 % sanctie </a:t>
            </a:r>
          </a:p>
          <a:p>
            <a:pPr lvl="2" algn="l"/>
            <a:endParaRPr lang="nl-NL" sz="1600" dirty="0">
              <a:sym typeface="Wingdings" panose="05000000000000000000" pitchFamily="2" charset="2"/>
            </a:endParaRPr>
          </a:p>
          <a:p>
            <a:pPr marL="1200150" lvl="2" indent="-285750" algn="l">
              <a:buFont typeface="Arial" panose="020B0604020202020204" pitchFamily="34" charset="0"/>
              <a:buChar char="•"/>
            </a:pPr>
            <a:endParaRPr lang="nl-NL" sz="1600" dirty="0"/>
          </a:p>
        </p:txBody>
      </p:sp>
      <p:sp>
        <p:nvSpPr>
          <p:cNvPr id="6" name="Tijdelijke aanduiding voor dia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A0A6AF-03C5-477E-939A-E28F7E7F05EA}" type="slidenum">
              <a:rPr kumimoji="0" lang="nl-NL" sz="1050" b="0" i="0" u="none" strike="noStrike" kern="1200" cap="none" spc="0" normalizeH="0" baseline="0" noProof="0" smtClean="0">
                <a:ln>
                  <a:noFill/>
                </a:ln>
                <a:solidFill>
                  <a:srgbClr val="FFFFFF">
                    <a:lumMod val="65000"/>
                  </a:srgbClr>
                </a:solidFill>
                <a:effectLst/>
                <a:uLnTx/>
                <a:uFillTx/>
                <a:latin typeface="Verdan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nl-NL" sz="1050" b="0" i="0" u="none" strike="noStrike" kern="1200" cap="none" spc="0" normalizeH="0" baseline="0" noProof="0" dirty="0">
              <a:ln>
                <a:noFill/>
              </a:ln>
              <a:solidFill>
                <a:srgbClr val="FFFFFF">
                  <a:lumMod val="65000"/>
                </a:srgbClr>
              </a:solidFill>
              <a:effectLst/>
              <a:uLnTx/>
              <a:uFillTx/>
              <a:latin typeface="Verdana"/>
              <a:ea typeface="+mn-ea"/>
              <a:cs typeface="+mn-cs"/>
            </a:endParaRPr>
          </a:p>
        </p:txBody>
      </p:sp>
    </p:spTree>
    <p:extLst>
      <p:ext uri="{BB962C8B-B14F-4D97-AF65-F5344CB8AC3E}">
        <p14:creationId xmlns:p14="http://schemas.microsoft.com/office/powerpoint/2010/main" val="15079758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type="subTitle" idx="1"/>
          </p:nvPr>
        </p:nvSpPr>
        <p:spPr>
          <a:xfrm>
            <a:off x="765630" y="1802269"/>
            <a:ext cx="10627048" cy="4057356"/>
          </a:xfrm>
        </p:spPr>
        <p:txBody>
          <a:bodyPr>
            <a:normAutofit/>
          </a:bodyPr>
          <a:lstStyle/>
          <a:p>
            <a:endParaRPr lang="nl-NL" dirty="0">
              <a:ln>
                <a:solidFill>
                  <a:srgbClr val="0070C0"/>
                </a:solidFill>
              </a:ln>
            </a:endParaRPr>
          </a:p>
          <a:p>
            <a:pPr marL="342900" indent="-342900">
              <a:buFont typeface="Arial" panose="020B0604020202020204" pitchFamily="34" charset="0"/>
              <a:buChar char="•"/>
            </a:pPr>
            <a:r>
              <a:rPr lang="nl-NL" sz="2000" dirty="0"/>
              <a:t>Publiciteit d.m.v.:</a:t>
            </a:r>
            <a:endParaRPr lang="nl-NL" sz="1600" dirty="0"/>
          </a:p>
          <a:p>
            <a:pPr marL="742950" lvl="1" indent="-285750" algn="l">
              <a:buFont typeface="Arial" panose="020B0604020202020204" pitchFamily="34" charset="0"/>
              <a:buChar char="•"/>
            </a:pPr>
            <a:r>
              <a:rPr lang="nl-NL" sz="1800" dirty="0"/>
              <a:t>Officiële web- en mediasites</a:t>
            </a:r>
          </a:p>
          <a:p>
            <a:pPr marL="742950" lvl="1" indent="-285750" algn="l">
              <a:buFont typeface="Arial" panose="020B0604020202020204" pitchFamily="34" charset="0"/>
              <a:buChar char="•"/>
            </a:pPr>
            <a:r>
              <a:rPr lang="nl-NL" sz="1800" dirty="0"/>
              <a:t>Documenten en communicatiemateriaal voor publiek of deelnemers</a:t>
            </a:r>
          </a:p>
          <a:p>
            <a:pPr marL="742950" lvl="1" indent="-285750" algn="l">
              <a:buFont typeface="Arial" panose="020B0604020202020204" pitchFamily="34" charset="0"/>
              <a:buChar char="•"/>
            </a:pPr>
            <a:r>
              <a:rPr lang="nl-NL" sz="1800" dirty="0"/>
              <a:t>Communicatie-evenement, activiteit</a:t>
            </a:r>
          </a:p>
          <a:p>
            <a:pPr marL="1200150" lvl="2" indent="-285750" algn="l">
              <a:buFont typeface="Arial" panose="020B0604020202020204" pitchFamily="34" charset="0"/>
              <a:buChar char="•"/>
            </a:pPr>
            <a:r>
              <a:rPr lang="nl-NL" sz="1600" dirty="0"/>
              <a:t>&gt; € 10.000.000 </a:t>
            </a:r>
            <a:r>
              <a:rPr lang="nl-NL" sz="1600" dirty="0">
                <a:sym typeface="Wingdings" panose="05000000000000000000" pitchFamily="2" charset="2"/>
              </a:rPr>
              <a:t> </a:t>
            </a:r>
            <a:r>
              <a:rPr lang="nl-NL" sz="1600" dirty="0"/>
              <a:t>Strategische projecten</a:t>
            </a:r>
          </a:p>
          <a:p>
            <a:pPr marL="742950" lvl="1" indent="-285750" algn="l">
              <a:buFont typeface="Arial" panose="020B0604020202020204" pitchFamily="34" charset="0"/>
              <a:buChar char="•"/>
            </a:pPr>
            <a:r>
              <a:rPr lang="nl-NL" sz="1800" dirty="0"/>
              <a:t>Duurzame platen of borden overeenkomstig bijlage IX</a:t>
            </a:r>
          </a:p>
          <a:p>
            <a:pPr marL="1200150" lvl="2" indent="-285750" algn="l">
              <a:buFont typeface="Arial" panose="020B0604020202020204" pitchFamily="34" charset="0"/>
              <a:buChar char="•"/>
            </a:pPr>
            <a:r>
              <a:rPr lang="nl-NL" sz="1600" dirty="0"/>
              <a:t>&gt; € 100.000 </a:t>
            </a:r>
            <a:r>
              <a:rPr lang="nl-NL" sz="1600" dirty="0">
                <a:sym typeface="Wingdings" panose="05000000000000000000" pitchFamily="2" charset="2"/>
              </a:rPr>
              <a:t> materiele uitvoering/investering</a:t>
            </a:r>
          </a:p>
          <a:p>
            <a:pPr marL="742950" lvl="1" indent="-285750" algn="l">
              <a:buFont typeface="Arial" panose="020B0604020202020204" pitchFamily="34" charset="0"/>
              <a:buChar char="•"/>
            </a:pPr>
            <a:r>
              <a:rPr lang="nl-NL" sz="1800" dirty="0">
                <a:sym typeface="Wingdings" panose="05000000000000000000" pitchFamily="2" charset="2"/>
              </a:rPr>
              <a:t>Affiche, elektronisch display A3-formaat</a:t>
            </a:r>
          </a:p>
          <a:p>
            <a:pPr marL="1200150" lvl="2" indent="-285750" algn="l">
              <a:buFont typeface="Arial" panose="020B0604020202020204" pitchFamily="34" charset="0"/>
              <a:buChar char="•"/>
            </a:pPr>
            <a:r>
              <a:rPr lang="nl-NL" sz="1600" dirty="0"/>
              <a:t>Overige projecten</a:t>
            </a:r>
          </a:p>
          <a:p>
            <a:pPr marL="1200150" lvl="2" indent="-285750" algn="l">
              <a:buFont typeface="Arial" panose="020B0604020202020204" pitchFamily="34" charset="0"/>
              <a:buChar char="•"/>
            </a:pPr>
            <a:endParaRPr lang="nl-NL" sz="1600" dirty="0"/>
          </a:p>
        </p:txBody>
      </p:sp>
      <p:sp>
        <p:nvSpPr>
          <p:cNvPr id="6" name="Tijdelijke aanduiding voor dia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A0A6AF-03C5-477E-939A-E28F7E7F05EA}" type="slidenum">
              <a:rPr kumimoji="0" lang="nl-NL" sz="1050" b="0" i="0" u="none" strike="noStrike" kern="1200" cap="none" spc="0" normalizeH="0" baseline="0" noProof="0" smtClean="0">
                <a:ln>
                  <a:noFill/>
                </a:ln>
                <a:solidFill>
                  <a:srgbClr val="FFFFFF">
                    <a:lumMod val="65000"/>
                  </a:srgbClr>
                </a:solidFill>
                <a:effectLst/>
                <a:uLnTx/>
                <a:uFillTx/>
                <a:latin typeface="Verdan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nl-NL" sz="1050" b="0" i="0" u="none" strike="noStrike" kern="1200" cap="none" spc="0" normalizeH="0" baseline="0" noProof="0" dirty="0">
              <a:ln>
                <a:noFill/>
              </a:ln>
              <a:solidFill>
                <a:srgbClr val="FFFFFF">
                  <a:lumMod val="65000"/>
                </a:srgbClr>
              </a:solidFill>
              <a:effectLst/>
              <a:uLnTx/>
              <a:uFillTx/>
              <a:latin typeface="Verdana"/>
              <a:ea typeface="+mn-ea"/>
              <a:cs typeface="+mn-cs"/>
            </a:endParaRPr>
          </a:p>
        </p:txBody>
      </p:sp>
    </p:spTree>
    <p:extLst>
      <p:ext uri="{BB962C8B-B14F-4D97-AF65-F5344CB8AC3E}">
        <p14:creationId xmlns:p14="http://schemas.microsoft.com/office/powerpoint/2010/main" val="76246813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type="subTitle" idx="1"/>
          </p:nvPr>
        </p:nvSpPr>
        <p:spPr>
          <a:xfrm>
            <a:off x="765630" y="1802269"/>
            <a:ext cx="10627048" cy="4057356"/>
          </a:xfrm>
        </p:spPr>
        <p:txBody>
          <a:bodyPr>
            <a:normAutofit/>
          </a:bodyPr>
          <a:lstStyle/>
          <a:p>
            <a:pPr algn="ctr"/>
            <a:r>
              <a:rPr lang="nl-NL" sz="2200" b="1" dirty="0"/>
              <a:t>EU-logo + tekst</a:t>
            </a:r>
          </a:p>
          <a:p>
            <a:endParaRPr lang="nl-NL" sz="2000" dirty="0"/>
          </a:p>
          <a:p>
            <a:pPr lvl="2" algn="l"/>
            <a:endParaRPr lang="nl-NL" sz="1600" dirty="0">
              <a:sym typeface="Wingdings" panose="05000000000000000000" pitchFamily="2" charset="2"/>
            </a:endParaRPr>
          </a:p>
          <a:p>
            <a:pPr marL="1200150" lvl="2" indent="-285750" algn="l">
              <a:buFont typeface="Arial" panose="020B0604020202020204" pitchFamily="34" charset="0"/>
              <a:buChar char="•"/>
            </a:pPr>
            <a:endParaRPr lang="nl-NL" sz="1600" dirty="0"/>
          </a:p>
        </p:txBody>
      </p:sp>
      <p:sp>
        <p:nvSpPr>
          <p:cNvPr id="6" name="Tijdelijke aanduiding voor dia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A0A6AF-03C5-477E-939A-E28F7E7F05EA}" type="slidenum">
              <a:rPr kumimoji="0" lang="nl-NL" sz="1050" b="0" i="0" u="none" strike="noStrike" kern="1200" cap="none" spc="0" normalizeH="0" baseline="0" noProof="0" smtClean="0">
                <a:ln>
                  <a:noFill/>
                </a:ln>
                <a:solidFill>
                  <a:srgbClr val="FFFFFF">
                    <a:lumMod val="65000"/>
                  </a:srgbClr>
                </a:solidFill>
                <a:effectLst/>
                <a:uLnTx/>
                <a:uFillTx/>
                <a:latin typeface="Verdan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nl-NL" sz="1050" b="0" i="0" u="none" strike="noStrike" kern="1200" cap="none" spc="0" normalizeH="0" baseline="0" noProof="0" dirty="0">
              <a:ln>
                <a:noFill/>
              </a:ln>
              <a:solidFill>
                <a:srgbClr val="FFFFFF">
                  <a:lumMod val="65000"/>
                </a:srgbClr>
              </a:solidFill>
              <a:effectLst/>
              <a:uLnTx/>
              <a:uFillTx/>
              <a:latin typeface="Verdana"/>
              <a:ea typeface="+mn-ea"/>
              <a:cs typeface="+mn-cs"/>
            </a:endParaRPr>
          </a:p>
        </p:txBody>
      </p:sp>
      <p:pic>
        <p:nvPicPr>
          <p:cNvPr id="3" name="Afbeelding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46237" y="4441023"/>
            <a:ext cx="4865778" cy="793450"/>
          </a:xfrm>
          <a:prstGeom prst="rect">
            <a:avLst/>
          </a:prstGeom>
        </p:spPr>
      </p:pic>
      <p:pic>
        <p:nvPicPr>
          <p:cNvPr id="7" name="Afbeelding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99584" y="2910461"/>
            <a:ext cx="5271997" cy="812453"/>
          </a:xfrm>
          <a:prstGeom prst="rect">
            <a:avLst/>
          </a:prstGeom>
        </p:spPr>
      </p:pic>
      <p:pic>
        <p:nvPicPr>
          <p:cNvPr id="8" name="Afbeelding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5110" y="2932145"/>
            <a:ext cx="5073084" cy="856083"/>
          </a:xfrm>
          <a:prstGeom prst="rect">
            <a:avLst/>
          </a:prstGeom>
        </p:spPr>
      </p:pic>
      <p:pic>
        <p:nvPicPr>
          <p:cNvPr id="9" name="Afbeelding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7746" y="4437717"/>
            <a:ext cx="4590661" cy="821341"/>
          </a:xfrm>
          <a:prstGeom prst="rect">
            <a:avLst/>
          </a:prstGeom>
        </p:spPr>
      </p:pic>
    </p:spTree>
    <p:extLst>
      <p:ext uri="{BB962C8B-B14F-4D97-AF65-F5344CB8AC3E}">
        <p14:creationId xmlns:p14="http://schemas.microsoft.com/office/powerpoint/2010/main" val="26293432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type="subTitle" idx="1"/>
          </p:nvPr>
        </p:nvSpPr>
        <p:spPr>
          <a:xfrm>
            <a:off x="765630" y="1166327"/>
            <a:ext cx="10627048" cy="4693298"/>
          </a:xfrm>
        </p:spPr>
        <p:txBody>
          <a:bodyPr>
            <a:normAutofit/>
          </a:bodyPr>
          <a:lstStyle/>
          <a:p>
            <a:pPr algn="ctr"/>
            <a:r>
              <a:rPr lang="nl-NL" sz="2200" b="1" dirty="0">
                <a:sym typeface="Wingdings" panose="05000000000000000000" pitchFamily="2" charset="2"/>
              </a:rPr>
              <a:t>Stickers</a:t>
            </a:r>
            <a:endParaRPr lang="nl-NL" sz="2200" b="1" dirty="0"/>
          </a:p>
          <a:p>
            <a:pPr lvl="2" algn="l"/>
            <a:endParaRPr lang="nl-NL" sz="1600" dirty="0">
              <a:sym typeface="Wingdings" panose="05000000000000000000" pitchFamily="2" charset="2"/>
            </a:endParaRPr>
          </a:p>
          <a:p>
            <a:pPr marL="1200150" lvl="2" indent="-285750" algn="l">
              <a:buFont typeface="Arial" panose="020B0604020202020204" pitchFamily="34" charset="0"/>
              <a:buChar char="•"/>
            </a:pPr>
            <a:endParaRPr lang="nl-NL" sz="1600" dirty="0"/>
          </a:p>
        </p:txBody>
      </p:sp>
      <p:sp>
        <p:nvSpPr>
          <p:cNvPr id="6" name="Tijdelijke aanduiding voor dia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A0A6AF-03C5-477E-939A-E28F7E7F05EA}" type="slidenum">
              <a:rPr kumimoji="0" lang="nl-NL" sz="1050" b="0" i="0" u="none" strike="noStrike" kern="1200" cap="none" spc="0" normalizeH="0" baseline="0" noProof="0" smtClean="0">
                <a:ln>
                  <a:noFill/>
                </a:ln>
                <a:solidFill>
                  <a:srgbClr val="FFFFFF">
                    <a:lumMod val="65000"/>
                  </a:srgbClr>
                </a:solidFill>
                <a:effectLst/>
                <a:uLnTx/>
                <a:uFillTx/>
                <a:latin typeface="Verdan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nl-NL" sz="1050" b="0" i="0" u="none" strike="noStrike" kern="1200" cap="none" spc="0" normalizeH="0" baseline="0" noProof="0" dirty="0">
              <a:ln>
                <a:noFill/>
              </a:ln>
              <a:solidFill>
                <a:srgbClr val="FFFFFF">
                  <a:lumMod val="65000"/>
                </a:srgbClr>
              </a:solidFill>
              <a:effectLst/>
              <a:uLnTx/>
              <a:uFillTx/>
              <a:latin typeface="Verdana"/>
              <a:ea typeface="+mn-ea"/>
              <a:cs typeface="+mn-cs"/>
            </a:endParaRPr>
          </a:p>
        </p:txBody>
      </p:sp>
      <p:pic>
        <p:nvPicPr>
          <p:cNvPr id="3" name="Afbeelding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2126" y="2039418"/>
            <a:ext cx="2010067" cy="2010067"/>
          </a:xfrm>
          <a:prstGeom prst="rect">
            <a:avLst/>
          </a:prstGeom>
        </p:spPr>
      </p:pic>
      <p:pic>
        <p:nvPicPr>
          <p:cNvPr id="7" name="Afbeelding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4355" y="4113244"/>
            <a:ext cx="2076935" cy="2076935"/>
          </a:xfrm>
          <a:prstGeom prst="rect">
            <a:avLst/>
          </a:prstGeom>
        </p:spPr>
      </p:pic>
      <p:pic>
        <p:nvPicPr>
          <p:cNvPr id="8" name="Afbeelding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8973" y="2142054"/>
            <a:ext cx="2140695" cy="2140695"/>
          </a:xfrm>
          <a:prstGeom prst="rect">
            <a:avLst/>
          </a:prstGeom>
        </p:spPr>
      </p:pic>
      <p:pic>
        <p:nvPicPr>
          <p:cNvPr id="9" name="Afbeelding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74568" y="1791479"/>
            <a:ext cx="2086264" cy="2086264"/>
          </a:xfrm>
          <a:prstGeom prst="rect">
            <a:avLst/>
          </a:prstGeom>
        </p:spPr>
      </p:pic>
      <p:pic>
        <p:nvPicPr>
          <p:cNvPr id="10" name="Afbeelding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05604" y="4120145"/>
            <a:ext cx="2095597" cy="2095597"/>
          </a:xfrm>
          <a:prstGeom prst="rect">
            <a:avLst/>
          </a:prstGeom>
        </p:spPr>
      </p:pic>
    </p:spTree>
    <p:extLst>
      <p:ext uri="{BB962C8B-B14F-4D97-AF65-F5344CB8AC3E}">
        <p14:creationId xmlns:p14="http://schemas.microsoft.com/office/powerpoint/2010/main" val="413074276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type="subTitle" idx="1"/>
          </p:nvPr>
        </p:nvSpPr>
        <p:spPr>
          <a:xfrm>
            <a:off x="765630" y="1166327"/>
            <a:ext cx="10627048" cy="4693298"/>
          </a:xfrm>
        </p:spPr>
        <p:txBody>
          <a:bodyPr>
            <a:normAutofit/>
          </a:bodyPr>
          <a:lstStyle/>
          <a:p>
            <a:pPr algn="ctr"/>
            <a:r>
              <a:rPr lang="nl-NL" sz="2200" b="1" dirty="0"/>
              <a:t>EU vlag </a:t>
            </a:r>
            <a:r>
              <a:rPr lang="nl-NL" sz="2200" b="1" dirty="0">
                <a:sym typeface="Wingdings" panose="05000000000000000000" pitchFamily="2" charset="2"/>
              </a:rPr>
              <a:t> Symboliek en grafische elementen</a:t>
            </a:r>
            <a:endParaRPr lang="nl-NL" sz="2200" b="1" dirty="0"/>
          </a:p>
          <a:p>
            <a:pPr lvl="2" algn="l"/>
            <a:endParaRPr lang="nl-NL" sz="1600" dirty="0">
              <a:sym typeface="Wingdings" panose="05000000000000000000" pitchFamily="2" charset="2"/>
            </a:endParaRPr>
          </a:p>
          <a:p>
            <a:pPr marL="1200150" lvl="2" indent="-285750" algn="l">
              <a:buFont typeface="Arial" panose="020B0604020202020204" pitchFamily="34" charset="0"/>
              <a:buChar char="•"/>
            </a:pPr>
            <a:endParaRPr lang="nl-NL" sz="1600" dirty="0"/>
          </a:p>
        </p:txBody>
      </p:sp>
      <p:sp>
        <p:nvSpPr>
          <p:cNvPr id="4" name="Tijdelijke aanduiding voor datum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050" b="0" i="0" u="none" strike="noStrike" kern="1200" cap="none" spc="0" normalizeH="0" baseline="0" noProof="0" dirty="0">
              <a:ln>
                <a:noFill/>
              </a:ln>
              <a:solidFill>
                <a:srgbClr val="FFFFFF">
                  <a:lumMod val="65000"/>
                </a:srgbClr>
              </a:solidFill>
              <a:effectLst/>
              <a:uLnTx/>
              <a:uFillTx/>
              <a:latin typeface="Verdana"/>
              <a:ea typeface="+mn-ea"/>
              <a:cs typeface="+mn-cs"/>
            </a:endParaRPr>
          </a:p>
        </p:txBody>
      </p:sp>
      <p:sp>
        <p:nvSpPr>
          <p:cNvPr id="5" name="Tijdelijke aanduiding voor voettekst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050" b="0" i="0" u="none" strike="noStrike" kern="1200" cap="none" spc="0" normalizeH="0" baseline="0" noProof="0" dirty="0">
              <a:ln>
                <a:noFill/>
              </a:ln>
              <a:solidFill>
                <a:srgbClr val="FFFFFF">
                  <a:lumMod val="65000"/>
                </a:srgbClr>
              </a:solidFill>
              <a:effectLst/>
              <a:uLnTx/>
              <a:uFillTx/>
              <a:latin typeface="Verdana"/>
              <a:ea typeface="+mn-ea"/>
              <a:cs typeface="+mn-cs"/>
            </a:endParaRPr>
          </a:p>
        </p:txBody>
      </p:sp>
      <p:sp>
        <p:nvSpPr>
          <p:cNvPr id="6" name="Tijdelijke aanduiding voor dia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A0A6AF-03C5-477E-939A-E28F7E7F05EA}" type="slidenum">
              <a:rPr kumimoji="0" lang="nl-NL" sz="1050" b="0" i="0" u="none" strike="noStrike" kern="1200" cap="none" spc="0" normalizeH="0" baseline="0" noProof="0" smtClean="0">
                <a:ln>
                  <a:noFill/>
                </a:ln>
                <a:solidFill>
                  <a:srgbClr val="FFFFFF">
                    <a:lumMod val="65000"/>
                  </a:srgbClr>
                </a:solidFill>
                <a:effectLst/>
                <a:uLnTx/>
                <a:uFillTx/>
                <a:latin typeface="Verdan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nl-NL" sz="1050" b="0" i="0" u="none" strike="noStrike" kern="1200" cap="none" spc="0" normalizeH="0" baseline="0" noProof="0" dirty="0">
              <a:ln>
                <a:noFill/>
              </a:ln>
              <a:solidFill>
                <a:srgbClr val="FFFFFF">
                  <a:lumMod val="65000"/>
                </a:srgbClr>
              </a:solidFill>
              <a:effectLst/>
              <a:uLnTx/>
              <a:uFillTx/>
              <a:latin typeface="Verdana"/>
              <a:ea typeface="+mn-ea"/>
              <a:cs typeface="+mn-cs"/>
            </a:endParaRPr>
          </a:p>
        </p:txBody>
      </p:sp>
      <p:pic>
        <p:nvPicPr>
          <p:cNvPr id="1026" name="Picture 2" descr="Infographic - De Europese vlag"/>
          <p:cNvPicPr>
            <a:picLocks noChangeAspect="1" noChangeArrowheads="1"/>
          </p:cNvPicPr>
          <p:nvPr/>
        </p:nvPicPr>
        <p:blipFill rotWithShape="1">
          <a:blip r:embed="rId2">
            <a:extLst>
              <a:ext uri="{28A0092B-C50C-407E-A947-70E740481C1C}">
                <a14:useLocalDpi xmlns:a14="http://schemas.microsoft.com/office/drawing/2010/main" val="0"/>
              </a:ext>
            </a:extLst>
          </a:blip>
          <a:srcRect t="16257" b="42962"/>
          <a:stretch/>
        </p:blipFill>
        <p:spPr bwMode="auto">
          <a:xfrm>
            <a:off x="3542586" y="1651518"/>
            <a:ext cx="5124450" cy="44786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41479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762000" y="1219200"/>
          <a:ext cx="122682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1">
            <a:extLst>
              <a:ext uri="{FF2B5EF4-FFF2-40B4-BE49-F238E27FC236}">
                <a16:creationId xmlns:a16="http://schemas.microsoft.com/office/drawing/2014/main" id="{B62DFA1F-1539-7A4D-8618-10D55898A70C}"/>
              </a:ext>
            </a:extLst>
          </p:cNvPr>
          <p:cNvSpPr txBox="1"/>
          <p:nvPr/>
        </p:nvSpPr>
        <p:spPr>
          <a:xfrm>
            <a:off x="1614832" y="665202"/>
            <a:ext cx="8946681" cy="553998"/>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nl-NL" sz="3000" b="1" i="0" u="none" strike="noStrike" kern="1200" cap="none" spc="0" normalizeH="0" baseline="0" noProof="0" dirty="0">
                <a:ln>
                  <a:noFill/>
                </a:ln>
                <a:solidFill>
                  <a:srgbClr val="8FCAE7"/>
                </a:solidFill>
                <a:effectLst/>
                <a:uLnTx/>
                <a:uFillTx/>
                <a:latin typeface="Poppins" pitchFamily="2" charset="77"/>
                <a:ea typeface="+mn-ea"/>
                <a:cs typeface="Poppins" pitchFamily="2" charset="77"/>
              </a:rPr>
              <a:t>Subsidieregeling AMIF, ISF en BMVI 2021–2027. </a:t>
            </a:r>
          </a:p>
        </p:txBody>
      </p:sp>
      <p:pic>
        <p:nvPicPr>
          <p:cNvPr id="4" name="Afbeelding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210800" y="6290394"/>
            <a:ext cx="1664211" cy="347473"/>
          </a:xfrm>
          <a:prstGeom prst="rect">
            <a:avLst/>
          </a:prstGeom>
        </p:spPr>
      </p:pic>
    </p:spTree>
    <p:extLst>
      <p:ext uri="{BB962C8B-B14F-4D97-AF65-F5344CB8AC3E}">
        <p14:creationId xmlns:p14="http://schemas.microsoft.com/office/powerpoint/2010/main" val="58765531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type="subTitle" idx="1"/>
          </p:nvPr>
        </p:nvSpPr>
        <p:spPr>
          <a:xfrm>
            <a:off x="737639" y="2390098"/>
            <a:ext cx="10627048" cy="2601780"/>
          </a:xfrm>
        </p:spPr>
        <p:txBody>
          <a:bodyPr>
            <a:normAutofit lnSpcReduction="10000"/>
          </a:bodyPr>
          <a:lstStyle/>
          <a:p>
            <a:pPr lvl="2" algn="l"/>
            <a:r>
              <a:rPr lang="nl-NL" sz="2800" dirty="0"/>
              <a:t>Gebruiksklare EU-logo kan in alle EU-talen en in het Arabisch, IJslands, Noors, Russisch en Turks worden gedownload via het downloadcentrum van het directoraat-generaal Regionaal Beleid en Stadsontwikkeling </a:t>
            </a:r>
          </a:p>
          <a:p>
            <a:pPr lvl="2" algn="l"/>
            <a:endParaRPr lang="nl-NL" sz="2400" dirty="0"/>
          </a:p>
          <a:p>
            <a:pPr lvl="2" algn="l"/>
            <a:r>
              <a:rPr lang="nl-NL" sz="1600" dirty="0">
                <a:hlinkClick r:id="rId2"/>
              </a:rPr>
              <a:t>https://ec.europa.eu/regional_policy/en/information/logos_downloadcenter</a:t>
            </a:r>
            <a:endParaRPr lang="nl-NL" sz="1600" dirty="0"/>
          </a:p>
          <a:p>
            <a:pPr lvl="2" algn="l"/>
            <a:endParaRPr lang="nl-NL" sz="1600" dirty="0"/>
          </a:p>
        </p:txBody>
      </p:sp>
      <p:sp>
        <p:nvSpPr>
          <p:cNvPr id="4" name="Tijdelijke aanduiding voor datum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050" b="0" i="0" u="none" strike="noStrike" kern="1200" cap="none" spc="0" normalizeH="0" baseline="0" noProof="0" dirty="0">
              <a:ln>
                <a:noFill/>
              </a:ln>
              <a:solidFill>
                <a:srgbClr val="FFFFFF">
                  <a:lumMod val="65000"/>
                </a:srgbClr>
              </a:solidFill>
              <a:effectLst/>
              <a:uLnTx/>
              <a:uFillTx/>
              <a:latin typeface="Verdana"/>
              <a:ea typeface="+mn-ea"/>
              <a:cs typeface="+mn-cs"/>
            </a:endParaRPr>
          </a:p>
        </p:txBody>
      </p:sp>
      <p:sp>
        <p:nvSpPr>
          <p:cNvPr id="6" name="Tijdelijke aanduiding voor dia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A0A6AF-03C5-477E-939A-E28F7E7F05EA}" type="slidenum">
              <a:rPr kumimoji="0" lang="nl-NL" sz="1050" b="0" i="0" u="none" strike="noStrike" kern="1200" cap="none" spc="0" normalizeH="0" baseline="0" noProof="0" smtClean="0">
                <a:ln>
                  <a:noFill/>
                </a:ln>
                <a:solidFill>
                  <a:srgbClr val="FFFFFF">
                    <a:lumMod val="65000"/>
                  </a:srgbClr>
                </a:solidFill>
                <a:effectLst/>
                <a:uLnTx/>
                <a:uFillTx/>
                <a:latin typeface="Verdan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nl-NL" sz="1050" b="0" i="0" u="none" strike="noStrike" kern="1200" cap="none" spc="0" normalizeH="0" baseline="0" noProof="0" dirty="0">
              <a:ln>
                <a:noFill/>
              </a:ln>
              <a:solidFill>
                <a:srgbClr val="FFFFFF">
                  <a:lumMod val="65000"/>
                </a:srgbClr>
              </a:solidFill>
              <a:effectLst/>
              <a:uLnTx/>
              <a:uFillTx/>
              <a:latin typeface="Verdana"/>
              <a:ea typeface="+mn-ea"/>
              <a:cs typeface="+mn-cs"/>
            </a:endParaRPr>
          </a:p>
        </p:txBody>
      </p:sp>
    </p:spTree>
    <p:extLst>
      <p:ext uri="{BB962C8B-B14F-4D97-AF65-F5344CB8AC3E}">
        <p14:creationId xmlns:p14="http://schemas.microsoft.com/office/powerpoint/2010/main" val="161490786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dia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A0A6AF-03C5-477E-939A-E28F7E7F05EA}" type="slidenum">
              <a:rPr kumimoji="0" lang="nl-NL" sz="1050" b="0" i="0" u="none" strike="noStrike" kern="1200" cap="none" spc="0" normalizeH="0" baseline="0" noProof="0" smtClean="0">
                <a:ln>
                  <a:noFill/>
                </a:ln>
                <a:solidFill>
                  <a:srgbClr val="FFFFFF">
                    <a:lumMod val="65000"/>
                  </a:srgbClr>
                </a:solidFill>
                <a:effectLst/>
                <a:uLnTx/>
                <a:uFillTx/>
                <a:latin typeface="Verdan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nl-NL" sz="1050" b="0" i="0" u="none" strike="noStrike" kern="1200" cap="none" spc="0" normalizeH="0" baseline="0" noProof="0" dirty="0">
              <a:ln>
                <a:noFill/>
              </a:ln>
              <a:solidFill>
                <a:srgbClr val="FFFFFF">
                  <a:lumMod val="65000"/>
                </a:srgbClr>
              </a:solidFill>
              <a:effectLst/>
              <a:uLnTx/>
              <a:uFillTx/>
              <a:latin typeface="Verdana"/>
              <a:ea typeface="+mn-ea"/>
              <a:cs typeface="+mn-cs"/>
            </a:endParaRPr>
          </a:p>
        </p:txBody>
      </p:sp>
      <p:sp>
        <p:nvSpPr>
          <p:cNvPr id="3" name="Titel 2"/>
          <p:cNvSpPr>
            <a:spLocks noGrp="1"/>
          </p:cNvSpPr>
          <p:nvPr>
            <p:ph type="title" idx="4294967295"/>
          </p:nvPr>
        </p:nvSpPr>
        <p:spPr>
          <a:xfrm>
            <a:off x="498979" y="1019363"/>
            <a:ext cx="10923587" cy="947737"/>
          </a:xfrm>
        </p:spPr>
        <p:txBody>
          <a:bodyPr/>
          <a:lstStyle/>
          <a:p>
            <a:r>
              <a:rPr lang="nl-NL" dirty="0"/>
              <a:t>Deelnemersadministratie</a:t>
            </a:r>
          </a:p>
        </p:txBody>
      </p:sp>
      <p:sp>
        <p:nvSpPr>
          <p:cNvPr id="2" name="Tijdelijke aanduiding voor inhoud 1"/>
          <p:cNvSpPr>
            <a:spLocks noGrp="1"/>
          </p:cNvSpPr>
          <p:nvPr>
            <p:ph idx="4294967295"/>
          </p:nvPr>
        </p:nvSpPr>
        <p:spPr>
          <a:xfrm>
            <a:off x="498978" y="2289175"/>
            <a:ext cx="10923587" cy="3932238"/>
          </a:xfrm>
        </p:spPr>
        <p:txBody>
          <a:bodyPr>
            <a:normAutofit/>
          </a:bodyPr>
          <a:lstStyle/>
          <a:p>
            <a:pPr marL="0" indent="0">
              <a:buNone/>
            </a:pPr>
            <a:r>
              <a:rPr lang="nl-NL" b="1" dirty="0"/>
              <a:t>Hoofdzaken</a:t>
            </a:r>
            <a:r>
              <a:rPr lang="nl-NL" dirty="0"/>
              <a:t> </a:t>
            </a:r>
          </a:p>
          <a:p>
            <a:r>
              <a:rPr lang="nl-NL" dirty="0"/>
              <a:t>Aantonen </a:t>
            </a:r>
            <a:r>
              <a:rPr lang="nl-NL" dirty="0" err="1"/>
              <a:t>subsidiabiliteit</a:t>
            </a:r>
            <a:r>
              <a:rPr lang="nl-NL" dirty="0"/>
              <a:t> deelnemers</a:t>
            </a:r>
          </a:p>
          <a:p>
            <a:r>
              <a:rPr lang="nl-NL" dirty="0"/>
              <a:t>Prestatie onderbouwing</a:t>
            </a:r>
          </a:p>
          <a:p>
            <a:r>
              <a:rPr lang="nl-NL" dirty="0"/>
              <a:t>Vanaf de start bijhouden!</a:t>
            </a:r>
          </a:p>
          <a:p>
            <a:pPr marL="0" indent="0">
              <a:buNone/>
            </a:pPr>
            <a:endParaRPr lang="nl-NL" dirty="0"/>
          </a:p>
          <a:p>
            <a:r>
              <a:rPr lang="nl-NL" dirty="0"/>
              <a:t>Subsidieregeling Artikel 24, D4, D5, </a:t>
            </a:r>
          </a:p>
          <a:p>
            <a:r>
              <a:rPr lang="nl-NL" dirty="0"/>
              <a:t>HPA (wordt zo spoedig mogelijk gepubliceerd)</a:t>
            </a:r>
          </a:p>
          <a:p>
            <a:endParaRPr lang="nl-NL" dirty="0"/>
          </a:p>
          <a:p>
            <a:endParaRPr lang="nl-NL" dirty="0"/>
          </a:p>
          <a:p>
            <a:endParaRPr lang="nl-NL" dirty="0"/>
          </a:p>
        </p:txBody>
      </p:sp>
    </p:spTree>
    <p:extLst>
      <p:ext uri="{BB962C8B-B14F-4D97-AF65-F5344CB8AC3E}">
        <p14:creationId xmlns:p14="http://schemas.microsoft.com/office/powerpoint/2010/main" val="213747555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dia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A0A6AF-03C5-477E-939A-E28F7E7F05EA}" type="slidenum">
              <a:rPr kumimoji="0" lang="nl-NL" sz="1050" b="0" i="0" u="none" strike="noStrike" kern="1200" cap="none" spc="0" normalizeH="0" baseline="0" noProof="0" smtClean="0">
                <a:ln>
                  <a:noFill/>
                </a:ln>
                <a:solidFill>
                  <a:srgbClr val="FFFFFF">
                    <a:lumMod val="65000"/>
                  </a:srgbClr>
                </a:solidFill>
                <a:effectLst/>
                <a:uLnTx/>
                <a:uFillTx/>
                <a:latin typeface="Verdan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nl-NL" sz="1050" b="0" i="0" u="none" strike="noStrike" kern="1200" cap="none" spc="0" normalizeH="0" baseline="0" noProof="0" dirty="0">
              <a:ln>
                <a:noFill/>
              </a:ln>
              <a:solidFill>
                <a:srgbClr val="FFFFFF">
                  <a:lumMod val="65000"/>
                </a:srgbClr>
              </a:solidFill>
              <a:effectLst/>
              <a:uLnTx/>
              <a:uFillTx/>
              <a:latin typeface="Verdana"/>
              <a:ea typeface="+mn-ea"/>
              <a:cs typeface="+mn-cs"/>
            </a:endParaRPr>
          </a:p>
        </p:txBody>
      </p:sp>
      <p:sp>
        <p:nvSpPr>
          <p:cNvPr id="2" name="Tijdelijke aanduiding voor inhoud 1"/>
          <p:cNvSpPr>
            <a:spLocks noGrp="1"/>
          </p:cNvSpPr>
          <p:nvPr>
            <p:ph idx="4294967295"/>
          </p:nvPr>
        </p:nvSpPr>
        <p:spPr>
          <a:xfrm>
            <a:off x="498978" y="1484243"/>
            <a:ext cx="10923587" cy="4737170"/>
          </a:xfrm>
        </p:spPr>
        <p:txBody>
          <a:bodyPr>
            <a:normAutofit/>
          </a:bodyPr>
          <a:lstStyle/>
          <a:p>
            <a:pPr marL="0" indent="0">
              <a:buNone/>
            </a:pPr>
            <a:r>
              <a:rPr lang="nl-NL" sz="3600" dirty="0" err="1">
                <a:solidFill>
                  <a:schemeClr val="tx2"/>
                </a:solidFill>
                <a:latin typeface="+mj-lt"/>
                <a:ea typeface="+mj-ea"/>
                <a:cs typeface="+mj-cs"/>
              </a:rPr>
              <a:t>Subsidiabiliteit</a:t>
            </a:r>
            <a:r>
              <a:rPr lang="nl-NL" sz="3600" dirty="0">
                <a:solidFill>
                  <a:schemeClr val="tx2"/>
                </a:solidFill>
                <a:latin typeface="+mj-lt"/>
                <a:ea typeface="+mj-ea"/>
                <a:cs typeface="+mj-cs"/>
              </a:rPr>
              <a:t> </a:t>
            </a:r>
          </a:p>
          <a:p>
            <a:pPr marL="0" indent="0">
              <a:buNone/>
            </a:pPr>
            <a:r>
              <a:rPr lang="nl-NL" dirty="0"/>
              <a:t>Deelnemers aan het project moeten behoren tot de doelgroep van bijlage D als gesteld in artikel D4.</a:t>
            </a:r>
          </a:p>
          <a:p>
            <a:pPr marL="0" indent="0">
              <a:buNone/>
            </a:pPr>
            <a:endParaRPr lang="nl-NL" dirty="0"/>
          </a:p>
          <a:p>
            <a:r>
              <a:rPr lang="nl-NL" dirty="0"/>
              <a:t>Personen die op grond van de Wet inburgering 2021 </a:t>
            </a:r>
            <a:r>
              <a:rPr lang="nl-NL" dirty="0" err="1"/>
              <a:t>inburgeringsplichtig</a:t>
            </a:r>
            <a:r>
              <a:rPr lang="nl-NL" dirty="0"/>
              <a:t> zijn of zijn geweest.</a:t>
            </a:r>
            <a:br>
              <a:rPr lang="nl-NL" dirty="0"/>
            </a:br>
            <a:endParaRPr lang="nl-NL" dirty="0"/>
          </a:p>
          <a:p>
            <a:r>
              <a:rPr lang="nl-NL" dirty="0"/>
              <a:t>Personen die op grond van de Wet Inburgering in de periodes van 2007 tot en met 2021 </a:t>
            </a:r>
            <a:r>
              <a:rPr lang="nl-NL" dirty="0" err="1"/>
              <a:t>inburgeringsplichtig</a:t>
            </a:r>
            <a:r>
              <a:rPr lang="nl-NL" dirty="0"/>
              <a:t> zijn of zijn geweest (voor activiteit ‘contextgericht leren’, artikel D5, eerste lid, onderdeel b).</a:t>
            </a:r>
          </a:p>
          <a:p>
            <a:pPr marL="0" indent="0">
              <a:buNone/>
            </a:pPr>
            <a:endParaRPr lang="nl-NL" b="1" dirty="0"/>
          </a:p>
          <a:p>
            <a:pPr marL="0" indent="0">
              <a:buNone/>
            </a:pPr>
            <a:endParaRPr lang="nl-NL" dirty="0"/>
          </a:p>
          <a:p>
            <a:endParaRPr lang="nl-NL" dirty="0"/>
          </a:p>
          <a:p>
            <a:endParaRPr lang="nl-NL" dirty="0"/>
          </a:p>
        </p:txBody>
      </p:sp>
    </p:spTree>
    <p:extLst>
      <p:ext uri="{BB962C8B-B14F-4D97-AF65-F5344CB8AC3E}">
        <p14:creationId xmlns:p14="http://schemas.microsoft.com/office/powerpoint/2010/main" val="281982106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dia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A0A6AF-03C5-477E-939A-E28F7E7F05EA}" type="slidenum">
              <a:rPr kumimoji="0" lang="nl-NL" sz="1050" b="0" i="0" u="none" strike="noStrike" kern="1200" cap="none" spc="0" normalizeH="0" baseline="0" noProof="0" smtClean="0">
                <a:ln>
                  <a:noFill/>
                </a:ln>
                <a:solidFill>
                  <a:srgbClr val="FFFFFF">
                    <a:lumMod val="65000"/>
                  </a:srgbClr>
                </a:solidFill>
                <a:effectLst/>
                <a:uLnTx/>
                <a:uFillTx/>
                <a:latin typeface="Verdan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nl-NL" sz="1050" b="0" i="0" u="none" strike="noStrike" kern="1200" cap="none" spc="0" normalizeH="0" baseline="0" noProof="0" dirty="0">
              <a:ln>
                <a:noFill/>
              </a:ln>
              <a:solidFill>
                <a:srgbClr val="FFFFFF">
                  <a:lumMod val="65000"/>
                </a:srgbClr>
              </a:solidFill>
              <a:effectLst/>
              <a:uLnTx/>
              <a:uFillTx/>
              <a:latin typeface="Verdana"/>
              <a:ea typeface="+mn-ea"/>
              <a:cs typeface="+mn-cs"/>
            </a:endParaRPr>
          </a:p>
        </p:txBody>
      </p:sp>
      <p:sp>
        <p:nvSpPr>
          <p:cNvPr id="2" name="Tijdelijke aanduiding voor inhoud 1"/>
          <p:cNvSpPr>
            <a:spLocks noGrp="1"/>
          </p:cNvSpPr>
          <p:nvPr>
            <p:ph idx="4294967295"/>
          </p:nvPr>
        </p:nvSpPr>
        <p:spPr>
          <a:xfrm>
            <a:off x="498978" y="1563757"/>
            <a:ext cx="10923587" cy="4657656"/>
          </a:xfrm>
        </p:spPr>
        <p:txBody>
          <a:bodyPr>
            <a:normAutofit fontScale="92500" lnSpcReduction="10000"/>
          </a:bodyPr>
          <a:lstStyle/>
          <a:p>
            <a:pPr marL="0" indent="0">
              <a:buNone/>
            </a:pPr>
            <a:r>
              <a:rPr lang="nl-NL" sz="3600" dirty="0" err="1">
                <a:solidFill>
                  <a:schemeClr val="tx2"/>
                </a:solidFill>
                <a:latin typeface="+mj-lt"/>
                <a:ea typeface="+mj-ea"/>
                <a:cs typeface="+mj-cs"/>
              </a:rPr>
              <a:t>Subsidiabiliteit</a:t>
            </a:r>
            <a:r>
              <a:rPr lang="nl-NL" sz="3600" dirty="0">
                <a:solidFill>
                  <a:schemeClr val="tx2"/>
                </a:solidFill>
                <a:latin typeface="+mj-lt"/>
                <a:ea typeface="+mj-ea"/>
                <a:cs typeface="+mj-cs"/>
              </a:rPr>
              <a:t> aantonen</a:t>
            </a:r>
          </a:p>
          <a:p>
            <a:pPr marL="0" indent="0">
              <a:buNone/>
            </a:pPr>
            <a:r>
              <a:rPr lang="nl-NL" sz="2600" b="1" dirty="0"/>
              <a:t>Vereiste deelnemersgegevens</a:t>
            </a:r>
          </a:p>
          <a:p>
            <a:pPr algn="just">
              <a:buSzPts val="1000"/>
            </a:pPr>
            <a:r>
              <a:rPr lang="nl-NL" sz="1800" dirty="0">
                <a:effectLst/>
                <a:latin typeface="Verdana" panose="020B0604030504040204" pitchFamily="34" charset="0"/>
                <a:ea typeface="Times New Roman" panose="02020603050405020304" pitchFamily="18" charset="0"/>
                <a:cs typeface="Times New Roman" panose="02020603050405020304" pitchFamily="18" charset="0"/>
              </a:rPr>
              <a:t>Naam;</a:t>
            </a:r>
          </a:p>
          <a:p>
            <a:pPr algn="just">
              <a:buSzPts val="1000"/>
            </a:pPr>
            <a:r>
              <a:rPr lang="nl-NL" sz="1800" dirty="0">
                <a:effectLst/>
                <a:latin typeface="Verdana" panose="020B0604030504040204" pitchFamily="34" charset="0"/>
                <a:ea typeface="Times New Roman" panose="02020603050405020304" pitchFamily="18" charset="0"/>
                <a:cs typeface="Times New Roman" panose="02020603050405020304" pitchFamily="18" charset="0"/>
              </a:rPr>
              <a:t>Geboortedatum;</a:t>
            </a:r>
          </a:p>
          <a:p>
            <a:pPr algn="just">
              <a:buSzPts val="1000"/>
            </a:pPr>
            <a:r>
              <a:rPr lang="nl-NL" sz="1800" dirty="0">
                <a:effectLst/>
                <a:latin typeface="Verdana" panose="020B0604030504040204" pitchFamily="34" charset="0"/>
                <a:ea typeface="Times New Roman" panose="02020603050405020304" pitchFamily="18" charset="0"/>
                <a:cs typeface="Times New Roman" panose="02020603050405020304" pitchFamily="18" charset="0"/>
              </a:rPr>
              <a:t>Gender (man/vrouw/non binair </a:t>
            </a:r>
            <a:r>
              <a:rPr lang="nl-NL" sz="1800" dirty="0">
                <a:effectLst/>
                <a:latin typeface="Verdana" panose="020B0604030504040204" pitchFamily="34" charset="0"/>
                <a:ea typeface="Times New Roman" panose="02020603050405020304" pitchFamily="18" charset="0"/>
                <a:cs typeface="Times New Roman" panose="02020603050405020304" pitchFamily="18" charset="0"/>
                <a:sym typeface="Wingdings" panose="05000000000000000000" pitchFamily="2" charset="2"/>
              </a:rPr>
              <a:t> streefwaarden)</a:t>
            </a:r>
            <a:endParaRPr lang="nl-NL" sz="1800" dirty="0">
              <a:effectLst/>
              <a:latin typeface="Verdana" panose="020B0604030504040204" pitchFamily="34" charset="0"/>
              <a:ea typeface="Times New Roman" panose="02020603050405020304" pitchFamily="18" charset="0"/>
              <a:cs typeface="Times New Roman" panose="02020603050405020304" pitchFamily="18" charset="0"/>
            </a:endParaRPr>
          </a:p>
          <a:p>
            <a:pPr algn="just">
              <a:buSzPts val="1000"/>
            </a:pPr>
            <a:r>
              <a:rPr lang="nl-NL" sz="1800" dirty="0">
                <a:effectLst/>
                <a:latin typeface="Verdana" panose="020B0604030504040204" pitchFamily="34" charset="0"/>
                <a:ea typeface="Times New Roman" panose="02020603050405020304" pitchFamily="18" charset="0"/>
                <a:cs typeface="Times New Roman" panose="02020603050405020304" pitchFamily="18" charset="0"/>
              </a:rPr>
              <a:t>Nationaliteit;</a:t>
            </a:r>
          </a:p>
          <a:p>
            <a:pPr algn="just">
              <a:buSzPts val="1000"/>
            </a:pPr>
            <a:r>
              <a:rPr lang="nl-NL" sz="1800" dirty="0">
                <a:effectLst/>
                <a:latin typeface="Verdana" panose="020B0604030504040204" pitchFamily="34" charset="0"/>
                <a:ea typeface="Times New Roman" panose="02020603050405020304" pitchFamily="18" charset="0"/>
                <a:cs typeface="Times New Roman" panose="02020603050405020304" pitchFamily="18" charset="0"/>
              </a:rPr>
              <a:t>Doelgroep (zoals benoemd in de Subsidieregeling);</a:t>
            </a:r>
          </a:p>
          <a:p>
            <a:pPr algn="just">
              <a:buSzPts val="1000"/>
            </a:pPr>
            <a:r>
              <a:rPr lang="nl-NL" sz="1800" dirty="0">
                <a:effectLst/>
                <a:latin typeface="Verdana" panose="020B0604030504040204" pitchFamily="34" charset="0"/>
                <a:ea typeface="Times New Roman" panose="02020603050405020304" pitchFamily="18" charset="0"/>
                <a:cs typeface="Times New Roman" panose="02020603050405020304" pitchFamily="18" charset="0"/>
              </a:rPr>
              <a:t>Document(en) op basis waarvan wordt aangetoond tot welke actie de deelnemer hoort;</a:t>
            </a:r>
          </a:p>
          <a:p>
            <a:pPr algn="just">
              <a:buSzPts val="1000"/>
            </a:pPr>
            <a:r>
              <a:rPr lang="nl-NL" sz="1800" dirty="0">
                <a:effectLst/>
                <a:latin typeface="Verdana" panose="020B0604030504040204" pitchFamily="34" charset="0"/>
                <a:ea typeface="Times New Roman" panose="02020603050405020304" pitchFamily="18" charset="0"/>
                <a:cs typeface="Times New Roman" panose="02020603050405020304" pitchFamily="18" charset="0"/>
              </a:rPr>
              <a:t>Instroomdatum (begindatum van de eerste activiteit);</a:t>
            </a:r>
          </a:p>
          <a:p>
            <a:pPr algn="just">
              <a:buSzPts val="1000"/>
            </a:pPr>
            <a:r>
              <a:rPr lang="nl-NL" sz="1800" dirty="0">
                <a:effectLst/>
                <a:latin typeface="Verdana" panose="020B0604030504040204" pitchFamily="34" charset="0"/>
                <a:ea typeface="Times New Roman" panose="02020603050405020304" pitchFamily="18" charset="0"/>
                <a:cs typeface="Times New Roman" panose="02020603050405020304" pitchFamily="18" charset="0"/>
              </a:rPr>
              <a:t>Uitstroomdatum (einddatum van de laatste activiteit);</a:t>
            </a:r>
          </a:p>
          <a:p>
            <a:pPr algn="just">
              <a:buSzPts val="1000"/>
            </a:pPr>
            <a:r>
              <a:rPr lang="nl-NL" sz="1800" dirty="0">
                <a:effectLst/>
                <a:latin typeface="Verdana" panose="020B0604030504040204" pitchFamily="34" charset="0"/>
                <a:ea typeface="Times New Roman" panose="02020603050405020304" pitchFamily="18" charset="0"/>
                <a:cs typeface="Times New Roman" panose="02020603050405020304" pitchFamily="18" charset="0"/>
              </a:rPr>
              <a:t>Activiteit(en);</a:t>
            </a:r>
          </a:p>
          <a:p>
            <a:pPr algn="just">
              <a:spcAft>
                <a:spcPts val="600"/>
              </a:spcAft>
              <a:buSzPts val="1000"/>
            </a:pPr>
            <a:r>
              <a:rPr lang="nl-NL" sz="1800" dirty="0">
                <a:effectLst/>
                <a:latin typeface="Verdana" panose="020B0604030504040204" pitchFamily="34" charset="0"/>
                <a:ea typeface="Times New Roman" panose="02020603050405020304" pitchFamily="18" charset="0"/>
                <a:cs typeface="Times New Roman" panose="02020603050405020304" pitchFamily="18" charset="0"/>
              </a:rPr>
              <a:t>Een onderbouwing van de geleverde prestatie (prestatie is niet/ten dele/ of volledig geleverd).</a:t>
            </a:r>
          </a:p>
          <a:p>
            <a:pPr marL="0" indent="0">
              <a:buNone/>
            </a:pPr>
            <a:endParaRPr lang="nl-NL" dirty="0"/>
          </a:p>
          <a:p>
            <a:endParaRPr lang="nl-NL" dirty="0"/>
          </a:p>
          <a:p>
            <a:endParaRPr lang="nl-NL" dirty="0"/>
          </a:p>
        </p:txBody>
      </p:sp>
    </p:spTree>
    <p:extLst>
      <p:ext uri="{BB962C8B-B14F-4D97-AF65-F5344CB8AC3E}">
        <p14:creationId xmlns:p14="http://schemas.microsoft.com/office/powerpoint/2010/main" val="112415933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dia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A0A6AF-03C5-477E-939A-E28F7E7F05EA}" type="slidenum">
              <a:rPr kumimoji="0" lang="nl-NL" sz="1050" b="0" i="0" u="none" strike="noStrike" kern="1200" cap="none" spc="0" normalizeH="0" baseline="0" noProof="0" smtClean="0">
                <a:ln>
                  <a:noFill/>
                </a:ln>
                <a:solidFill>
                  <a:srgbClr val="FFFFFF">
                    <a:lumMod val="65000"/>
                  </a:srgbClr>
                </a:solidFill>
                <a:effectLst/>
                <a:uLnTx/>
                <a:uFillTx/>
                <a:latin typeface="Verdan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nl-NL" sz="1050" b="0" i="0" u="none" strike="noStrike" kern="1200" cap="none" spc="0" normalizeH="0" baseline="0" noProof="0" dirty="0">
              <a:ln>
                <a:noFill/>
              </a:ln>
              <a:solidFill>
                <a:srgbClr val="FFFFFF">
                  <a:lumMod val="65000"/>
                </a:srgbClr>
              </a:solidFill>
              <a:effectLst/>
              <a:uLnTx/>
              <a:uFillTx/>
              <a:latin typeface="Verdana"/>
              <a:ea typeface="+mn-ea"/>
              <a:cs typeface="+mn-cs"/>
            </a:endParaRPr>
          </a:p>
        </p:txBody>
      </p:sp>
      <p:sp>
        <p:nvSpPr>
          <p:cNvPr id="2" name="Tijdelijke aanduiding voor inhoud 1"/>
          <p:cNvSpPr>
            <a:spLocks noGrp="1"/>
          </p:cNvSpPr>
          <p:nvPr>
            <p:ph idx="4294967295"/>
          </p:nvPr>
        </p:nvSpPr>
        <p:spPr>
          <a:xfrm>
            <a:off x="498978" y="1298713"/>
            <a:ext cx="10923587" cy="4922700"/>
          </a:xfrm>
        </p:spPr>
        <p:txBody>
          <a:bodyPr>
            <a:normAutofit lnSpcReduction="10000"/>
          </a:bodyPr>
          <a:lstStyle/>
          <a:p>
            <a:pPr marL="0" marR="0" lvl="0" indent="0" algn="l" defTabSz="914400" rtl="0" eaLnBrk="1" fontAlgn="auto" latinLnBrk="0" hangingPunct="1">
              <a:lnSpc>
                <a:spcPct val="90000"/>
              </a:lnSpc>
              <a:spcBef>
                <a:spcPts val="1200"/>
              </a:spcBef>
              <a:spcAft>
                <a:spcPts val="0"/>
              </a:spcAft>
              <a:buClr>
                <a:srgbClr val="CA005D"/>
              </a:buClr>
              <a:buSzPct val="80000"/>
              <a:buFont typeface="Verdana" panose="020B0604030504040204" pitchFamily="34" charset="0"/>
              <a:buNone/>
              <a:tabLst/>
              <a:defRPr/>
            </a:pPr>
            <a:r>
              <a:rPr lang="nl-NL" sz="3600" dirty="0" err="1">
                <a:solidFill>
                  <a:schemeClr val="tx2"/>
                </a:solidFill>
                <a:latin typeface="+mj-lt"/>
                <a:ea typeface="+mj-ea"/>
                <a:cs typeface="+mj-cs"/>
              </a:rPr>
              <a:t>Subsidiabiliteit</a:t>
            </a:r>
            <a:r>
              <a:rPr lang="nl-NL" sz="3600" dirty="0">
                <a:solidFill>
                  <a:schemeClr val="tx2"/>
                </a:solidFill>
                <a:latin typeface="+mj-lt"/>
                <a:ea typeface="+mj-ea"/>
                <a:cs typeface="+mj-cs"/>
              </a:rPr>
              <a:t> aantonen</a:t>
            </a:r>
          </a:p>
          <a:p>
            <a:pPr marL="0" marR="0" lvl="0" indent="0" algn="l" defTabSz="914400" rtl="0" eaLnBrk="1" fontAlgn="auto" latinLnBrk="0" hangingPunct="1">
              <a:lnSpc>
                <a:spcPct val="90000"/>
              </a:lnSpc>
              <a:spcBef>
                <a:spcPts val="1200"/>
              </a:spcBef>
              <a:spcAft>
                <a:spcPts val="0"/>
              </a:spcAft>
              <a:buClr>
                <a:srgbClr val="CA005D"/>
              </a:buClr>
              <a:buSzPct val="80000"/>
              <a:buFont typeface="Verdana" panose="020B0604030504040204" pitchFamily="34" charset="0"/>
              <a:buNone/>
              <a:tabLst/>
              <a:defRPr/>
            </a:pPr>
            <a:r>
              <a:rPr lang="nl-NL" b="1" dirty="0"/>
              <a:t>Vereiste documentatie</a:t>
            </a:r>
            <a:br>
              <a:rPr lang="nl-NL" b="1" dirty="0"/>
            </a:br>
            <a:br>
              <a:rPr lang="nl-NL" b="1" dirty="0"/>
            </a:br>
            <a:r>
              <a:rPr kumimoji="0" lang="nl-NL" sz="1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De vreemdeling is in bezit van een verblijfsvergunning Regulier (on)bepaalde tijd of Asiel (on)bepaalde tijd. Op de datum van instroom in het project hoort de vreemdeling in het bezit te zijn van een geldig verblijfsdocument. </a:t>
            </a:r>
          </a:p>
          <a:p>
            <a:pPr marL="0" indent="0">
              <a:buNone/>
            </a:pPr>
            <a:endParaRPr lang="nl-NL" b="1" dirty="0"/>
          </a:p>
          <a:p>
            <a:r>
              <a:rPr lang="nl-NL" sz="1800" dirty="0">
                <a:effectLst/>
                <a:latin typeface="Verdana" panose="020B0604030504040204" pitchFamily="34" charset="0"/>
                <a:ea typeface="Times New Roman" panose="02020603050405020304" pitchFamily="18" charset="0"/>
                <a:cs typeface="Times New Roman" panose="02020603050405020304" pitchFamily="18" charset="0"/>
              </a:rPr>
              <a:t>Kopie</a:t>
            </a:r>
            <a:r>
              <a:rPr lang="nl-NL" sz="1800" spc="-50" dirty="0">
                <a:effectLst/>
                <a:latin typeface="Verdana" panose="020B0604030504040204" pitchFamily="34" charset="0"/>
                <a:ea typeface="Times New Roman" panose="02020603050405020304" pitchFamily="18" charset="0"/>
                <a:cs typeface="Times New Roman" panose="02020603050405020304" pitchFamily="18" charset="0"/>
              </a:rPr>
              <a:t> </a:t>
            </a:r>
            <a:r>
              <a:rPr lang="nl-NL" sz="1800" dirty="0">
                <a:effectLst/>
                <a:latin typeface="Verdana" panose="020B0604030504040204" pitchFamily="34" charset="0"/>
                <a:ea typeface="Times New Roman" panose="02020603050405020304" pitchFamily="18" charset="0"/>
                <a:cs typeface="Times New Roman" panose="02020603050405020304" pitchFamily="18" charset="0"/>
              </a:rPr>
              <a:t>verblijfsdocument waaruit blijkt dat de persoon </a:t>
            </a:r>
            <a:r>
              <a:rPr lang="nl-NL" sz="1800" dirty="0" err="1">
                <a:effectLst/>
                <a:latin typeface="Verdana" panose="020B0604030504040204" pitchFamily="34" charset="0"/>
                <a:ea typeface="Times New Roman" panose="02020603050405020304" pitchFamily="18" charset="0"/>
                <a:cs typeface="Times New Roman" panose="02020603050405020304" pitchFamily="18" charset="0"/>
              </a:rPr>
              <a:t>inburgeringsplichtig</a:t>
            </a:r>
            <a:r>
              <a:rPr lang="nl-NL" sz="1800" dirty="0">
                <a:effectLst/>
                <a:latin typeface="Verdana" panose="020B0604030504040204" pitchFamily="34" charset="0"/>
                <a:ea typeface="Times New Roman" panose="02020603050405020304" pitchFamily="18" charset="0"/>
                <a:cs typeface="Times New Roman" panose="02020603050405020304" pitchFamily="18" charset="0"/>
              </a:rPr>
              <a:t> is conform de Wet inburgering 2021 of de Wet inburgering die regelt wie in de periodes 2007–2012 en 2013–2021 </a:t>
            </a:r>
            <a:r>
              <a:rPr lang="nl-NL" sz="1800" dirty="0" err="1">
                <a:effectLst/>
                <a:latin typeface="Verdana" panose="020B0604030504040204" pitchFamily="34" charset="0"/>
                <a:ea typeface="Times New Roman" panose="02020603050405020304" pitchFamily="18" charset="0"/>
                <a:cs typeface="Times New Roman" panose="02020603050405020304" pitchFamily="18" charset="0"/>
              </a:rPr>
              <a:t>inburgeringsplichtig</a:t>
            </a:r>
            <a:r>
              <a:rPr lang="nl-NL" sz="1800" dirty="0">
                <a:effectLst/>
                <a:latin typeface="Verdana" panose="020B0604030504040204" pitchFamily="34" charset="0"/>
                <a:ea typeface="Times New Roman" panose="02020603050405020304" pitchFamily="18" charset="0"/>
                <a:cs typeface="Times New Roman" panose="02020603050405020304" pitchFamily="18" charset="0"/>
              </a:rPr>
              <a:t> zijn of zijn geweest. </a:t>
            </a:r>
          </a:p>
          <a:p>
            <a:pPr marL="0" indent="0">
              <a:buNone/>
            </a:pPr>
            <a:endParaRPr lang="nl-NL" sz="1800"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nl-NL" sz="1800" dirty="0">
                <a:effectLst/>
                <a:latin typeface="Verdana" panose="020B0604030504040204" pitchFamily="34" charset="0"/>
                <a:ea typeface="Verdana" panose="020B0604030504040204" pitchFamily="34" charset="0"/>
                <a:cs typeface="Verdana" panose="020B0604030504040204" pitchFamily="34" charset="0"/>
              </a:rPr>
              <a:t>Let op! Als de verblijfsvergunning voor een </a:t>
            </a:r>
            <a:r>
              <a:rPr lang="nl-NL" sz="1800" i="1" dirty="0">
                <a:effectLst/>
                <a:latin typeface="Verdana" panose="020B0604030504040204" pitchFamily="34" charset="0"/>
                <a:ea typeface="Verdana" panose="020B0604030504040204" pitchFamily="34" charset="0"/>
                <a:cs typeface="Verdana" panose="020B0604030504040204" pitchFamily="34" charset="0"/>
              </a:rPr>
              <a:t>tijdelijk doel </a:t>
            </a:r>
            <a:r>
              <a:rPr lang="nl-NL" sz="1800" dirty="0">
                <a:effectLst/>
                <a:latin typeface="Verdana" panose="020B0604030504040204" pitchFamily="34" charset="0"/>
                <a:ea typeface="Verdana" panose="020B0604030504040204" pitchFamily="34" charset="0"/>
                <a:cs typeface="Verdana" panose="020B0604030504040204" pitchFamily="34" charset="0"/>
              </a:rPr>
              <a:t>als bedoeld in artikel 2.2 van het Besluit inburgering (2021) in Nederland is verleend of is verleend aan een geestelijk bedienaar dan komt de betreffende vreemdeling niet voor subsidie onder deze actie in aanmerking.</a:t>
            </a:r>
          </a:p>
          <a:p>
            <a:pPr marL="0" indent="0">
              <a:buNone/>
            </a:pPr>
            <a:endParaRPr lang="nl-NL" sz="1800" dirty="0">
              <a:effectLst/>
              <a:latin typeface="Verdana" panose="020B0604030504040204" pitchFamily="34" charset="0"/>
              <a:ea typeface="Times New Roman" panose="02020603050405020304" pitchFamily="18" charset="0"/>
              <a:cs typeface="Times New Roman" panose="02020603050405020304" pitchFamily="18" charset="0"/>
            </a:endParaRPr>
          </a:p>
          <a:p>
            <a:pPr marL="0" indent="0">
              <a:buNone/>
            </a:pPr>
            <a:endParaRPr lang="nl-NL" dirty="0"/>
          </a:p>
          <a:p>
            <a:endParaRPr lang="nl-NL" dirty="0"/>
          </a:p>
          <a:p>
            <a:endParaRPr lang="nl-NL" dirty="0"/>
          </a:p>
        </p:txBody>
      </p:sp>
    </p:spTree>
    <p:extLst>
      <p:ext uri="{BB962C8B-B14F-4D97-AF65-F5344CB8AC3E}">
        <p14:creationId xmlns:p14="http://schemas.microsoft.com/office/powerpoint/2010/main" val="260715462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dia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A0A6AF-03C5-477E-939A-E28F7E7F05EA}" type="slidenum">
              <a:rPr kumimoji="0" lang="nl-NL" sz="1050" b="0" i="0" u="none" strike="noStrike" kern="1200" cap="none" spc="0" normalizeH="0" baseline="0" noProof="0" smtClean="0">
                <a:ln>
                  <a:noFill/>
                </a:ln>
                <a:solidFill>
                  <a:srgbClr val="FFFFFF">
                    <a:lumMod val="65000"/>
                  </a:srgbClr>
                </a:solidFill>
                <a:effectLst/>
                <a:uLnTx/>
                <a:uFillTx/>
                <a:latin typeface="Verdan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nl-NL" sz="1050" b="0" i="0" u="none" strike="noStrike" kern="1200" cap="none" spc="0" normalizeH="0" baseline="0" noProof="0" dirty="0">
              <a:ln>
                <a:noFill/>
              </a:ln>
              <a:solidFill>
                <a:srgbClr val="FFFFFF">
                  <a:lumMod val="65000"/>
                </a:srgbClr>
              </a:solidFill>
              <a:effectLst/>
              <a:uLnTx/>
              <a:uFillTx/>
              <a:latin typeface="Verdana"/>
              <a:ea typeface="+mn-ea"/>
              <a:cs typeface="+mn-cs"/>
            </a:endParaRPr>
          </a:p>
        </p:txBody>
      </p:sp>
      <p:sp>
        <p:nvSpPr>
          <p:cNvPr id="2" name="Tijdelijke aanduiding voor inhoud 1"/>
          <p:cNvSpPr>
            <a:spLocks noGrp="1"/>
          </p:cNvSpPr>
          <p:nvPr>
            <p:ph idx="4294967295"/>
          </p:nvPr>
        </p:nvSpPr>
        <p:spPr>
          <a:xfrm>
            <a:off x="498978" y="1298713"/>
            <a:ext cx="10923587" cy="4922700"/>
          </a:xfrm>
        </p:spPr>
        <p:txBody>
          <a:bodyPr>
            <a:normAutofit/>
          </a:bodyPr>
          <a:lstStyle/>
          <a:p>
            <a:pPr marL="0" marR="0" lvl="0" indent="0" fontAlgn="auto">
              <a:spcAft>
                <a:spcPts val="0"/>
              </a:spcAft>
              <a:buNone/>
              <a:tabLst/>
              <a:defRPr/>
            </a:pPr>
            <a:r>
              <a:rPr lang="nl-NL" sz="3600" dirty="0">
                <a:solidFill>
                  <a:schemeClr val="tx2"/>
                </a:solidFill>
                <a:latin typeface="+mj-lt"/>
                <a:ea typeface="+mj-ea"/>
                <a:cs typeface="+mj-cs"/>
              </a:rPr>
              <a:t>Prestatie onderbouwing aantonen</a:t>
            </a:r>
          </a:p>
          <a:p>
            <a:pPr marL="0" marR="0" lvl="0" indent="0" algn="l" defTabSz="914400" rtl="0" eaLnBrk="1" fontAlgn="auto" latinLnBrk="0" hangingPunct="1">
              <a:lnSpc>
                <a:spcPct val="90000"/>
              </a:lnSpc>
              <a:spcBef>
                <a:spcPts val="1200"/>
              </a:spcBef>
              <a:spcAft>
                <a:spcPts val="0"/>
              </a:spcAft>
              <a:buClr>
                <a:srgbClr val="CA005D"/>
              </a:buClr>
              <a:buSzPct val="80000"/>
              <a:buFont typeface="Verdana" panose="020B0604030504040204" pitchFamily="34" charset="0"/>
              <a:buNone/>
              <a:tabLst/>
              <a:defRPr/>
            </a:pPr>
            <a:r>
              <a:rPr lang="nl-NL" b="1" dirty="0"/>
              <a:t>Vereiste documentatie</a:t>
            </a:r>
            <a:br>
              <a:rPr lang="nl-NL" b="1" dirty="0"/>
            </a:br>
            <a:br>
              <a:rPr lang="nl-NL" b="1" dirty="0"/>
            </a:br>
            <a:r>
              <a:rPr lang="nl-NL" sz="1800" dirty="0">
                <a:effectLst/>
                <a:latin typeface="Verdana" panose="020B0604030504040204" pitchFamily="34" charset="0"/>
                <a:ea typeface="Verdana" panose="020B0604030504040204" pitchFamily="34" charset="0"/>
                <a:cs typeface="Verdana" panose="020B0604030504040204" pitchFamily="34" charset="0"/>
              </a:rPr>
              <a:t>Per deelnemer legt u vast welke activiteiten daadwerkelijk hebben plaatsgevonden en welke resultaten daarmee zijn behaald.</a:t>
            </a:r>
          </a:p>
          <a:p>
            <a:pPr marL="0" marR="0" lvl="0" indent="0" algn="l" defTabSz="914400" rtl="0" eaLnBrk="1" fontAlgn="auto" latinLnBrk="0" hangingPunct="1">
              <a:lnSpc>
                <a:spcPct val="90000"/>
              </a:lnSpc>
              <a:spcBef>
                <a:spcPts val="1200"/>
              </a:spcBef>
              <a:spcAft>
                <a:spcPts val="0"/>
              </a:spcAft>
              <a:buClr>
                <a:srgbClr val="CA005D"/>
              </a:buClr>
              <a:buSzPct val="80000"/>
              <a:buFont typeface="Verdana" panose="020B0604030504040204" pitchFamily="34" charset="0"/>
              <a:buNone/>
              <a:tabLst/>
              <a:defRPr/>
            </a:pPr>
            <a:endParaRPr lang="nl-NL" sz="1800" dirty="0">
              <a:latin typeface="Verdana" panose="020B0604030504040204" pitchFamily="34" charset="0"/>
              <a:ea typeface="Verdana" panose="020B0604030504040204" pitchFamily="34" charset="0"/>
              <a:cs typeface="Times New Roman" panose="02020603050405020304" pitchFamily="18" charset="0"/>
            </a:endParaRPr>
          </a:p>
          <a:p>
            <a:pPr>
              <a:buClr>
                <a:srgbClr val="CA005D"/>
              </a:buClr>
              <a:defRPr/>
            </a:pPr>
            <a:r>
              <a:rPr lang="nl-NL" sz="1800" dirty="0">
                <a:latin typeface="Verdana" panose="020B0604030504040204" pitchFamily="34" charset="0"/>
                <a:ea typeface="Verdana" panose="020B0604030504040204" pitchFamily="34" charset="0"/>
                <a:cs typeface="Times New Roman" panose="02020603050405020304" pitchFamily="18" charset="0"/>
              </a:rPr>
              <a:t>Aantonen prestatie van de deelnemers</a:t>
            </a:r>
          </a:p>
          <a:p>
            <a:pPr>
              <a:buClr>
                <a:srgbClr val="CA005D"/>
              </a:buClr>
              <a:defRPr/>
            </a:pPr>
            <a:r>
              <a:rPr lang="nl-NL" sz="1800" dirty="0">
                <a:effectLst/>
                <a:latin typeface="Verdana" panose="020B0604030504040204" pitchFamily="34" charset="0"/>
                <a:ea typeface="Verdana" panose="020B0604030504040204" pitchFamily="34" charset="0"/>
                <a:cs typeface="Times New Roman" panose="02020603050405020304" pitchFamily="18" charset="0"/>
              </a:rPr>
              <a:t>Aantonen </a:t>
            </a:r>
            <a:r>
              <a:rPr lang="nl-NL" sz="1800" dirty="0" err="1">
                <a:effectLst/>
                <a:latin typeface="Verdana" panose="020B0604030504040204" pitchFamily="34" charset="0"/>
                <a:ea typeface="Verdana" panose="020B0604030504040204" pitchFamily="34" charset="0"/>
                <a:cs typeface="Times New Roman" panose="02020603050405020304" pitchFamily="18" charset="0"/>
              </a:rPr>
              <a:t>subsidiabiliteit</a:t>
            </a:r>
            <a:r>
              <a:rPr lang="nl-NL" sz="1800" dirty="0">
                <a:effectLst/>
                <a:latin typeface="Verdana" panose="020B0604030504040204" pitchFamily="34" charset="0"/>
                <a:ea typeface="Verdana" panose="020B0604030504040204" pitchFamily="34" charset="0"/>
                <a:cs typeface="Times New Roman" panose="02020603050405020304" pitchFamily="18" charset="0"/>
              </a:rPr>
              <a:t> van de gedeclareerde kosten</a:t>
            </a:r>
          </a:p>
          <a:p>
            <a:pPr>
              <a:buClr>
                <a:srgbClr val="CA005D"/>
              </a:buClr>
              <a:defRPr/>
            </a:pPr>
            <a:r>
              <a:rPr lang="nl-NL" sz="1800" dirty="0">
                <a:latin typeface="Verdana" panose="020B0604030504040204" pitchFamily="34" charset="0"/>
                <a:ea typeface="Verdana" panose="020B0604030504040204" pitchFamily="34" charset="0"/>
                <a:cs typeface="Times New Roman" panose="02020603050405020304" pitchFamily="18" charset="0"/>
              </a:rPr>
              <a:t>Aantonen dat de opgevoerde uren (loonkosten) en de hiermee samenhangende kosten noodzakelijk zijn geweest</a:t>
            </a:r>
          </a:p>
          <a:p>
            <a:pPr>
              <a:buClr>
                <a:srgbClr val="CA005D"/>
              </a:buClr>
              <a:defRPr/>
            </a:pPr>
            <a:endParaRPr lang="nl-NL" sz="1800" dirty="0">
              <a:effectLst/>
              <a:latin typeface="Verdana" panose="020B0604030504040204" pitchFamily="34" charset="0"/>
              <a:ea typeface="Verdana" panose="020B0604030504040204" pitchFamily="34" charset="0"/>
              <a:cs typeface="Times New Roman" panose="02020603050405020304" pitchFamily="18" charset="0"/>
            </a:endParaRPr>
          </a:p>
          <a:p>
            <a:pPr marL="0" indent="0">
              <a:buClr>
                <a:srgbClr val="CA005D"/>
              </a:buClr>
              <a:buNone/>
              <a:defRPr/>
            </a:pPr>
            <a:r>
              <a:rPr lang="nl-NL" sz="1800" dirty="0">
                <a:latin typeface="Verdana" panose="020B0604030504040204" pitchFamily="34" charset="0"/>
                <a:ea typeface="Verdana" panose="020B0604030504040204" pitchFamily="34" charset="0"/>
                <a:cs typeface="Times New Roman" panose="02020603050405020304" pitchFamily="18" charset="0"/>
              </a:rPr>
              <a:t>Belangrijk: aannemelijkheid!</a:t>
            </a:r>
          </a:p>
          <a:p>
            <a:pPr marL="0" indent="0">
              <a:buClr>
                <a:srgbClr val="CA005D"/>
              </a:buClr>
              <a:buNone/>
              <a:defRPr/>
            </a:pPr>
            <a:endParaRPr lang="nl-NL" sz="1800" dirty="0">
              <a:effectLst/>
              <a:latin typeface="Verdana" panose="020B0604030504040204" pitchFamily="34" charset="0"/>
              <a:ea typeface="Times New Roman" panose="02020603050405020304" pitchFamily="18" charset="0"/>
              <a:cs typeface="Times New Roman" panose="02020603050405020304" pitchFamily="18" charset="0"/>
            </a:endParaRPr>
          </a:p>
          <a:p>
            <a:pPr marL="0" indent="0">
              <a:buNone/>
            </a:pPr>
            <a:endParaRPr lang="nl-NL" dirty="0"/>
          </a:p>
          <a:p>
            <a:endParaRPr lang="nl-NL" dirty="0"/>
          </a:p>
          <a:p>
            <a:endParaRPr lang="nl-NL" dirty="0"/>
          </a:p>
        </p:txBody>
      </p:sp>
    </p:spTree>
    <p:extLst>
      <p:ext uri="{BB962C8B-B14F-4D97-AF65-F5344CB8AC3E}">
        <p14:creationId xmlns:p14="http://schemas.microsoft.com/office/powerpoint/2010/main" val="76328073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dia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A0A6AF-03C5-477E-939A-E28F7E7F05EA}" type="slidenum">
              <a:rPr kumimoji="0" lang="nl-NL" sz="1050" b="0" i="0" u="none" strike="noStrike" kern="1200" cap="none" spc="0" normalizeH="0" baseline="0" noProof="0" smtClean="0">
                <a:ln>
                  <a:noFill/>
                </a:ln>
                <a:solidFill>
                  <a:srgbClr val="FFFFFF">
                    <a:lumMod val="65000"/>
                  </a:srgbClr>
                </a:solidFill>
                <a:effectLst/>
                <a:uLnTx/>
                <a:uFillTx/>
                <a:latin typeface="Verdan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nl-NL" sz="1050" b="0" i="0" u="none" strike="noStrike" kern="1200" cap="none" spc="0" normalizeH="0" baseline="0" noProof="0" dirty="0">
              <a:ln>
                <a:noFill/>
              </a:ln>
              <a:solidFill>
                <a:srgbClr val="FFFFFF">
                  <a:lumMod val="65000"/>
                </a:srgbClr>
              </a:solidFill>
              <a:effectLst/>
              <a:uLnTx/>
              <a:uFillTx/>
              <a:latin typeface="Verdana"/>
              <a:ea typeface="+mn-ea"/>
              <a:cs typeface="+mn-cs"/>
            </a:endParaRPr>
          </a:p>
        </p:txBody>
      </p:sp>
      <p:sp>
        <p:nvSpPr>
          <p:cNvPr id="2" name="Tijdelijke aanduiding voor inhoud 1"/>
          <p:cNvSpPr>
            <a:spLocks noGrp="1"/>
          </p:cNvSpPr>
          <p:nvPr>
            <p:ph idx="4294967295"/>
          </p:nvPr>
        </p:nvSpPr>
        <p:spPr>
          <a:xfrm>
            <a:off x="498978" y="1298713"/>
            <a:ext cx="10923587" cy="4922700"/>
          </a:xfrm>
        </p:spPr>
        <p:txBody>
          <a:bodyPr>
            <a:normAutofit fontScale="85000" lnSpcReduction="20000"/>
          </a:bodyPr>
          <a:lstStyle/>
          <a:p>
            <a:pPr marL="0" marR="0" lvl="0" indent="0" algn="l" defTabSz="914400" rtl="0" eaLnBrk="1" fontAlgn="auto" latinLnBrk="0" hangingPunct="1">
              <a:lnSpc>
                <a:spcPct val="90000"/>
              </a:lnSpc>
              <a:spcBef>
                <a:spcPts val="1200"/>
              </a:spcBef>
              <a:spcAft>
                <a:spcPts val="0"/>
              </a:spcAft>
              <a:buClr>
                <a:srgbClr val="CA005D"/>
              </a:buClr>
              <a:buSzPct val="80000"/>
              <a:buFont typeface="Verdana" panose="020B0604030504040204" pitchFamily="34" charset="0"/>
              <a:buNone/>
              <a:tabLst/>
              <a:defRPr/>
            </a:pPr>
            <a:r>
              <a:rPr kumimoji="0" lang="nl-NL" sz="3600" b="0" i="0" u="none" strike="noStrike" kern="1200" cap="none" spc="0" normalizeH="0" baseline="0" noProof="0" dirty="0">
                <a:ln>
                  <a:noFill/>
                </a:ln>
                <a:solidFill>
                  <a:srgbClr val="CA005D"/>
                </a:solidFill>
                <a:effectLst/>
                <a:uLnTx/>
                <a:uFillTx/>
                <a:latin typeface="Verdana"/>
                <a:ea typeface="+mn-ea"/>
                <a:cs typeface="+mn-cs"/>
              </a:rPr>
              <a:t>Prestatie onderbouwing aantonen</a:t>
            </a:r>
          </a:p>
          <a:p>
            <a:pPr marL="0" marR="0" lvl="0" indent="0" algn="l" defTabSz="914400" rtl="0" eaLnBrk="1" fontAlgn="auto" latinLnBrk="0" hangingPunct="1">
              <a:lnSpc>
                <a:spcPct val="90000"/>
              </a:lnSpc>
              <a:spcBef>
                <a:spcPts val="1200"/>
              </a:spcBef>
              <a:spcAft>
                <a:spcPts val="0"/>
              </a:spcAft>
              <a:buClr>
                <a:srgbClr val="CA005D"/>
              </a:buClr>
              <a:buSzPct val="80000"/>
              <a:buFont typeface="Verdana" panose="020B0604030504040204" pitchFamily="34" charset="0"/>
              <a:buNone/>
              <a:tabLst/>
              <a:defRPr/>
            </a:pPr>
            <a:r>
              <a:rPr kumimoji="0" lang="nl-NL" sz="2400" b="1" i="0" u="none" strike="noStrike" kern="1200" cap="none" spc="0" normalizeH="0" baseline="0" noProof="0">
                <a:ln>
                  <a:noFill/>
                </a:ln>
                <a:solidFill>
                  <a:srgbClr val="000000"/>
                </a:solidFill>
                <a:effectLst/>
                <a:uLnTx/>
                <a:uFillTx/>
                <a:latin typeface="Verdana"/>
                <a:ea typeface="+mn-ea"/>
                <a:cs typeface="+mn-cs"/>
              </a:rPr>
              <a:t>Vereiste documentatie</a:t>
            </a:r>
            <a:endParaRPr lang="nl-NL" sz="1800" dirty="0">
              <a:effectLst/>
              <a:latin typeface="Verdana" panose="020B0604030504040204" pitchFamily="34" charset="0"/>
              <a:ea typeface="Times New Roman" panose="02020603050405020304" pitchFamily="18" charset="0"/>
              <a:cs typeface="Times New Roman" panose="02020603050405020304" pitchFamily="18" charset="0"/>
            </a:endParaRPr>
          </a:p>
          <a:p>
            <a:pPr algn="just">
              <a:lnSpc>
                <a:spcPct val="115000"/>
              </a:lnSpc>
              <a:buSzPts val="1000"/>
              <a:tabLst>
                <a:tab pos="302260" algn="l"/>
                <a:tab pos="302895" algn="l"/>
              </a:tabLst>
            </a:pPr>
            <a:r>
              <a:rPr lang="nl-NL" sz="1800" dirty="0">
                <a:effectLst/>
                <a:latin typeface="Verdana" panose="020B0604030504040204" pitchFamily="34" charset="0"/>
                <a:ea typeface="Times New Roman" panose="02020603050405020304" pitchFamily="18" charset="0"/>
                <a:cs typeface="Times New Roman" panose="02020603050405020304" pitchFamily="18" charset="0"/>
              </a:rPr>
              <a:t>Getekend en gedateerd intakeformulier (met</a:t>
            </a:r>
            <a:r>
              <a:rPr lang="nl-NL" sz="1800" spc="-105" dirty="0">
                <a:effectLst/>
                <a:latin typeface="Verdana" panose="020B0604030504040204" pitchFamily="34" charset="0"/>
                <a:ea typeface="Times New Roman" panose="02020603050405020304" pitchFamily="18" charset="0"/>
                <a:cs typeface="Times New Roman" panose="02020603050405020304" pitchFamily="18" charset="0"/>
              </a:rPr>
              <a:t> </a:t>
            </a:r>
            <a:r>
              <a:rPr lang="nl-NL" sz="1800" dirty="0">
                <a:effectLst/>
                <a:latin typeface="Verdana" panose="020B0604030504040204" pitchFamily="34" charset="0"/>
                <a:ea typeface="Times New Roman" panose="02020603050405020304" pitchFamily="18" charset="0"/>
                <a:cs typeface="Times New Roman" panose="02020603050405020304" pitchFamily="18" charset="0"/>
              </a:rPr>
              <a:t>instroomdatum); </a:t>
            </a:r>
          </a:p>
          <a:p>
            <a:pPr algn="just">
              <a:lnSpc>
                <a:spcPct val="115000"/>
              </a:lnSpc>
              <a:buSzPts val="1000"/>
              <a:tabLst>
                <a:tab pos="302260" algn="l"/>
                <a:tab pos="302895" algn="l"/>
              </a:tabLst>
            </a:pPr>
            <a:r>
              <a:rPr lang="nl-NL" sz="1800" dirty="0">
                <a:effectLst/>
                <a:latin typeface="Verdana" panose="020B0604030504040204" pitchFamily="34" charset="0"/>
                <a:ea typeface="Times New Roman" panose="02020603050405020304" pitchFamily="18" charset="0"/>
                <a:cs typeface="Times New Roman" panose="02020603050405020304" pitchFamily="18" charset="0"/>
              </a:rPr>
              <a:t>Trajectplan; </a:t>
            </a:r>
          </a:p>
          <a:p>
            <a:pPr algn="just">
              <a:lnSpc>
                <a:spcPct val="115000"/>
              </a:lnSpc>
              <a:buSzPts val="1000"/>
              <a:tabLst>
                <a:tab pos="302260" algn="l"/>
                <a:tab pos="302895" algn="l"/>
              </a:tabLst>
            </a:pPr>
            <a:r>
              <a:rPr lang="nl-NL" sz="1800" dirty="0">
                <a:effectLst/>
                <a:latin typeface="Verdana" panose="020B0604030504040204" pitchFamily="34" charset="0"/>
                <a:ea typeface="Times New Roman" panose="02020603050405020304" pitchFamily="18" charset="0"/>
                <a:cs typeface="Times New Roman" panose="02020603050405020304" pitchFamily="18" charset="0"/>
              </a:rPr>
              <a:t>Gespreksverslagen; </a:t>
            </a:r>
          </a:p>
          <a:p>
            <a:pPr algn="just">
              <a:lnSpc>
                <a:spcPct val="115000"/>
              </a:lnSpc>
              <a:buSzPts val="1000"/>
              <a:tabLst>
                <a:tab pos="302260" algn="l"/>
                <a:tab pos="302895" algn="l"/>
              </a:tabLst>
            </a:pPr>
            <a:r>
              <a:rPr lang="nl-NL" sz="1800" dirty="0">
                <a:effectLst/>
                <a:latin typeface="Verdana" panose="020B0604030504040204" pitchFamily="34" charset="0"/>
                <a:ea typeface="Times New Roman" panose="02020603050405020304" pitchFamily="18" charset="0"/>
                <a:cs typeface="Times New Roman" panose="02020603050405020304" pitchFamily="18" charset="0"/>
              </a:rPr>
              <a:t>Evaluatieformulier/eindverslag (met</a:t>
            </a:r>
            <a:r>
              <a:rPr lang="nl-NL" sz="1800" spc="-80" dirty="0">
                <a:effectLst/>
                <a:latin typeface="Verdana" panose="020B0604030504040204" pitchFamily="34" charset="0"/>
                <a:ea typeface="Times New Roman" panose="02020603050405020304" pitchFamily="18" charset="0"/>
                <a:cs typeface="Times New Roman" panose="02020603050405020304" pitchFamily="18" charset="0"/>
              </a:rPr>
              <a:t> </a:t>
            </a:r>
            <a:r>
              <a:rPr lang="nl-NL" sz="1800" dirty="0">
                <a:effectLst/>
                <a:latin typeface="Verdana" panose="020B0604030504040204" pitchFamily="34" charset="0"/>
                <a:ea typeface="Times New Roman" panose="02020603050405020304" pitchFamily="18" charset="0"/>
                <a:cs typeface="Times New Roman" panose="02020603050405020304" pitchFamily="18" charset="0"/>
              </a:rPr>
              <a:t>uitstroomdatum).</a:t>
            </a:r>
          </a:p>
          <a:p>
            <a:pPr algn="just">
              <a:lnSpc>
                <a:spcPct val="115000"/>
              </a:lnSpc>
              <a:buSzPts val="1000"/>
              <a:tabLst>
                <a:tab pos="302260" algn="l"/>
                <a:tab pos="302895" algn="l"/>
              </a:tabLst>
            </a:pPr>
            <a:r>
              <a:rPr lang="nl-NL" sz="1800" dirty="0">
                <a:latin typeface="Verdana" panose="020B0604030504040204" pitchFamily="34" charset="0"/>
                <a:cs typeface="Times New Roman" panose="02020603050405020304" pitchFamily="18" charset="0"/>
              </a:rPr>
              <a:t>Andersoortige documentatie waaruit blijkt welke middelen zijn ingezet om de doelstellingen te bereiken, zoals: </a:t>
            </a:r>
          </a:p>
          <a:p>
            <a:pPr marL="633600" lvl="2" algn="just">
              <a:lnSpc>
                <a:spcPct val="115000"/>
              </a:lnSpc>
              <a:spcBef>
                <a:spcPts val="1200"/>
              </a:spcBef>
              <a:buSzPts val="1000"/>
              <a:buFont typeface="Verdana" panose="020B0604030504040204" pitchFamily="34" charset="0"/>
              <a:buChar char="›"/>
              <a:tabLst>
                <a:tab pos="302260" algn="l"/>
                <a:tab pos="302895" algn="l"/>
              </a:tabLst>
            </a:pPr>
            <a:r>
              <a:rPr lang="nl-NL" sz="1600" dirty="0">
                <a:latin typeface="Verdana" panose="020B0604030504040204" pitchFamily="34" charset="0"/>
                <a:cs typeface="Times New Roman" panose="02020603050405020304" pitchFamily="18" charset="0"/>
              </a:rPr>
              <a:t>Certificaat/diploma</a:t>
            </a:r>
          </a:p>
          <a:p>
            <a:pPr marL="633600" lvl="2" algn="just">
              <a:lnSpc>
                <a:spcPct val="115000"/>
              </a:lnSpc>
              <a:spcBef>
                <a:spcPts val="1200"/>
              </a:spcBef>
              <a:buSzPts val="1000"/>
              <a:buFont typeface="Verdana" panose="020B0604030504040204" pitchFamily="34" charset="0"/>
              <a:buChar char="›"/>
              <a:tabLst>
                <a:tab pos="302260" algn="l"/>
                <a:tab pos="302895" algn="l"/>
              </a:tabLst>
            </a:pPr>
            <a:r>
              <a:rPr lang="nl-NL" sz="1600" dirty="0">
                <a:latin typeface="Verdana" panose="020B0604030504040204" pitchFamily="34" charset="0"/>
                <a:cs typeface="Times New Roman" panose="02020603050405020304" pitchFamily="18" charset="0"/>
              </a:rPr>
              <a:t>Getekende aanwezigheidsregistratie </a:t>
            </a:r>
          </a:p>
          <a:p>
            <a:pPr marL="633600" lvl="2" algn="just">
              <a:lnSpc>
                <a:spcPct val="115000"/>
              </a:lnSpc>
              <a:spcBef>
                <a:spcPts val="1200"/>
              </a:spcBef>
              <a:buSzPts val="1000"/>
              <a:buFont typeface="Verdana" panose="020B0604030504040204" pitchFamily="34" charset="0"/>
              <a:buChar char="›"/>
              <a:tabLst>
                <a:tab pos="302260" algn="l"/>
                <a:tab pos="302895" algn="l"/>
              </a:tabLst>
            </a:pPr>
            <a:r>
              <a:rPr lang="nl-NL" sz="1600" dirty="0">
                <a:latin typeface="Verdana" panose="020B0604030504040204" pitchFamily="34" charset="0"/>
                <a:cs typeface="Times New Roman" panose="02020603050405020304" pitchFamily="18" charset="0"/>
              </a:rPr>
              <a:t>Uitnodigingen voor bijeenkomsten</a:t>
            </a:r>
          </a:p>
          <a:p>
            <a:pPr marL="633600" lvl="2" algn="just">
              <a:lnSpc>
                <a:spcPct val="115000"/>
              </a:lnSpc>
              <a:spcBef>
                <a:spcPts val="1200"/>
              </a:spcBef>
              <a:buSzPts val="1000"/>
              <a:buFont typeface="Verdana" panose="020B0604030504040204" pitchFamily="34" charset="0"/>
              <a:buChar char="›"/>
              <a:tabLst>
                <a:tab pos="302260" algn="l"/>
                <a:tab pos="302895" algn="l"/>
              </a:tabLst>
            </a:pPr>
            <a:r>
              <a:rPr lang="nl-NL" sz="1600" dirty="0">
                <a:latin typeface="Verdana" panose="020B0604030504040204" pitchFamily="34" charset="0"/>
                <a:cs typeface="Times New Roman" panose="02020603050405020304" pitchFamily="18" charset="0"/>
              </a:rPr>
              <a:t>Verslagen van bijeenkomsten</a:t>
            </a:r>
          </a:p>
          <a:p>
            <a:pPr marL="633600" lvl="2" algn="just">
              <a:lnSpc>
                <a:spcPct val="115000"/>
              </a:lnSpc>
              <a:spcBef>
                <a:spcPts val="1200"/>
              </a:spcBef>
              <a:buSzPts val="1000"/>
              <a:buFont typeface="Verdana" panose="020B0604030504040204" pitchFamily="34" charset="0"/>
              <a:buChar char="›"/>
              <a:tabLst>
                <a:tab pos="302260" algn="l"/>
                <a:tab pos="302895" algn="l"/>
              </a:tabLst>
            </a:pPr>
            <a:r>
              <a:rPr lang="nl-NL" sz="1600" dirty="0">
                <a:latin typeface="Verdana" panose="020B0604030504040204" pitchFamily="34" charset="0"/>
                <a:cs typeface="Times New Roman" panose="02020603050405020304" pitchFamily="18" charset="0"/>
              </a:rPr>
              <a:t>Getekende presentielijsten</a:t>
            </a:r>
          </a:p>
          <a:p>
            <a:pPr lvl="1" algn="just">
              <a:lnSpc>
                <a:spcPct val="115000"/>
              </a:lnSpc>
              <a:buSzPts val="1000"/>
              <a:tabLst>
                <a:tab pos="302260" algn="l"/>
                <a:tab pos="302895" algn="l"/>
              </a:tabLst>
            </a:pPr>
            <a:endParaRPr lang="nl-NL" dirty="0"/>
          </a:p>
          <a:p>
            <a:endParaRPr lang="nl-NL" dirty="0"/>
          </a:p>
          <a:p>
            <a:endParaRPr lang="nl-NL" dirty="0"/>
          </a:p>
        </p:txBody>
      </p:sp>
    </p:spTree>
    <p:extLst>
      <p:ext uri="{BB962C8B-B14F-4D97-AF65-F5344CB8AC3E}">
        <p14:creationId xmlns:p14="http://schemas.microsoft.com/office/powerpoint/2010/main" val="411894187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el 1"/>
          <p:cNvSpPr>
            <a:spLocks noGrp="1"/>
          </p:cNvSpPr>
          <p:nvPr>
            <p:ph type="ctrTitle"/>
          </p:nvPr>
        </p:nvSpPr>
        <p:spPr>
          <a:xfrm>
            <a:off x="6554588" y="1343957"/>
            <a:ext cx="5004000" cy="2336400"/>
          </a:xfrm>
        </p:spPr>
        <p:txBody>
          <a:bodyPr>
            <a:normAutofit/>
          </a:bodyPr>
          <a:lstStyle/>
          <a:p>
            <a:r>
              <a:rPr lang="nl-NL" sz="4000" dirty="0"/>
              <a:t>Marktconformiteit</a:t>
            </a:r>
            <a:endParaRPr lang="nl-NL" sz="2400" i="1" dirty="0">
              <a:latin typeface="+mn-lt"/>
              <a:ea typeface="+mn-ea"/>
              <a:cs typeface="+mn-cs"/>
            </a:endParaRPr>
          </a:p>
        </p:txBody>
      </p:sp>
      <p:sp>
        <p:nvSpPr>
          <p:cNvPr id="5" name="Ondertitel 4"/>
          <p:cNvSpPr>
            <a:spLocks noGrp="1"/>
          </p:cNvSpPr>
          <p:nvPr>
            <p:ph type="subTitle" idx="1"/>
          </p:nvPr>
        </p:nvSpPr>
        <p:spPr>
          <a:xfrm>
            <a:off x="6554588" y="3680357"/>
            <a:ext cx="5004000" cy="3177643"/>
          </a:xfrm>
        </p:spPr>
        <p:txBody>
          <a:bodyPr>
            <a:normAutofit fontScale="32500" lnSpcReduction="20000"/>
          </a:bodyPr>
          <a:lstStyle/>
          <a:p>
            <a:pPr marL="360000" lvl="0" indent="-360000">
              <a:lnSpc>
                <a:spcPct val="120000"/>
              </a:lnSpc>
              <a:spcBef>
                <a:spcPts val="0"/>
              </a:spcBef>
              <a:buFont typeface="Arial" panose="020B0604020202020204" pitchFamily="34" charset="0"/>
              <a:buChar char="•"/>
            </a:pPr>
            <a:r>
              <a:rPr lang="nl-NL" sz="6200" dirty="0"/>
              <a:t>Wijziging t.o.v. oude regeling</a:t>
            </a:r>
          </a:p>
          <a:p>
            <a:pPr marL="360000" lvl="0" indent="-360000">
              <a:lnSpc>
                <a:spcPct val="120000"/>
              </a:lnSpc>
              <a:spcBef>
                <a:spcPts val="0"/>
              </a:spcBef>
              <a:buFont typeface="Arial" panose="020B0604020202020204" pitchFamily="34" charset="0"/>
              <a:buChar char="•"/>
            </a:pPr>
            <a:r>
              <a:rPr lang="nl-NL" sz="6200" dirty="0"/>
              <a:t>Te volgen procedure</a:t>
            </a:r>
          </a:p>
          <a:p>
            <a:pPr marL="360000" lvl="0" indent="-360000">
              <a:lnSpc>
                <a:spcPct val="120000"/>
              </a:lnSpc>
              <a:spcBef>
                <a:spcPts val="0"/>
              </a:spcBef>
              <a:buFont typeface="Arial" panose="020B0604020202020204" pitchFamily="34" charset="0"/>
              <a:buChar char="•"/>
            </a:pPr>
            <a:r>
              <a:rPr lang="nl-NL" sz="6200" dirty="0"/>
              <a:t>Dossiervorming per procedure</a:t>
            </a:r>
          </a:p>
          <a:p>
            <a:pPr marL="360000" lvl="0" indent="-360000">
              <a:lnSpc>
                <a:spcPct val="120000"/>
              </a:lnSpc>
              <a:spcBef>
                <a:spcPts val="0"/>
              </a:spcBef>
              <a:buFont typeface="Arial" panose="020B0604020202020204" pitchFamily="34" charset="0"/>
              <a:buChar char="•"/>
            </a:pPr>
            <a:r>
              <a:rPr lang="nl-NL" sz="6200" dirty="0"/>
              <a:t>Overzicht soorten Europese aanbestedingsprocedures</a:t>
            </a:r>
          </a:p>
          <a:p>
            <a:pPr marL="360000" lvl="0" indent="-360000">
              <a:lnSpc>
                <a:spcPct val="120000"/>
              </a:lnSpc>
              <a:spcBef>
                <a:spcPts val="0"/>
              </a:spcBef>
              <a:buFont typeface="Arial" panose="020B0604020202020204" pitchFamily="34" charset="0"/>
              <a:buChar char="•"/>
            </a:pPr>
            <a:r>
              <a:rPr lang="nl-NL" sz="6200" dirty="0"/>
              <a:t>Aandachtspunten</a:t>
            </a:r>
            <a:endParaRPr lang="nl-NL" sz="6200" b="1" dirty="0"/>
          </a:p>
          <a:p>
            <a:endParaRPr lang="nl-NL" dirty="0"/>
          </a:p>
        </p:txBody>
      </p:sp>
    </p:spTree>
    <p:extLst>
      <p:ext uri="{BB962C8B-B14F-4D97-AF65-F5344CB8AC3E}">
        <p14:creationId xmlns:p14="http://schemas.microsoft.com/office/powerpoint/2010/main" val="3343392104"/>
      </p:ext>
    </p:extLst>
  </p:cSld>
  <p:clrMapOvr>
    <a:overrideClrMapping bg1="dk1" tx1="lt1" bg2="dk2" tx2="lt2" accent1="accent1" accent2="accent2" accent3="accent3" accent4="accent4" accent5="accent5" accent6="accent6" hlink="hlink" folHlink="folHlink"/>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1268413" y="1052513"/>
            <a:ext cx="10923587" cy="947737"/>
          </a:xfrm>
        </p:spPr>
        <p:txBody>
          <a:bodyPr/>
          <a:lstStyle/>
          <a:p>
            <a:pPr lvl="0"/>
            <a:r>
              <a:rPr lang="nl-NL" dirty="0"/>
              <a:t>Wijziging t.o.v. oude regeling</a:t>
            </a:r>
          </a:p>
        </p:txBody>
      </p:sp>
      <p:sp>
        <p:nvSpPr>
          <p:cNvPr id="3" name="Tijdelijke aanduiding voor inhoud 2"/>
          <p:cNvSpPr>
            <a:spLocks noGrp="1"/>
          </p:cNvSpPr>
          <p:nvPr>
            <p:ph idx="4294967295"/>
          </p:nvPr>
        </p:nvSpPr>
        <p:spPr>
          <a:xfrm>
            <a:off x="1268413" y="2289175"/>
            <a:ext cx="10923587" cy="3932238"/>
          </a:xfrm>
        </p:spPr>
        <p:txBody>
          <a:bodyPr>
            <a:normAutofit/>
          </a:bodyPr>
          <a:lstStyle/>
          <a:p>
            <a:r>
              <a:rPr lang="nl-NL" b="1" i="1" dirty="0"/>
              <a:t>Geen benchmark procedure meer</a:t>
            </a:r>
          </a:p>
          <a:p>
            <a:endParaRPr lang="nl-NL" b="1" i="1" dirty="0"/>
          </a:p>
          <a:p>
            <a:r>
              <a:rPr lang="nl-NL" dirty="0"/>
              <a:t>Niet-aanbestedende diensten opdrachten ≥ € 50.000 marktconformiteit aantonen</a:t>
            </a:r>
          </a:p>
          <a:p>
            <a:endParaRPr lang="nl-NL" dirty="0"/>
          </a:p>
          <a:p>
            <a:r>
              <a:rPr lang="nl-NL" dirty="0"/>
              <a:t>Zie </a:t>
            </a:r>
            <a:r>
              <a:rPr lang="nl-NL" dirty="0" err="1"/>
              <a:t>pianoo</a:t>
            </a:r>
            <a:r>
              <a:rPr lang="nl-NL" dirty="0"/>
              <a:t> en wet aanbesteding</a:t>
            </a:r>
          </a:p>
        </p:txBody>
      </p:sp>
    </p:spTree>
    <p:extLst>
      <p:ext uri="{BB962C8B-B14F-4D97-AF65-F5344CB8AC3E}">
        <p14:creationId xmlns:p14="http://schemas.microsoft.com/office/powerpoint/2010/main" val="257012318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1268413" y="1052513"/>
            <a:ext cx="10923587" cy="947737"/>
          </a:xfrm>
        </p:spPr>
        <p:txBody>
          <a:bodyPr/>
          <a:lstStyle/>
          <a:p>
            <a:r>
              <a:rPr lang="nl-NL" dirty="0"/>
              <a:t>Te volgen procedure bij aanbestedingen</a:t>
            </a:r>
          </a:p>
        </p:txBody>
      </p:sp>
      <p:sp>
        <p:nvSpPr>
          <p:cNvPr id="3" name="Tijdelijke aanduiding voor inhoud 2"/>
          <p:cNvSpPr>
            <a:spLocks noGrp="1"/>
          </p:cNvSpPr>
          <p:nvPr>
            <p:ph idx="4294967295"/>
          </p:nvPr>
        </p:nvSpPr>
        <p:spPr>
          <a:xfrm>
            <a:off x="1268414" y="2289175"/>
            <a:ext cx="9693236" cy="3932238"/>
          </a:xfrm>
        </p:spPr>
        <p:txBody>
          <a:bodyPr>
            <a:noAutofit/>
          </a:bodyPr>
          <a:lstStyle/>
          <a:p>
            <a:r>
              <a:rPr lang="nl-NL" sz="1600" dirty="0"/>
              <a:t>A. Enkelvoudig onderhandse procedure:	           		tot € 50.000</a:t>
            </a:r>
          </a:p>
          <a:p>
            <a:r>
              <a:rPr lang="nl-NL" sz="1600" dirty="0"/>
              <a:t>B. Meervoudig/ onderhandse  (offerte)procedure:	  	vanaf € 50.000 </a:t>
            </a:r>
          </a:p>
          <a:p>
            <a:r>
              <a:rPr lang="nl-NL" sz="1600" dirty="0"/>
              <a:t>C. Nationale aanbesteding:	                                    	vanaf € 50.000</a:t>
            </a:r>
          </a:p>
          <a:p>
            <a:pPr marL="0" indent="0">
              <a:buNone/>
            </a:pPr>
            <a:r>
              <a:rPr lang="nl-NL" sz="1600" dirty="0"/>
              <a:t> </a:t>
            </a:r>
          </a:p>
          <a:p>
            <a:r>
              <a:rPr lang="nl-NL" sz="1600" dirty="0"/>
              <a:t>D.  Europees aanbestedingen:  </a:t>
            </a:r>
          </a:p>
          <a:p>
            <a:pPr marL="0" indent="0">
              <a:buNone/>
            </a:pPr>
            <a:r>
              <a:rPr lang="nl-NL" sz="1600" dirty="0"/>
              <a:t>    Dit geldt 2022-2023	  diensten /leveringen 	        	werken</a:t>
            </a:r>
          </a:p>
          <a:p>
            <a:r>
              <a:rPr lang="nl-NL" sz="1600" dirty="0"/>
              <a:t>Defensie	                vanaf	€ 431.000	           	€ 5.382.000 </a:t>
            </a:r>
          </a:p>
          <a:p>
            <a:r>
              <a:rPr lang="nl-NL" sz="1600" dirty="0"/>
              <a:t>Centrale Overheid	         	€ 140.000 	          	€ 5.382.000 </a:t>
            </a:r>
          </a:p>
          <a:p>
            <a:r>
              <a:rPr lang="nl-NL" sz="1600" dirty="0"/>
              <a:t>Decentrale overheid	         	€ 215.000	        	€ 5.382.000 </a:t>
            </a:r>
          </a:p>
        </p:txBody>
      </p:sp>
    </p:spTree>
    <p:extLst>
      <p:ext uri="{BB962C8B-B14F-4D97-AF65-F5344CB8AC3E}">
        <p14:creationId xmlns:p14="http://schemas.microsoft.com/office/powerpoint/2010/main" val="2326408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457200" y="1363133"/>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kstvak 2"/>
          <p:cNvSpPr txBox="1"/>
          <p:nvPr/>
        </p:nvSpPr>
        <p:spPr>
          <a:xfrm>
            <a:off x="7389810" y="2417784"/>
            <a:ext cx="4754563" cy="615553"/>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nl-NL" sz="1700" b="0" i="1" u="none" strike="noStrike" kern="1200" cap="none" spc="0" normalizeH="0" baseline="0" noProof="0" dirty="0">
                <a:ln>
                  <a:noFill/>
                </a:ln>
                <a:solidFill>
                  <a:srgbClr val="000000"/>
                </a:solidFill>
                <a:effectLst/>
                <a:uLnTx/>
                <a:uFillTx/>
                <a:latin typeface="Verdana" pitchFamily="34" charset="0"/>
                <a:ea typeface="+mn-ea"/>
                <a:cs typeface="+mn-cs"/>
              </a:rPr>
              <a:t>Mogelijke subsidievormen, Nederlandse toepassing en uitwerking</a:t>
            </a:r>
          </a:p>
        </p:txBody>
      </p:sp>
      <p:sp>
        <p:nvSpPr>
          <p:cNvPr id="4" name="Tekstvak 3"/>
          <p:cNvSpPr txBox="1"/>
          <p:nvPr/>
        </p:nvSpPr>
        <p:spPr>
          <a:xfrm>
            <a:off x="7389809" y="4434433"/>
            <a:ext cx="4754563" cy="615553"/>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nl-NL" sz="1700" b="0" i="1" u="none" strike="noStrike" kern="1200" cap="none" spc="0" normalizeH="0" baseline="0" noProof="0" dirty="0">
                <a:ln>
                  <a:noFill/>
                </a:ln>
                <a:solidFill>
                  <a:srgbClr val="000000"/>
                </a:solidFill>
                <a:effectLst/>
                <a:uLnTx/>
                <a:uFillTx/>
                <a:latin typeface="Verdana" pitchFamily="34" charset="0"/>
                <a:ea typeface="+mn-ea"/>
                <a:cs typeface="+mn-cs"/>
              </a:rPr>
              <a:t>Nadere uitleg over de toepassing van de regelgeving</a:t>
            </a:r>
          </a:p>
        </p:txBody>
      </p:sp>
      <p:sp>
        <p:nvSpPr>
          <p:cNvPr id="5" name="Tekstvak 4"/>
          <p:cNvSpPr txBox="1"/>
          <p:nvPr/>
        </p:nvSpPr>
        <p:spPr>
          <a:xfrm>
            <a:off x="7427911" y="3466511"/>
            <a:ext cx="4754563" cy="615553"/>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nl-NL" sz="1700" b="0" i="1" u="none" strike="noStrike" kern="1200" cap="none" spc="0" normalizeH="0" baseline="0" noProof="0" dirty="0">
                <a:ln>
                  <a:noFill/>
                </a:ln>
                <a:solidFill>
                  <a:srgbClr val="000000"/>
                </a:solidFill>
                <a:effectLst/>
                <a:uLnTx/>
                <a:uFillTx/>
                <a:latin typeface="Verdana" pitchFamily="34" charset="0"/>
                <a:ea typeface="+mn-ea"/>
                <a:cs typeface="+mn-cs"/>
              </a:rPr>
              <a:t>Invulling van de Specifieke Doelstellingen</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nl-NL" sz="1700" b="0" i="1" u="none" strike="noStrike" kern="1200" cap="none" spc="0" normalizeH="0" baseline="0" noProof="0" dirty="0">
                <a:ln>
                  <a:noFill/>
                </a:ln>
                <a:solidFill>
                  <a:srgbClr val="000000"/>
                </a:solidFill>
                <a:effectLst/>
                <a:uLnTx/>
                <a:uFillTx/>
                <a:latin typeface="Verdana" pitchFamily="34" charset="0"/>
                <a:ea typeface="+mn-ea"/>
                <a:cs typeface="+mn-cs"/>
              </a:rPr>
              <a:t>Toepassing van de basis principes</a:t>
            </a:r>
          </a:p>
        </p:txBody>
      </p:sp>
      <p:sp>
        <p:nvSpPr>
          <p:cNvPr id="6" name="Tekstvak 5"/>
          <p:cNvSpPr txBox="1"/>
          <p:nvPr/>
        </p:nvSpPr>
        <p:spPr>
          <a:xfrm>
            <a:off x="7315200" y="1514903"/>
            <a:ext cx="4754563" cy="615553"/>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nl-NL" sz="1700" b="0" i="1" u="none" strike="noStrike" kern="1200" cap="none" spc="0" normalizeH="0" baseline="0" noProof="0" dirty="0">
                <a:ln>
                  <a:noFill/>
                </a:ln>
                <a:solidFill>
                  <a:srgbClr val="000000"/>
                </a:solidFill>
                <a:effectLst/>
                <a:uLnTx/>
                <a:uFillTx/>
                <a:latin typeface="Verdana" pitchFamily="34" charset="0"/>
                <a:ea typeface="+mn-ea"/>
                <a:cs typeface="+mn-cs"/>
              </a:rPr>
              <a:t>Definities, aanwijzing Autoriteiten en uitgangspunten </a:t>
            </a:r>
          </a:p>
        </p:txBody>
      </p:sp>
      <p:sp>
        <p:nvSpPr>
          <p:cNvPr id="7" name="Pijl-rechts 6"/>
          <p:cNvSpPr/>
          <p:nvPr/>
        </p:nvSpPr>
        <p:spPr>
          <a:xfrm>
            <a:off x="6934200" y="1614626"/>
            <a:ext cx="527048" cy="481449"/>
          </a:xfrm>
          <a:prstGeom prst="rightArrow">
            <a:avLst/>
          </a:prstGeom>
          <a:gradFill flip="none" rotWithShape="1">
            <a:gsLst>
              <a:gs pos="0">
                <a:schemeClr val="accent1">
                  <a:tint val="50000"/>
                  <a:satMod val="300000"/>
                </a:schemeClr>
              </a:gs>
              <a:gs pos="43000">
                <a:schemeClr val="accent1"/>
              </a:gs>
              <a:gs pos="100000">
                <a:schemeClr val="accent1">
                  <a:tint val="15000"/>
                  <a:satMod val="350000"/>
                </a:schemeClr>
              </a:gs>
            </a:gsLst>
            <a:lin ang="189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nl-NL" sz="2400" b="0" i="0" u="none" strike="noStrike" kern="1200" cap="none" spc="0" normalizeH="0" baseline="0" noProof="0">
              <a:ln>
                <a:noFill/>
              </a:ln>
              <a:solidFill>
                <a:srgbClr val="FFFFFF"/>
              </a:solidFill>
              <a:effectLst/>
              <a:uLnTx/>
              <a:uFillTx/>
              <a:latin typeface="Verdana"/>
              <a:ea typeface="+mn-ea"/>
              <a:cs typeface="+mn-cs"/>
            </a:endParaRPr>
          </a:p>
        </p:txBody>
      </p:sp>
      <p:sp>
        <p:nvSpPr>
          <p:cNvPr id="8" name="Pijl-rechts 7"/>
          <p:cNvSpPr/>
          <p:nvPr/>
        </p:nvSpPr>
        <p:spPr>
          <a:xfrm>
            <a:off x="7051676" y="2566551"/>
            <a:ext cx="527048" cy="481449"/>
          </a:xfrm>
          <a:prstGeom prst="rightArrow">
            <a:avLst/>
          </a:prstGeom>
          <a:gradFill flip="none" rotWithShape="1">
            <a:gsLst>
              <a:gs pos="0">
                <a:schemeClr val="accent1">
                  <a:tint val="50000"/>
                  <a:satMod val="300000"/>
                </a:schemeClr>
              </a:gs>
              <a:gs pos="43000">
                <a:schemeClr val="accent1"/>
              </a:gs>
              <a:gs pos="100000">
                <a:schemeClr val="accent1">
                  <a:tint val="15000"/>
                  <a:satMod val="350000"/>
                </a:schemeClr>
              </a:gs>
            </a:gsLst>
            <a:lin ang="189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nl-NL" sz="2400" b="0" i="0" u="none" strike="noStrike" kern="1200" cap="none" spc="0" normalizeH="0" baseline="0" noProof="0">
              <a:ln>
                <a:noFill/>
              </a:ln>
              <a:solidFill>
                <a:srgbClr val="FFFFFF"/>
              </a:solidFill>
              <a:effectLst/>
              <a:uLnTx/>
              <a:uFillTx/>
              <a:latin typeface="Verdana"/>
              <a:ea typeface="+mn-ea"/>
              <a:cs typeface="+mn-cs"/>
            </a:endParaRPr>
          </a:p>
        </p:txBody>
      </p:sp>
      <p:sp>
        <p:nvSpPr>
          <p:cNvPr id="9" name="Pijl-rechts 8"/>
          <p:cNvSpPr/>
          <p:nvPr/>
        </p:nvSpPr>
        <p:spPr>
          <a:xfrm>
            <a:off x="6858000" y="3537338"/>
            <a:ext cx="527048" cy="481449"/>
          </a:xfrm>
          <a:prstGeom prst="rightArrow">
            <a:avLst/>
          </a:prstGeom>
          <a:gradFill flip="none" rotWithShape="1">
            <a:gsLst>
              <a:gs pos="0">
                <a:schemeClr val="accent1">
                  <a:tint val="50000"/>
                  <a:satMod val="300000"/>
                </a:schemeClr>
              </a:gs>
              <a:gs pos="43000">
                <a:schemeClr val="accent1"/>
              </a:gs>
              <a:gs pos="100000">
                <a:schemeClr val="accent1">
                  <a:tint val="15000"/>
                  <a:satMod val="350000"/>
                </a:schemeClr>
              </a:gs>
            </a:gsLst>
            <a:lin ang="189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nl-NL" sz="2400" b="0" i="0" u="none" strike="noStrike" kern="1200" cap="none" spc="0" normalizeH="0" baseline="0" noProof="0">
              <a:ln>
                <a:noFill/>
              </a:ln>
              <a:solidFill>
                <a:srgbClr val="FFFFFF"/>
              </a:solidFill>
              <a:effectLst/>
              <a:uLnTx/>
              <a:uFillTx/>
              <a:latin typeface="Verdana"/>
              <a:ea typeface="+mn-ea"/>
              <a:cs typeface="+mn-cs"/>
            </a:endParaRPr>
          </a:p>
        </p:txBody>
      </p:sp>
      <p:sp>
        <p:nvSpPr>
          <p:cNvPr id="10" name="Pijl-rechts 9"/>
          <p:cNvSpPr/>
          <p:nvPr/>
        </p:nvSpPr>
        <p:spPr>
          <a:xfrm>
            <a:off x="6538915" y="4501486"/>
            <a:ext cx="527048" cy="481449"/>
          </a:xfrm>
          <a:prstGeom prst="rightArrow">
            <a:avLst/>
          </a:prstGeom>
          <a:gradFill flip="none" rotWithShape="1">
            <a:gsLst>
              <a:gs pos="0">
                <a:schemeClr val="accent1">
                  <a:tint val="50000"/>
                  <a:satMod val="300000"/>
                </a:schemeClr>
              </a:gs>
              <a:gs pos="43000">
                <a:schemeClr val="accent1"/>
              </a:gs>
              <a:gs pos="100000">
                <a:schemeClr val="accent1">
                  <a:tint val="15000"/>
                  <a:satMod val="350000"/>
                </a:schemeClr>
              </a:gs>
            </a:gsLst>
            <a:lin ang="189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nl-NL" sz="2400" b="0" i="0" u="none" strike="noStrike" kern="1200" cap="none" spc="0" normalizeH="0" baseline="0" noProof="0">
              <a:ln>
                <a:noFill/>
              </a:ln>
              <a:solidFill>
                <a:srgbClr val="FFFFFF"/>
              </a:solidFill>
              <a:effectLst/>
              <a:uLnTx/>
              <a:uFillTx/>
              <a:latin typeface="Verdana"/>
              <a:ea typeface="+mn-ea"/>
              <a:cs typeface="+mn-cs"/>
            </a:endParaRPr>
          </a:p>
        </p:txBody>
      </p:sp>
      <p:sp>
        <p:nvSpPr>
          <p:cNvPr id="11" name="TextBox 1">
            <a:extLst>
              <a:ext uri="{FF2B5EF4-FFF2-40B4-BE49-F238E27FC236}">
                <a16:creationId xmlns:a16="http://schemas.microsoft.com/office/drawing/2014/main" id="{B62DFA1F-1539-7A4D-8618-10D55898A70C}"/>
              </a:ext>
            </a:extLst>
          </p:cNvPr>
          <p:cNvSpPr txBox="1"/>
          <p:nvPr/>
        </p:nvSpPr>
        <p:spPr>
          <a:xfrm>
            <a:off x="3570595" y="870291"/>
            <a:ext cx="5016117" cy="553998"/>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000" b="1" i="0" u="none" strike="noStrike" kern="1200" cap="none" spc="0" normalizeH="0" baseline="0" noProof="0" dirty="0" err="1">
                <a:ln>
                  <a:noFill/>
                </a:ln>
                <a:solidFill>
                  <a:srgbClr val="8FCAE7"/>
                </a:solidFill>
                <a:effectLst/>
                <a:uLnTx/>
                <a:uFillTx/>
                <a:latin typeface="Poppins" pitchFamily="2" charset="77"/>
                <a:ea typeface="+mn-ea"/>
                <a:cs typeface="Poppins" pitchFamily="2" charset="77"/>
              </a:rPr>
              <a:t>Structuur</a:t>
            </a:r>
            <a:r>
              <a:rPr kumimoji="0" lang="en-US" sz="3000" b="1" i="0" u="none" strike="noStrike" kern="1200" cap="none" spc="0" normalizeH="0" baseline="0" noProof="0" dirty="0">
                <a:ln>
                  <a:noFill/>
                </a:ln>
                <a:solidFill>
                  <a:srgbClr val="8FCAE7"/>
                </a:solidFill>
                <a:effectLst/>
                <a:uLnTx/>
                <a:uFillTx/>
                <a:latin typeface="Poppins" pitchFamily="2" charset="77"/>
                <a:ea typeface="+mn-ea"/>
                <a:cs typeface="Poppins" pitchFamily="2" charset="77"/>
              </a:rPr>
              <a:t> </a:t>
            </a:r>
            <a:r>
              <a:rPr kumimoji="0" lang="en-US" sz="3000" b="1" i="0" u="none" strike="noStrike" kern="1200" cap="none" spc="0" normalizeH="0" baseline="0" noProof="0" dirty="0" err="1">
                <a:ln>
                  <a:noFill/>
                </a:ln>
                <a:solidFill>
                  <a:srgbClr val="8FCAE7"/>
                </a:solidFill>
                <a:effectLst/>
                <a:uLnTx/>
                <a:uFillTx/>
                <a:latin typeface="Poppins" pitchFamily="2" charset="77"/>
                <a:ea typeface="+mn-ea"/>
                <a:cs typeface="Poppins" pitchFamily="2" charset="77"/>
              </a:rPr>
              <a:t>Subsidieregeling</a:t>
            </a:r>
            <a:endParaRPr kumimoji="0" lang="en-US" sz="3000" b="1" i="0" u="none" strike="noStrike" kern="1200" cap="none" spc="0" normalizeH="0" baseline="0" noProof="0" dirty="0">
              <a:ln>
                <a:noFill/>
              </a:ln>
              <a:solidFill>
                <a:srgbClr val="8FCAE7"/>
              </a:solidFill>
              <a:effectLst/>
              <a:uLnTx/>
              <a:uFillTx/>
              <a:latin typeface="Poppins" pitchFamily="2" charset="77"/>
              <a:ea typeface="+mn-ea"/>
              <a:cs typeface="Poppins" pitchFamily="2" charset="77"/>
            </a:endParaRPr>
          </a:p>
        </p:txBody>
      </p:sp>
      <p:pic>
        <p:nvPicPr>
          <p:cNvPr id="12" name="Afbeelding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82200" y="6262682"/>
            <a:ext cx="1664211" cy="347473"/>
          </a:xfrm>
          <a:prstGeom prst="rect">
            <a:avLst/>
          </a:prstGeom>
        </p:spPr>
      </p:pic>
    </p:spTree>
    <p:extLst>
      <p:ext uri="{BB962C8B-B14F-4D97-AF65-F5344CB8AC3E}">
        <p14:creationId xmlns:p14="http://schemas.microsoft.com/office/powerpoint/2010/main" val="105780379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376313" y="717976"/>
            <a:ext cx="10923587" cy="947737"/>
          </a:xfrm>
        </p:spPr>
        <p:txBody>
          <a:bodyPr/>
          <a:lstStyle/>
          <a:p>
            <a:r>
              <a:rPr lang="nl-NL" dirty="0"/>
              <a:t>Dossiervorming per te volgen procedure</a:t>
            </a:r>
          </a:p>
        </p:txBody>
      </p:sp>
      <p:sp>
        <p:nvSpPr>
          <p:cNvPr id="3" name="Tijdelijke aanduiding voor inhoud 2"/>
          <p:cNvSpPr>
            <a:spLocks noGrp="1"/>
          </p:cNvSpPr>
          <p:nvPr>
            <p:ph idx="4294967295"/>
          </p:nvPr>
        </p:nvSpPr>
        <p:spPr>
          <a:xfrm>
            <a:off x="376314" y="1809672"/>
            <a:ext cx="10923587" cy="4267742"/>
          </a:xfrm>
        </p:spPr>
        <p:txBody>
          <a:bodyPr>
            <a:normAutofit fontScale="25000" lnSpcReduction="20000"/>
          </a:bodyPr>
          <a:lstStyle/>
          <a:p>
            <a:pPr marL="0" indent="0">
              <a:buNone/>
            </a:pPr>
            <a:r>
              <a:rPr lang="nl-NL" sz="4900" dirty="0"/>
              <a:t> </a:t>
            </a:r>
          </a:p>
          <a:p>
            <a:pPr marL="0" lvl="0" indent="0">
              <a:buNone/>
            </a:pPr>
            <a:r>
              <a:rPr lang="nl-NL" sz="6400" b="1" dirty="0"/>
              <a:t>1. Enkelvoudig onderhandse procedure</a:t>
            </a:r>
          </a:p>
          <a:p>
            <a:pPr marL="0" indent="0">
              <a:buNone/>
            </a:pPr>
            <a:r>
              <a:rPr lang="nl-NL" sz="6400" dirty="0"/>
              <a:t>UVB controleert of voldaan is aan de algemene uitgangspunten van de fondsen ten aanzien van de </a:t>
            </a:r>
            <a:r>
              <a:rPr lang="nl-NL" sz="6400" dirty="0" err="1"/>
              <a:t>subsidiabiliteit</a:t>
            </a:r>
            <a:r>
              <a:rPr lang="nl-NL" sz="6400" dirty="0"/>
              <a:t>. Dit houdt in dat de kosten redelijk zijn en stroken met de beginselen van goed financieel beheer, met name wat prijs-kwaliteitverhouding en kosteneffectiviteit betreft.</a:t>
            </a:r>
          </a:p>
          <a:p>
            <a:pPr marL="0" indent="0">
              <a:buNone/>
            </a:pPr>
            <a:endParaRPr lang="nl-NL" sz="6400" dirty="0"/>
          </a:p>
          <a:p>
            <a:pPr marL="0" lvl="0" indent="0">
              <a:buNone/>
            </a:pPr>
            <a:r>
              <a:rPr lang="nl-NL" sz="6400" b="1" dirty="0"/>
              <a:t>2. Meervoudig onderhandse procedure</a:t>
            </a:r>
          </a:p>
          <a:p>
            <a:pPr lvl="0"/>
            <a:r>
              <a:rPr lang="nl-NL" sz="6400" dirty="0"/>
              <a:t>Procedurebeschrijving offerteprocedure;</a:t>
            </a:r>
          </a:p>
          <a:p>
            <a:pPr lvl="0"/>
            <a:r>
              <a:rPr lang="nl-NL" sz="6400" dirty="0"/>
              <a:t>Bestek (beschrijvend document) ten behoeve van de opdracht met selectie- en gunningscriteria en wegingsfactoren;</a:t>
            </a:r>
          </a:p>
          <a:p>
            <a:pPr lvl="0"/>
            <a:r>
              <a:rPr lang="nl-NL" sz="6400" dirty="0"/>
              <a:t>De uitvraag voor offertes;</a:t>
            </a:r>
          </a:p>
          <a:p>
            <a:pPr lvl="0"/>
            <a:r>
              <a:rPr lang="nl-NL" sz="6400" dirty="0"/>
              <a:t>De ingediende offertes;</a:t>
            </a:r>
          </a:p>
          <a:p>
            <a:pPr lvl="0"/>
            <a:r>
              <a:rPr lang="nl-NL" sz="6400" dirty="0"/>
              <a:t>De gunningsfase (gespreksverslagen en gunningmatrix);</a:t>
            </a:r>
          </a:p>
          <a:p>
            <a:pPr lvl="0"/>
            <a:r>
              <a:rPr lang="nl-NL" sz="6400" dirty="0"/>
              <a:t>Motivering van de gemaakte keuze;</a:t>
            </a:r>
          </a:p>
          <a:p>
            <a:pPr lvl="0"/>
            <a:r>
              <a:rPr lang="nl-NL" sz="6400" dirty="0"/>
              <a:t>De gunnings- en afwijzingsbrieven;</a:t>
            </a:r>
          </a:p>
          <a:p>
            <a:pPr lvl="0"/>
            <a:r>
              <a:rPr lang="nl-NL" sz="6400" dirty="0"/>
              <a:t>Het contract met de gegunde partij.</a:t>
            </a:r>
          </a:p>
          <a:p>
            <a:endParaRPr lang="nl-NL" dirty="0"/>
          </a:p>
        </p:txBody>
      </p:sp>
    </p:spTree>
    <p:extLst>
      <p:ext uri="{BB962C8B-B14F-4D97-AF65-F5344CB8AC3E}">
        <p14:creationId xmlns:p14="http://schemas.microsoft.com/office/powerpoint/2010/main" val="382239717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524107" y="542693"/>
            <a:ext cx="10872439" cy="1320800"/>
          </a:xfrm>
        </p:spPr>
        <p:txBody>
          <a:bodyPr/>
          <a:lstStyle/>
          <a:p>
            <a:r>
              <a:rPr lang="nl-NL" dirty="0"/>
              <a:t>Dossiervorming per te volgen procedure</a:t>
            </a:r>
          </a:p>
        </p:txBody>
      </p:sp>
      <p:sp>
        <p:nvSpPr>
          <p:cNvPr id="3" name="Tijdelijke aanduiding voor inhoud 2"/>
          <p:cNvSpPr>
            <a:spLocks noGrp="1"/>
          </p:cNvSpPr>
          <p:nvPr>
            <p:ph idx="4294967295"/>
          </p:nvPr>
        </p:nvSpPr>
        <p:spPr>
          <a:xfrm>
            <a:off x="524107" y="2115983"/>
            <a:ext cx="8596313" cy="3881437"/>
          </a:xfrm>
        </p:spPr>
        <p:txBody>
          <a:bodyPr>
            <a:normAutofit fontScale="70000" lnSpcReduction="20000"/>
          </a:bodyPr>
          <a:lstStyle/>
          <a:p>
            <a:pPr marL="0" indent="0">
              <a:buNone/>
            </a:pPr>
            <a:r>
              <a:rPr lang="nl-NL" sz="2300" dirty="0"/>
              <a:t> </a:t>
            </a:r>
          </a:p>
          <a:p>
            <a:pPr marL="0" indent="0">
              <a:buNone/>
            </a:pPr>
            <a:r>
              <a:rPr lang="nl-NL" sz="2300" b="1" dirty="0"/>
              <a:t>3. Nationale aanbestedingsprocedure</a:t>
            </a:r>
          </a:p>
          <a:p>
            <a:pPr lvl="0"/>
            <a:r>
              <a:rPr lang="nl-NL" sz="2300" dirty="0"/>
              <a:t>Beschrijving van de procedure;</a:t>
            </a:r>
          </a:p>
          <a:p>
            <a:pPr lvl="0"/>
            <a:r>
              <a:rPr lang="nl-NL" sz="2300" dirty="0"/>
              <a:t>Bestek ten behoeve van de opdracht met selectie- en gunningscriteria en wegingsfactoren;</a:t>
            </a:r>
          </a:p>
          <a:p>
            <a:pPr lvl="0"/>
            <a:r>
              <a:rPr lang="nl-NL" sz="2300" dirty="0"/>
              <a:t>De publicatie van de opdracht;</a:t>
            </a:r>
          </a:p>
          <a:p>
            <a:pPr lvl="0"/>
            <a:r>
              <a:rPr lang="nl-NL" sz="2300" dirty="0"/>
              <a:t>De ingediende offertes;</a:t>
            </a:r>
          </a:p>
          <a:p>
            <a:pPr lvl="0"/>
            <a:r>
              <a:rPr lang="nl-NL" sz="2300" dirty="0"/>
              <a:t>Beoordeling van de offertes;</a:t>
            </a:r>
          </a:p>
          <a:p>
            <a:pPr lvl="0"/>
            <a:r>
              <a:rPr lang="nl-NL" sz="2300" dirty="0"/>
              <a:t>Motivering van de gemaakte keuze (gunningsmatrix);</a:t>
            </a:r>
          </a:p>
          <a:p>
            <a:pPr lvl="0"/>
            <a:r>
              <a:rPr lang="nl-NL" sz="2300" dirty="0"/>
              <a:t>De gunnings- en afwijzingsbrieven;</a:t>
            </a:r>
          </a:p>
          <a:p>
            <a:pPr lvl="0"/>
            <a:r>
              <a:rPr lang="nl-NL" sz="2300" dirty="0"/>
              <a:t>Het proces verbaal van de gunning (indien van toepassing);</a:t>
            </a:r>
          </a:p>
          <a:p>
            <a:pPr lvl="0"/>
            <a:r>
              <a:rPr lang="nl-NL" sz="2300" dirty="0"/>
              <a:t>De overeenkomst.</a:t>
            </a:r>
          </a:p>
          <a:p>
            <a:endParaRPr lang="nl-NL" dirty="0"/>
          </a:p>
        </p:txBody>
      </p:sp>
    </p:spTree>
    <p:extLst>
      <p:ext uri="{BB962C8B-B14F-4D97-AF65-F5344CB8AC3E}">
        <p14:creationId xmlns:p14="http://schemas.microsoft.com/office/powerpoint/2010/main" val="210961414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646771" y="609600"/>
            <a:ext cx="10024946" cy="895815"/>
          </a:xfrm>
        </p:spPr>
        <p:txBody>
          <a:bodyPr/>
          <a:lstStyle/>
          <a:p>
            <a:r>
              <a:rPr lang="nl-NL" dirty="0"/>
              <a:t>Dossiervorming per te volgen procedure</a:t>
            </a:r>
          </a:p>
        </p:txBody>
      </p:sp>
      <p:sp>
        <p:nvSpPr>
          <p:cNvPr id="3" name="Tijdelijke aanduiding voor inhoud 2"/>
          <p:cNvSpPr>
            <a:spLocks noGrp="1"/>
          </p:cNvSpPr>
          <p:nvPr>
            <p:ph idx="4294967295"/>
          </p:nvPr>
        </p:nvSpPr>
        <p:spPr>
          <a:xfrm>
            <a:off x="646771" y="1628078"/>
            <a:ext cx="8596313" cy="4855272"/>
          </a:xfrm>
        </p:spPr>
        <p:txBody>
          <a:bodyPr>
            <a:normAutofit fontScale="55000" lnSpcReduction="20000"/>
          </a:bodyPr>
          <a:lstStyle/>
          <a:p>
            <a:pPr marL="0" indent="0">
              <a:buNone/>
            </a:pPr>
            <a:r>
              <a:rPr lang="nl-NL" dirty="0"/>
              <a:t> </a:t>
            </a:r>
            <a:endParaRPr lang="nl-NL" sz="2900" dirty="0"/>
          </a:p>
          <a:p>
            <a:pPr marL="0" indent="0">
              <a:buNone/>
            </a:pPr>
            <a:r>
              <a:rPr lang="nl-NL" sz="2900" b="1" dirty="0"/>
              <a:t>4. Europese aanbestedingsprocedure</a:t>
            </a:r>
          </a:p>
          <a:p>
            <a:pPr lvl="0"/>
            <a:r>
              <a:rPr lang="nl-NL" sz="2900" dirty="0"/>
              <a:t>Beschrijving van de procedure;</a:t>
            </a:r>
          </a:p>
          <a:p>
            <a:pPr lvl="0"/>
            <a:r>
              <a:rPr lang="nl-NL" sz="2900" dirty="0"/>
              <a:t>Bestek (beschrijvend document) ten behoeve van de opdracht met selectie- en gunningcriteria en wegingsfactoren;</a:t>
            </a:r>
          </a:p>
          <a:p>
            <a:pPr lvl="0"/>
            <a:r>
              <a:rPr lang="nl-NL" sz="2900" dirty="0"/>
              <a:t>De publicatie van de opdracht;</a:t>
            </a:r>
          </a:p>
          <a:p>
            <a:pPr lvl="0"/>
            <a:r>
              <a:rPr lang="nl-NL" sz="2900" dirty="0"/>
              <a:t>De nota van inlichtingen (indien van toepassing);</a:t>
            </a:r>
          </a:p>
          <a:p>
            <a:pPr lvl="0"/>
            <a:r>
              <a:rPr lang="nl-NL" sz="2900" dirty="0"/>
              <a:t>De ingediende offertes;</a:t>
            </a:r>
          </a:p>
          <a:p>
            <a:pPr lvl="0"/>
            <a:r>
              <a:rPr lang="nl-NL" sz="2900" dirty="0"/>
              <a:t>Het proces verbaal van de opening van de offertes;</a:t>
            </a:r>
          </a:p>
          <a:p>
            <a:pPr lvl="0"/>
            <a:r>
              <a:rPr lang="nl-NL" sz="2900" dirty="0"/>
              <a:t>De beoordeling van de offertes;</a:t>
            </a:r>
          </a:p>
          <a:p>
            <a:pPr lvl="0"/>
            <a:r>
              <a:rPr lang="nl-NL" sz="2900" dirty="0"/>
              <a:t>Motivering van de gemaakte keuze (gunningmatrix);</a:t>
            </a:r>
          </a:p>
          <a:p>
            <a:pPr lvl="0"/>
            <a:r>
              <a:rPr lang="nl-NL" sz="2900" dirty="0"/>
              <a:t>De gunnings- en afwijzingsbrieven;</a:t>
            </a:r>
          </a:p>
          <a:p>
            <a:pPr lvl="0"/>
            <a:r>
              <a:rPr lang="nl-NL" sz="2900" dirty="0"/>
              <a:t>Het proces verbaal van de gunning;</a:t>
            </a:r>
          </a:p>
          <a:p>
            <a:pPr lvl="0"/>
            <a:r>
              <a:rPr lang="nl-NL" sz="2900" dirty="0"/>
              <a:t>De overeenkomst;</a:t>
            </a:r>
          </a:p>
          <a:p>
            <a:pPr lvl="0"/>
            <a:r>
              <a:rPr lang="nl-NL" sz="2900" dirty="0"/>
              <a:t>De melding van de opdracht bij de Europese Commissie via </a:t>
            </a:r>
            <a:r>
              <a:rPr lang="nl-NL" sz="2900" dirty="0" err="1"/>
              <a:t>TenderNed</a:t>
            </a:r>
            <a:r>
              <a:rPr lang="nl-NL" sz="2900" dirty="0"/>
              <a:t>.</a:t>
            </a:r>
          </a:p>
          <a:p>
            <a:endParaRPr lang="nl-NL" dirty="0"/>
          </a:p>
        </p:txBody>
      </p:sp>
    </p:spTree>
    <p:extLst>
      <p:ext uri="{BB962C8B-B14F-4D97-AF65-F5344CB8AC3E}">
        <p14:creationId xmlns:p14="http://schemas.microsoft.com/office/powerpoint/2010/main" val="406891327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345688" y="542693"/>
            <a:ext cx="11318488" cy="828907"/>
          </a:xfrm>
        </p:spPr>
        <p:txBody>
          <a:bodyPr/>
          <a:lstStyle/>
          <a:p>
            <a:r>
              <a:rPr lang="nl-NL" dirty="0"/>
              <a:t>Dossiervorming per te volgen procedure</a:t>
            </a:r>
          </a:p>
        </p:txBody>
      </p:sp>
      <p:sp>
        <p:nvSpPr>
          <p:cNvPr id="3" name="Tijdelijke aanduiding voor inhoud 2"/>
          <p:cNvSpPr>
            <a:spLocks noGrp="1"/>
          </p:cNvSpPr>
          <p:nvPr>
            <p:ph idx="4294967295"/>
          </p:nvPr>
        </p:nvSpPr>
        <p:spPr>
          <a:xfrm>
            <a:off x="345688" y="1658279"/>
            <a:ext cx="10326029" cy="4809428"/>
          </a:xfrm>
        </p:spPr>
        <p:txBody>
          <a:bodyPr>
            <a:normAutofit fontScale="77500" lnSpcReduction="20000"/>
          </a:bodyPr>
          <a:lstStyle/>
          <a:p>
            <a:pPr marL="0" indent="0">
              <a:buNone/>
            </a:pPr>
            <a:r>
              <a:rPr lang="nl-NL" sz="2300" b="1" dirty="0"/>
              <a:t>5. Sociale diensten en andere specifieke diensten</a:t>
            </a:r>
          </a:p>
          <a:p>
            <a:pPr eaLnBrk="0" hangingPunct="0"/>
            <a:r>
              <a:rPr lang="nl-NL" sz="2300" dirty="0"/>
              <a:t>Voor opdrachten voor Sociale en andere specifieke diensten die de grens van </a:t>
            </a:r>
            <a:br>
              <a:rPr lang="nl-NL" sz="2300" dirty="0"/>
            </a:br>
            <a:r>
              <a:rPr lang="nl-NL" sz="2300" dirty="0"/>
              <a:t>€ 750.000 overschrijden geldt vanaf 18 april 2016 een vereenvoudigde aanbestedingsprocedure. </a:t>
            </a:r>
          </a:p>
          <a:p>
            <a:pPr eaLnBrk="0" hangingPunct="0"/>
            <a:r>
              <a:rPr lang="nl-NL" sz="2300" dirty="0"/>
              <a:t>Voorbeelden: aanbestedingen op het gebied van onderwijs, gezondheidszorg, maatschappelijke dienstverlening, administratiediensten voor onderwijs en enkele juridisch diensten. </a:t>
            </a:r>
          </a:p>
          <a:p>
            <a:pPr eaLnBrk="0" hangingPunct="0"/>
            <a:endParaRPr lang="nl-NL" sz="2300" dirty="0"/>
          </a:p>
          <a:p>
            <a:pPr marL="0" lvl="0" indent="0">
              <a:buNone/>
            </a:pPr>
            <a:r>
              <a:rPr lang="nl-NL" sz="2300" b="1" dirty="0"/>
              <a:t>Dossiervorming Sociale diensten:</a:t>
            </a:r>
          </a:p>
          <a:p>
            <a:pPr lvl="0"/>
            <a:r>
              <a:rPr lang="nl-NL" sz="2300" dirty="0"/>
              <a:t>Vooraankondiging of een aankondiging van de opdracht;</a:t>
            </a:r>
          </a:p>
          <a:p>
            <a:pPr lvl="0"/>
            <a:r>
              <a:rPr lang="nl-NL" sz="2300" dirty="0"/>
              <a:t>De hoofdkenmerken van de gunningsprocedure;</a:t>
            </a:r>
          </a:p>
          <a:p>
            <a:pPr lvl="0"/>
            <a:r>
              <a:rPr lang="nl-NL" sz="2300" dirty="0"/>
              <a:t>Toets of de inschrijvingen voldoen aan de gestelde technische specificaties, eisen en normen;</a:t>
            </a:r>
          </a:p>
          <a:p>
            <a:pPr lvl="0"/>
            <a:r>
              <a:rPr lang="nl-NL" sz="2300" dirty="0"/>
              <a:t>Een proces verbaal van de opdrachtverlening;</a:t>
            </a:r>
          </a:p>
          <a:p>
            <a:pPr lvl="0"/>
            <a:r>
              <a:rPr lang="nl-NL" sz="2300" dirty="0"/>
              <a:t>De overeenkomst;</a:t>
            </a:r>
          </a:p>
          <a:p>
            <a:pPr lvl="0"/>
            <a:r>
              <a:rPr lang="nl-NL" sz="2300" dirty="0"/>
              <a:t>De publicatie van de aankondiging van de gegunde opdracht.</a:t>
            </a:r>
          </a:p>
          <a:p>
            <a:pPr eaLnBrk="0" hangingPunct="0"/>
            <a:endParaRPr lang="nl-NL" dirty="0"/>
          </a:p>
          <a:p>
            <a:endParaRPr lang="nl-NL" dirty="0"/>
          </a:p>
        </p:txBody>
      </p:sp>
    </p:spTree>
    <p:extLst>
      <p:ext uri="{BB962C8B-B14F-4D97-AF65-F5344CB8AC3E}">
        <p14:creationId xmlns:p14="http://schemas.microsoft.com/office/powerpoint/2010/main" val="163973599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317809" y="643054"/>
            <a:ext cx="11039707" cy="806605"/>
          </a:xfrm>
        </p:spPr>
        <p:txBody>
          <a:bodyPr/>
          <a:lstStyle/>
          <a:p>
            <a:r>
              <a:rPr lang="nl-NL" dirty="0"/>
              <a:t>Overzicht soorten EU aanbestedingen</a:t>
            </a:r>
          </a:p>
        </p:txBody>
      </p:sp>
      <p:sp>
        <p:nvSpPr>
          <p:cNvPr id="3" name="Tijdelijke aanduiding voor inhoud 2"/>
          <p:cNvSpPr>
            <a:spLocks noGrp="1"/>
          </p:cNvSpPr>
          <p:nvPr>
            <p:ph idx="4294967295"/>
          </p:nvPr>
        </p:nvSpPr>
        <p:spPr>
          <a:xfrm>
            <a:off x="245327" y="1725691"/>
            <a:ext cx="11184673" cy="4552950"/>
          </a:xfrm>
        </p:spPr>
        <p:txBody>
          <a:bodyPr>
            <a:normAutofit fontScale="92500" lnSpcReduction="10000"/>
          </a:bodyPr>
          <a:lstStyle/>
          <a:p>
            <a:pPr marL="0" indent="0">
              <a:buNone/>
            </a:pPr>
            <a:r>
              <a:rPr lang="nl-NL" sz="1900" b="1" dirty="0"/>
              <a:t>1. Openbare procedure art. 2.26 </a:t>
            </a:r>
            <a:r>
              <a:rPr lang="nl-NL" sz="1900" b="1" dirty="0" err="1"/>
              <a:t>Aw</a:t>
            </a:r>
            <a:r>
              <a:rPr lang="nl-NL" sz="1900" b="1" dirty="0"/>
              <a:t> 2012</a:t>
            </a:r>
          </a:p>
          <a:p>
            <a:pPr lvl="0"/>
            <a:r>
              <a:rPr lang="nl-NL" sz="1900" dirty="0"/>
              <a:t>aankondiging van de opdracht (via </a:t>
            </a:r>
            <a:r>
              <a:rPr lang="nl-NL" sz="1900" dirty="0" err="1"/>
              <a:t>TenderNed</a:t>
            </a:r>
            <a:r>
              <a:rPr lang="nl-NL" sz="1900" dirty="0"/>
              <a:t>) in het EU- publicatieblad.</a:t>
            </a:r>
          </a:p>
          <a:p>
            <a:pPr lvl="0"/>
            <a:r>
              <a:rPr lang="nl-NL" sz="1900" dirty="0"/>
              <a:t>kent één ronde, waarin alle inschrijvers (aanbieders die inschrijven met een offerte) direct een offerte kunnen indienen.</a:t>
            </a:r>
          </a:p>
          <a:p>
            <a:pPr marL="0" indent="0">
              <a:buNone/>
            </a:pPr>
            <a:r>
              <a:rPr lang="nl-NL" sz="1900" dirty="0"/>
              <a:t> </a:t>
            </a:r>
          </a:p>
          <a:p>
            <a:pPr marL="0" indent="0">
              <a:buNone/>
            </a:pPr>
            <a:r>
              <a:rPr lang="nl-NL" sz="1900" b="1" dirty="0"/>
              <a:t>2. Niet-openbare procedure art. 2.27 </a:t>
            </a:r>
            <a:r>
              <a:rPr lang="nl-NL" sz="1900" b="1" dirty="0" err="1"/>
              <a:t>Aw</a:t>
            </a:r>
            <a:r>
              <a:rPr lang="nl-NL" sz="1900" b="1" dirty="0"/>
              <a:t> 2012</a:t>
            </a:r>
          </a:p>
          <a:p>
            <a:r>
              <a:rPr lang="nl-NL" sz="1900" dirty="0"/>
              <a:t>Aankondigen via </a:t>
            </a:r>
            <a:r>
              <a:rPr lang="nl-NL" sz="1900" dirty="0" err="1"/>
              <a:t>Tenderned</a:t>
            </a:r>
            <a:r>
              <a:rPr lang="nl-NL" sz="1900" dirty="0"/>
              <a:t>; </a:t>
            </a:r>
          </a:p>
          <a:p>
            <a:r>
              <a:rPr lang="nl-NL" sz="1900" dirty="0"/>
              <a:t>De gegadigden en de inschrijvingen worden beoordeeld in twee verschillende ronden en dienen te voldoen aan gestelde minimum(</a:t>
            </a:r>
            <a:r>
              <a:rPr lang="nl-NL" sz="1900" dirty="0" err="1"/>
              <a:t>geschiktheids</a:t>
            </a:r>
            <a:r>
              <a:rPr lang="nl-NL" sz="1900" dirty="0"/>
              <a:t>)eisen. Er mogen op hen geen uitsluitingsgronden van toepassing zijn. </a:t>
            </a:r>
          </a:p>
          <a:p>
            <a:r>
              <a:rPr lang="nl-NL" sz="1900" dirty="0"/>
              <a:t>In de eerste ronde worden uit alle aanmeldingen de meest geschikte gegadigden geselecteerd;</a:t>
            </a:r>
          </a:p>
          <a:p>
            <a:r>
              <a:rPr lang="nl-NL" sz="1900" dirty="0"/>
              <a:t>De geselecteerden worden vervolgens uitgenodigd om een inschrijving te doen. In de tweede ronde worden deze beoordeeld en wordt een keuze gemaakt</a:t>
            </a:r>
          </a:p>
          <a:p>
            <a:endParaRPr lang="nl-NL" dirty="0"/>
          </a:p>
        </p:txBody>
      </p:sp>
    </p:spTree>
    <p:extLst>
      <p:ext uri="{BB962C8B-B14F-4D97-AF65-F5344CB8AC3E}">
        <p14:creationId xmlns:p14="http://schemas.microsoft.com/office/powerpoint/2010/main" val="429185074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512956" y="609600"/>
            <a:ext cx="11006254" cy="895815"/>
          </a:xfrm>
        </p:spPr>
        <p:txBody>
          <a:bodyPr/>
          <a:lstStyle/>
          <a:p>
            <a:r>
              <a:rPr lang="nl-NL" dirty="0"/>
              <a:t>Overzicht soorten EU aanbestedingen</a:t>
            </a:r>
          </a:p>
        </p:txBody>
      </p:sp>
      <p:sp>
        <p:nvSpPr>
          <p:cNvPr id="3" name="Tijdelijke aanduiding voor inhoud 2"/>
          <p:cNvSpPr>
            <a:spLocks noGrp="1"/>
          </p:cNvSpPr>
          <p:nvPr>
            <p:ph idx="4294967295"/>
          </p:nvPr>
        </p:nvSpPr>
        <p:spPr>
          <a:xfrm>
            <a:off x="423747" y="1759143"/>
            <a:ext cx="11095463" cy="4764319"/>
          </a:xfrm>
        </p:spPr>
        <p:txBody>
          <a:bodyPr>
            <a:normAutofit fontScale="77500" lnSpcReduction="20000"/>
          </a:bodyPr>
          <a:lstStyle/>
          <a:p>
            <a:pPr marL="0" indent="0">
              <a:buNone/>
            </a:pPr>
            <a:r>
              <a:rPr lang="nl-NL" sz="2300" b="1" dirty="0"/>
              <a:t>3. Raamovereenkomsten art. 2.44 </a:t>
            </a:r>
            <a:r>
              <a:rPr lang="nl-NL" sz="2300" b="1" dirty="0" err="1"/>
              <a:t>Aw</a:t>
            </a:r>
            <a:r>
              <a:rPr lang="nl-NL" sz="2300" b="1" dirty="0"/>
              <a:t> 2012</a:t>
            </a:r>
          </a:p>
          <a:p>
            <a:r>
              <a:rPr lang="nl-NL" sz="2300" dirty="0"/>
              <a:t>Na het sluiten van de raamovereenkomst is het mogelijk om bij concrete opdrachten snel een eenvoudig offerte- en gunningstraject te doorlopen. </a:t>
            </a:r>
          </a:p>
          <a:p>
            <a:r>
              <a:rPr lang="nl-NL" sz="2300" dirty="0"/>
              <a:t>toepassing geven aan de in de raamovereenkomst bepaalde voorwaarden voor de gunning, zonder de partijen opnieuw tot mededinging op te roepen. </a:t>
            </a:r>
          </a:p>
          <a:p>
            <a:pPr marL="0" indent="0">
              <a:buNone/>
            </a:pPr>
            <a:endParaRPr lang="nl-NL" sz="2300" b="1" i="1" dirty="0"/>
          </a:p>
          <a:p>
            <a:pPr marL="0" indent="0">
              <a:buNone/>
            </a:pPr>
            <a:r>
              <a:rPr lang="nl-NL" sz="2300" b="1" dirty="0"/>
              <a:t>Mini-competitie bij raamovereenkomst dossiervorming</a:t>
            </a:r>
          </a:p>
          <a:p>
            <a:pPr lvl="0"/>
            <a:r>
              <a:rPr lang="nl-NL" sz="2300" dirty="0"/>
              <a:t>Formulering van de inkoop aanvraag in de vorm van een </a:t>
            </a:r>
            <a:r>
              <a:rPr lang="nl-NL" sz="2300" dirty="0" err="1"/>
              <a:t>terms</a:t>
            </a:r>
            <a:r>
              <a:rPr lang="nl-NL" sz="2300" dirty="0"/>
              <a:t> of </a:t>
            </a:r>
            <a:r>
              <a:rPr lang="nl-NL" sz="2300" dirty="0" err="1"/>
              <a:t>reference</a:t>
            </a:r>
            <a:r>
              <a:rPr lang="nl-NL" sz="2300" dirty="0"/>
              <a:t> (incl. beoordelingscriteria);</a:t>
            </a:r>
          </a:p>
          <a:p>
            <a:pPr lvl="0"/>
            <a:r>
              <a:rPr lang="nl-NL" sz="2300" dirty="0"/>
              <a:t>De uitzet email met de offerteaanvraag van de kandidaten naar de mantelpartijen;</a:t>
            </a:r>
          </a:p>
          <a:p>
            <a:pPr lvl="0"/>
            <a:r>
              <a:rPr lang="nl-NL" sz="2300" dirty="0"/>
              <a:t>Ontvangen offertes van de mantelpartijen of reactie dat men geen offerte wil uitbrengen;</a:t>
            </a:r>
          </a:p>
          <a:p>
            <a:pPr lvl="0"/>
            <a:r>
              <a:rPr lang="nl-NL" sz="2300" dirty="0"/>
              <a:t>Zichtbare beoordeling ontvangen offertes met kandidaten met onderbouwing in een beoordelingsmatrix;</a:t>
            </a:r>
          </a:p>
          <a:p>
            <a:pPr lvl="0"/>
            <a:r>
              <a:rPr lang="nl-NL" sz="2300" dirty="0"/>
              <a:t>Gunningsbrieven en afwijsbrieven aan deelnemende partijen;</a:t>
            </a:r>
          </a:p>
          <a:p>
            <a:pPr lvl="0"/>
            <a:r>
              <a:rPr lang="nl-NL" sz="2300" dirty="0"/>
              <a:t>Nadere overeenkomst met gegunde partij 2-zijdig getekend.</a:t>
            </a:r>
          </a:p>
          <a:p>
            <a:endParaRPr lang="nl-NL" dirty="0"/>
          </a:p>
        </p:txBody>
      </p:sp>
    </p:spTree>
    <p:extLst>
      <p:ext uri="{BB962C8B-B14F-4D97-AF65-F5344CB8AC3E}">
        <p14:creationId xmlns:p14="http://schemas.microsoft.com/office/powerpoint/2010/main" val="62040515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0" y="609600"/>
            <a:ext cx="11742234" cy="828907"/>
          </a:xfrm>
        </p:spPr>
        <p:txBody>
          <a:bodyPr/>
          <a:lstStyle/>
          <a:p>
            <a:r>
              <a:rPr lang="nl-NL" dirty="0"/>
              <a:t>Overzicht soorten EU aanbestedingen</a:t>
            </a:r>
          </a:p>
        </p:txBody>
      </p:sp>
      <p:sp>
        <p:nvSpPr>
          <p:cNvPr id="3" name="Tijdelijke aanduiding voor inhoud 2"/>
          <p:cNvSpPr>
            <a:spLocks noGrp="1"/>
          </p:cNvSpPr>
          <p:nvPr>
            <p:ph idx="4294967295"/>
          </p:nvPr>
        </p:nvSpPr>
        <p:spPr>
          <a:xfrm>
            <a:off x="373566" y="1848353"/>
            <a:ext cx="10995102" cy="4452085"/>
          </a:xfrm>
        </p:spPr>
        <p:txBody>
          <a:bodyPr>
            <a:normAutofit/>
          </a:bodyPr>
          <a:lstStyle/>
          <a:p>
            <a:pPr marL="0" indent="0">
              <a:buNone/>
            </a:pPr>
            <a:r>
              <a:rPr lang="nl-NL" sz="1600" b="1" dirty="0"/>
              <a:t>4.</a:t>
            </a:r>
            <a:r>
              <a:rPr lang="nl-NL" sz="1700" b="1" dirty="0"/>
              <a:t> Dynamische aankoopsystemen (DAS) art. 2.38 </a:t>
            </a:r>
            <a:r>
              <a:rPr lang="nl-NL" sz="1700" b="1" dirty="0" err="1"/>
              <a:t>Aw</a:t>
            </a:r>
            <a:r>
              <a:rPr lang="nl-NL" sz="1700" b="1" dirty="0"/>
              <a:t> 2012</a:t>
            </a:r>
          </a:p>
          <a:p>
            <a:r>
              <a:rPr lang="nl-NL" sz="1700" dirty="0"/>
              <a:t>Binnen dynamische aankoopsystemen kunnen ondernemers die aan de gestelde eisen voldoen een inschrijving doen, op basis waarvan een besluit wordt genomen of deze ondernemer wordt toegelaten tot het systeem. </a:t>
            </a:r>
          </a:p>
          <a:p>
            <a:r>
              <a:rPr lang="nl-NL" sz="1700" dirty="0"/>
              <a:t>Binnen het systeem kunnen dan specifieke opdrachten worden uitgezet bij waarbij toegelaten ondernemers voor inschrijving worden uitgenodigd. Het doel: sneller en efficiënter te kunnen inkopen.</a:t>
            </a:r>
          </a:p>
          <a:p>
            <a:pPr marL="0" indent="0">
              <a:buNone/>
            </a:pPr>
            <a:endParaRPr lang="nl-NL" dirty="0"/>
          </a:p>
        </p:txBody>
      </p:sp>
    </p:spTree>
    <p:extLst>
      <p:ext uri="{BB962C8B-B14F-4D97-AF65-F5344CB8AC3E}">
        <p14:creationId xmlns:p14="http://schemas.microsoft.com/office/powerpoint/2010/main" val="424339769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323385" y="646771"/>
            <a:ext cx="9467385" cy="635619"/>
          </a:xfrm>
        </p:spPr>
        <p:txBody>
          <a:bodyPr/>
          <a:lstStyle/>
          <a:p>
            <a:r>
              <a:rPr lang="nl-NL" dirty="0"/>
              <a:t>Aandachtspunten 1</a:t>
            </a:r>
          </a:p>
        </p:txBody>
      </p:sp>
      <p:sp>
        <p:nvSpPr>
          <p:cNvPr id="3" name="Tijdelijke aanduiding voor inhoud 2"/>
          <p:cNvSpPr>
            <a:spLocks noGrp="1"/>
          </p:cNvSpPr>
          <p:nvPr>
            <p:ph idx="4294967295"/>
          </p:nvPr>
        </p:nvSpPr>
        <p:spPr>
          <a:xfrm>
            <a:off x="323385" y="1424606"/>
            <a:ext cx="11552664" cy="5154613"/>
          </a:xfrm>
        </p:spPr>
        <p:txBody>
          <a:bodyPr>
            <a:normAutofit lnSpcReduction="10000"/>
          </a:bodyPr>
          <a:lstStyle/>
          <a:p>
            <a:pPr lvl="0"/>
            <a:r>
              <a:rPr lang="nl-NL" sz="2500" dirty="0"/>
              <a:t>Geen splitsen van opdrachten om onder de drempelwaarden te blijven. </a:t>
            </a:r>
          </a:p>
          <a:p>
            <a:pPr lvl="0"/>
            <a:r>
              <a:rPr lang="nl-NL" sz="2500" dirty="0"/>
              <a:t>Draag zorg voor dat u een juiste procedure volgt, c.q. maak niet ten onrechte gebruik van uitzonderingen.</a:t>
            </a:r>
          </a:p>
          <a:p>
            <a:pPr lvl="0"/>
            <a:r>
              <a:rPr lang="nl-NL" sz="2500" dirty="0"/>
              <a:t>Draag zorg voor dat u de kosten goed raamt. Het te laag of te hoog ramen van inkopen kan tot problemen leiden </a:t>
            </a:r>
          </a:p>
          <a:p>
            <a:pPr lvl="0"/>
            <a:r>
              <a:rPr lang="nl-NL" sz="2500" dirty="0"/>
              <a:t>Het door tijdgebrek (ten onrechte) niet volgens de </a:t>
            </a:r>
            <a:r>
              <a:rPr lang="nl-NL" sz="2500" dirty="0" err="1"/>
              <a:t>Aw</a:t>
            </a:r>
            <a:r>
              <a:rPr lang="nl-NL" sz="2500" dirty="0"/>
              <a:t> 2012 aanbesteden is niet toegestaan.</a:t>
            </a:r>
          </a:p>
          <a:p>
            <a:pPr lvl="0"/>
            <a:r>
              <a:rPr lang="nl-NL" sz="2500" dirty="0"/>
              <a:t>Pas de gunnings- en selectiecriteria op goede en inzichtelijke wijze toe in het proces.</a:t>
            </a:r>
          </a:p>
          <a:p>
            <a:pPr lvl="0"/>
            <a:r>
              <a:rPr lang="nl-NL" sz="2500" dirty="0"/>
              <a:t>Gebruikmaken van een contract na de contractperiode en na de maximale verlengingstermijn zonder noodzakelijke aanbestedingsprocedure is niet toegestaan.</a:t>
            </a:r>
          </a:p>
          <a:p>
            <a:endParaRPr lang="nl-NL" dirty="0"/>
          </a:p>
        </p:txBody>
      </p:sp>
    </p:spTree>
    <p:extLst>
      <p:ext uri="{BB962C8B-B14F-4D97-AF65-F5344CB8AC3E}">
        <p14:creationId xmlns:p14="http://schemas.microsoft.com/office/powerpoint/2010/main" val="381258598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323385" y="646771"/>
            <a:ext cx="9467385" cy="635619"/>
          </a:xfrm>
        </p:spPr>
        <p:txBody>
          <a:bodyPr/>
          <a:lstStyle/>
          <a:p>
            <a:r>
              <a:rPr lang="nl-NL" dirty="0"/>
              <a:t>Aandachtspunten 2</a:t>
            </a:r>
          </a:p>
        </p:txBody>
      </p:sp>
      <p:sp>
        <p:nvSpPr>
          <p:cNvPr id="3" name="Tijdelijke aanduiding voor inhoud 2"/>
          <p:cNvSpPr>
            <a:spLocks noGrp="1"/>
          </p:cNvSpPr>
          <p:nvPr>
            <p:ph idx="4294967295"/>
          </p:nvPr>
        </p:nvSpPr>
        <p:spPr>
          <a:xfrm>
            <a:off x="323385" y="1424606"/>
            <a:ext cx="11552664" cy="5154613"/>
          </a:xfrm>
        </p:spPr>
        <p:txBody>
          <a:bodyPr>
            <a:normAutofit/>
          </a:bodyPr>
          <a:lstStyle/>
          <a:p>
            <a:pPr lvl="0"/>
            <a:r>
              <a:rPr lang="nl-NL" sz="2500" dirty="0"/>
              <a:t>Houd rekening met eventuele verplichte aankondiging van de opdracht.</a:t>
            </a:r>
          </a:p>
          <a:p>
            <a:pPr lvl="0"/>
            <a:r>
              <a:rPr lang="nl-NL" sz="2500" dirty="0"/>
              <a:t>Houd rekening met het opstellen van een proces verbaal waaruit het verloop van het selectie- en gunningproces kan worden afgeleid.</a:t>
            </a:r>
          </a:p>
          <a:p>
            <a:pPr lvl="0"/>
            <a:r>
              <a:rPr lang="nl-NL" sz="2500" dirty="0"/>
              <a:t>Draag zorg voor goede dossiervorming.</a:t>
            </a:r>
          </a:p>
          <a:p>
            <a:pPr lvl="0"/>
            <a:r>
              <a:rPr lang="nl-NL" sz="2500" dirty="0"/>
              <a:t>Motiveer te allen tijde de keuzes.</a:t>
            </a:r>
          </a:p>
          <a:p>
            <a:pPr lvl="0"/>
            <a:r>
              <a:rPr lang="nl-NL" sz="2500" dirty="0"/>
              <a:t>Belangenverstrengeling bij het aangaan en/of uitvoeren van contracten is niet toegestaan.</a:t>
            </a:r>
          </a:p>
          <a:p>
            <a:pPr lvl="0"/>
            <a:r>
              <a:rPr lang="nl-NL" sz="2500" dirty="0"/>
              <a:t>De onder een raamovereenkomst afgesloten nadere overeenkomst mag niet worden verlengd tenzij deze mogelijkheid in de voorwaarden specifiek is opgenomen.</a:t>
            </a:r>
          </a:p>
          <a:p>
            <a:endParaRPr lang="nl-NL" dirty="0"/>
          </a:p>
        </p:txBody>
      </p:sp>
    </p:spTree>
    <p:extLst>
      <p:ext uri="{BB962C8B-B14F-4D97-AF65-F5344CB8AC3E}">
        <p14:creationId xmlns:p14="http://schemas.microsoft.com/office/powerpoint/2010/main" val="64972490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nl-NL" dirty="0"/>
              <a:t>Afsluiting</a:t>
            </a:r>
          </a:p>
        </p:txBody>
      </p:sp>
      <p:sp>
        <p:nvSpPr>
          <p:cNvPr id="6" name="Tijdelijke aanduiding voor dianummer 5"/>
          <p:cNvSpPr>
            <a:spLocks noGrp="1"/>
          </p:cNvSpPr>
          <p:nvPr>
            <p:ph type="sldNum" sz="quarter" idx="12"/>
          </p:nvPr>
        </p:nvSpPr>
        <p:spPr/>
        <p:txBody>
          <a:bodyPr/>
          <a:lstStyle/>
          <a:p>
            <a:fld id="{10A0A6AF-03C5-477E-939A-E28F7E7F05EA}" type="slidenum">
              <a:rPr lang="nl-NL" smtClean="0"/>
              <a:pPr/>
              <a:t>79</a:t>
            </a:fld>
            <a:endParaRPr lang="nl-NL" dirty="0"/>
          </a:p>
        </p:txBody>
      </p:sp>
      <p:sp>
        <p:nvSpPr>
          <p:cNvPr id="2" name="Tijdelijke aanduiding voor inhoud 1"/>
          <p:cNvSpPr>
            <a:spLocks noGrp="1"/>
          </p:cNvSpPr>
          <p:nvPr>
            <p:ph idx="4294967295"/>
          </p:nvPr>
        </p:nvSpPr>
        <p:spPr>
          <a:xfrm>
            <a:off x="1268413" y="2144713"/>
            <a:ext cx="10923587" cy="4572000"/>
          </a:xfrm>
        </p:spPr>
        <p:txBody>
          <a:bodyPr numCol="1">
            <a:normAutofit/>
          </a:bodyPr>
          <a:lstStyle/>
          <a:p>
            <a:r>
              <a:rPr lang="nl-NL" dirty="0"/>
              <a:t>Postbussen:</a:t>
            </a:r>
          </a:p>
          <a:p>
            <a:pPr marL="659700" lvl="2" indent="-342900">
              <a:spcBef>
                <a:spcPts val="1200"/>
              </a:spcBef>
              <a:buSzPct val="80000"/>
            </a:pPr>
            <a:r>
              <a:rPr lang="nl-NL" sz="2400" dirty="0"/>
              <a:t>AMIF2021-2027@minszw.nl</a:t>
            </a:r>
          </a:p>
          <a:p>
            <a:pPr marL="659700" lvl="2" indent="-342900">
              <a:spcBef>
                <a:spcPts val="1200"/>
              </a:spcBef>
              <a:buSzPct val="80000"/>
            </a:pPr>
            <a:r>
              <a:rPr lang="nl-NL" sz="2400" dirty="0"/>
              <a:t>ISF2021-2027@minszw.nl </a:t>
            </a:r>
          </a:p>
          <a:p>
            <a:pPr marL="659700" lvl="2" indent="-342900">
              <a:spcBef>
                <a:spcPts val="1200"/>
              </a:spcBef>
              <a:buSzPct val="80000"/>
            </a:pPr>
            <a:r>
              <a:rPr lang="nl-NL" sz="2400" dirty="0"/>
              <a:t>BMVI2021-2027@minszw.nl</a:t>
            </a:r>
          </a:p>
          <a:p>
            <a:endParaRPr lang="nl-NL" dirty="0"/>
          </a:p>
          <a:p>
            <a:r>
              <a:rPr lang="nl-NL" dirty="0"/>
              <a:t>Q&amp;A op website</a:t>
            </a:r>
          </a:p>
          <a:p>
            <a:endParaRPr lang="nl-NL" dirty="0"/>
          </a:p>
          <a:p>
            <a:pPr marL="313200" lvl="1" indent="0">
              <a:buNone/>
            </a:pPr>
            <a:endParaRPr lang="nl-NL" dirty="0"/>
          </a:p>
          <a:p>
            <a:pPr marL="0" indent="0">
              <a:buNone/>
            </a:pPr>
            <a:endParaRPr lang="nl-NL" dirty="0"/>
          </a:p>
          <a:p>
            <a:endParaRPr lang="nl-NL" dirty="0"/>
          </a:p>
          <a:p>
            <a:endParaRPr lang="nl-NL" dirty="0"/>
          </a:p>
          <a:p>
            <a:endParaRPr lang="nl-NL" dirty="0"/>
          </a:p>
        </p:txBody>
      </p:sp>
    </p:spTree>
    <p:extLst>
      <p:ext uri="{BB962C8B-B14F-4D97-AF65-F5344CB8AC3E}">
        <p14:creationId xmlns:p14="http://schemas.microsoft.com/office/powerpoint/2010/main" val="973084630"/>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Blokboog 12"/>
          <p:cNvSpPr/>
          <p:nvPr/>
        </p:nvSpPr>
        <p:spPr>
          <a:xfrm rot="10800000">
            <a:off x="10220015" y="1180529"/>
            <a:ext cx="5629585" cy="5629585"/>
          </a:xfrm>
          <a:prstGeom prst="blockArc">
            <a:avLst>
              <a:gd name="adj1" fmla="val 18900000"/>
              <a:gd name="adj2" fmla="val 2700000"/>
              <a:gd name="adj3" fmla="val 384"/>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3" name="TextBox 1">
            <a:extLst>
              <a:ext uri="{FF2B5EF4-FFF2-40B4-BE49-F238E27FC236}">
                <a16:creationId xmlns:a16="http://schemas.microsoft.com/office/drawing/2014/main" id="{B62DFA1F-1539-7A4D-8618-10D55898A70C}"/>
              </a:ext>
            </a:extLst>
          </p:cNvPr>
          <p:cNvSpPr txBox="1"/>
          <p:nvPr/>
        </p:nvSpPr>
        <p:spPr>
          <a:xfrm>
            <a:off x="3570595" y="870291"/>
            <a:ext cx="5016117" cy="83099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000" b="1" i="0" u="none" strike="noStrike" kern="1200" cap="none" spc="0" normalizeH="0" baseline="0" noProof="0" dirty="0" err="1">
                <a:ln>
                  <a:noFill/>
                </a:ln>
                <a:solidFill>
                  <a:srgbClr val="8FCAE7"/>
                </a:solidFill>
                <a:effectLst/>
                <a:uLnTx/>
                <a:uFillTx/>
                <a:latin typeface="Poppins" pitchFamily="2" charset="77"/>
                <a:ea typeface="+mn-ea"/>
                <a:cs typeface="Poppins" pitchFamily="2" charset="77"/>
              </a:rPr>
              <a:t>Structuur</a:t>
            </a:r>
            <a:r>
              <a:rPr kumimoji="0" lang="en-US" sz="3000" b="1" i="0" u="none" strike="noStrike" kern="1200" cap="none" spc="0" normalizeH="0" baseline="0" noProof="0" dirty="0">
                <a:ln>
                  <a:noFill/>
                </a:ln>
                <a:solidFill>
                  <a:srgbClr val="8FCAE7"/>
                </a:solidFill>
                <a:effectLst/>
                <a:uLnTx/>
                <a:uFillTx/>
                <a:latin typeface="Poppins" pitchFamily="2" charset="77"/>
                <a:ea typeface="+mn-ea"/>
                <a:cs typeface="Poppins" pitchFamily="2" charset="77"/>
              </a:rPr>
              <a:t> </a:t>
            </a:r>
            <a:r>
              <a:rPr kumimoji="0" lang="en-US" sz="3000" b="1" i="0" u="none" strike="noStrike" kern="1200" cap="none" spc="0" normalizeH="0" baseline="0" noProof="0" dirty="0" err="1">
                <a:ln>
                  <a:noFill/>
                </a:ln>
                <a:solidFill>
                  <a:srgbClr val="8FCAE7"/>
                </a:solidFill>
                <a:effectLst/>
                <a:uLnTx/>
                <a:uFillTx/>
                <a:latin typeface="Poppins" pitchFamily="2" charset="77"/>
                <a:ea typeface="+mn-ea"/>
                <a:cs typeface="Poppins" pitchFamily="2" charset="77"/>
              </a:rPr>
              <a:t>Subsidieregeling</a:t>
            </a:r>
            <a:endParaRPr kumimoji="0" lang="en-US" sz="3000" b="1" i="0" u="none" strike="noStrike" kern="1200" cap="none" spc="0" normalizeH="0" baseline="0" noProof="0" dirty="0">
              <a:ln>
                <a:noFill/>
              </a:ln>
              <a:solidFill>
                <a:srgbClr val="8FCAE7"/>
              </a:solidFill>
              <a:effectLst/>
              <a:uLnTx/>
              <a:uFillTx/>
              <a:latin typeface="Poppins" pitchFamily="2" charset="77"/>
              <a:ea typeface="+mn-ea"/>
              <a:cs typeface="Poppins" pitchFamily="2" charset="77"/>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1" u="none" strike="noStrike" kern="1200" cap="none" spc="0" normalizeH="0" baseline="0" noProof="0" dirty="0">
                <a:ln>
                  <a:noFill/>
                </a:ln>
                <a:solidFill>
                  <a:srgbClr val="8FCAE7"/>
                </a:solidFill>
                <a:effectLst/>
                <a:uLnTx/>
                <a:uFillTx/>
                <a:latin typeface="Poppins" pitchFamily="2" charset="77"/>
                <a:ea typeface="+mn-ea"/>
                <a:cs typeface="Poppins" pitchFamily="2" charset="77"/>
              </a:rPr>
              <a:t>Art 12, subsidiabele kosten</a:t>
            </a:r>
          </a:p>
        </p:txBody>
      </p:sp>
      <p:graphicFrame>
        <p:nvGraphicFramePr>
          <p:cNvPr id="4" name="Diagram 3"/>
          <p:cNvGraphicFramePr/>
          <p:nvPr/>
        </p:nvGraphicFramePr>
        <p:xfrm>
          <a:off x="457200" y="1905000"/>
          <a:ext cx="3733800" cy="41806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Ovaal 4"/>
          <p:cNvSpPr/>
          <p:nvPr/>
        </p:nvSpPr>
        <p:spPr>
          <a:xfrm>
            <a:off x="-876300" y="2864739"/>
            <a:ext cx="1524000" cy="236220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nl-NL" sz="2400" b="0" i="0" u="none" strike="noStrike" kern="1200" cap="none" spc="0" normalizeH="0" baseline="0" noProof="0" dirty="0">
                <a:ln>
                  <a:noFill/>
                </a:ln>
                <a:solidFill>
                  <a:srgbClr val="FFFFFF"/>
                </a:solidFill>
                <a:effectLst/>
                <a:uLnTx/>
                <a:uFillTx/>
                <a:latin typeface="Verdana"/>
                <a:ea typeface="+mn-ea"/>
                <a:cs typeface="+mn-cs"/>
              </a:rPr>
              <a:t>    </a:t>
            </a:r>
          </a:p>
        </p:txBody>
      </p:sp>
      <p:sp>
        <p:nvSpPr>
          <p:cNvPr id="6" name="Pijl-rechts 5"/>
          <p:cNvSpPr/>
          <p:nvPr/>
        </p:nvSpPr>
        <p:spPr>
          <a:xfrm>
            <a:off x="4800507" y="3575895"/>
            <a:ext cx="1905000" cy="838200"/>
          </a:xfrm>
          <a:prstGeom prst="rightArrow">
            <a:avLst/>
          </a:prstGeom>
          <a:gradFill flip="none" rotWithShape="1">
            <a:gsLst>
              <a:gs pos="0">
                <a:schemeClr val="accent1">
                  <a:tint val="50000"/>
                  <a:satMod val="300000"/>
                </a:schemeClr>
              </a:gs>
              <a:gs pos="35000">
                <a:schemeClr val="accent1">
                  <a:tint val="37000"/>
                  <a:satMod val="300000"/>
                </a:schemeClr>
              </a:gs>
              <a:gs pos="100000">
                <a:schemeClr val="accent1">
                  <a:tint val="15000"/>
                  <a:satMod val="350000"/>
                </a:schemeClr>
              </a:gs>
            </a:gsLst>
            <a:path path="circle">
              <a:fillToRect l="50000" t="50000" r="50000" b="50000"/>
            </a:path>
            <a:tileRect/>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nl-NL" sz="2400" b="0" i="0" u="none" strike="noStrike" kern="1200" cap="none" spc="0" normalizeH="0" baseline="0" noProof="0">
              <a:ln>
                <a:noFill/>
              </a:ln>
              <a:solidFill>
                <a:srgbClr val="000000"/>
              </a:solidFill>
              <a:effectLst/>
              <a:uLnTx/>
              <a:uFillTx/>
              <a:latin typeface="Verdana"/>
              <a:ea typeface="+mn-ea"/>
              <a:cs typeface="+mn-cs"/>
            </a:endParaRPr>
          </a:p>
        </p:txBody>
      </p:sp>
      <p:sp>
        <p:nvSpPr>
          <p:cNvPr id="31" name="Ovaal 30"/>
          <p:cNvSpPr/>
          <p:nvPr/>
        </p:nvSpPr>
        <p:spPr>
          <a:xfrm>
            <a:off x="11487915" y="2864739"/>
            <a:ext cx="1524000" cy="236220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nl-NL" sz="2400" b="0" i="0" u="none" strike="noStrike" kern="1200" cap="none" spc="0" normalizeH="0" baseline="0" noProof="0" dirty="0">
                <a:ln>
                  <a:noFill/>
                </a:ln>
                <a:solidFill>
                  <a:srgbClr val="FFFFFF"/>
                </a:solidFill>
                <a:effectLst/>
                <a:uLnTx/>
                <a:uFillTx/>
                <a:latin typeface="Verdana"/>
                <a:ea typeface="+mn-ea"/>
                <a:cs typeface="+mn-cs"/>
              </a:rPr>
              <a:t>   </a:t>
            </a:r>
          </a:p>
        </p:txBody>
      </p:sp>
      <p:sp>
        <p:nvSpPr>
          <p:cNvPr id="32" name="Rechthoek 31"/>
          <p:cNvSpPr/>
          <p:nvPr/>
        </p:nvSpPr>
        <p:spPr>
          <a:xfrm>
            <a:off x="11490849" y="3763639"/>
            <a:ext cx="701151" cy="46166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sz="2400" b="0" i="0" u="none" strike="noStrike" kern="1200" cap="none" spc="0" normalizeH="0" baseline="0" noProof="0" dirty="0">
                <a:ln>
                  <a:noFill/>
                </a:ln>
                <a:solidFill>
                  <a:srgbClr val="FFFFFF"/>
                </a:solidFill>
                <a:effectLst/>
                <a:uLnTx/>
                <a:uFillTx/>
                <a:latin typeface="Verdana" pitchFamily="34" charset="0"/>
                <a:ea typeface="+mn-ea"/>
                <a:cs typeface="+mn-cs"/>
              </a:rPr>
              <a:t>NL</a:t>
            </a:r>
            <a:endParaRPr kumimoji="0" lang="nl-NL" sz="2400" b="0" i="0" u="none" strike="noStrike" kern="1200" cap="none" spc="0" normalizeH="0" baseline="0" noProof="0" dirty="0">
              <a:ln>
                <a:noFill/>
              </a:ln>
              <a:solidFill>
                <a:srgbClr val="000000"/>
              </a:solidFill>
              <a:effectLst/>
              <a:uLnTx/>
              <a:uFillTx/>
              <a:latin typeface="Verdana" pitchFamily="34" charset="0"/>
              <a:ea typeface="+mn-ea"/>
              <a:cs typeface="+mn-cs"/>
            </a:endParaRPr>
          </a:p>
        </p:txBody>
      </p:sp>
      <p:sp>
        <p:nvSpPr>
          <p:cNvPr id="33" name="Rechthoek 32"/>
          <p:cNvSpPr/>
          <p:nvPr/>
        </p:nvSpPr>
        <p:spPr>
          <a:xfrm>
            <a:off x="31297" y="3815006"/>
            <a:ext cx="701151" cy="46166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sz="2400" b="0" i="0" u="none" strike="noStrike" kern="1200" cap="none" spc="0" normalizeH="0" baseline="0" noProof="0" dirty="0">
                <a:ln>
                  <a:noFill/>
                </a:ln>
                <a:solidFill>
                  <a:srgbClr val="FFFFFF"/>
                </a:solidFill>
                <a:effectLst/>
                <a:uLnTx/>
                <a:uFillTx/>
                <a:latin typeface="Verdana" pitchFamily="34" charset="0"/>
                <a:ea typeface="+mn-ea"/>
                <a:cs typeface="+mn-cs"/>
              </a:rPr>
              <a:t>EU</a:t>
            </a:r>
            <a:endParaRPr kumimoji="0" lang="nl-NL" sz="2400" b="0" i="0" u="none" strike="noStrike" kern="1200" cap="none" spc="0" normalizeH="0" baseline="0" noProof="0" dirty="0">
              <a:ln>
                <a:noFill/>
              </a:ln>
              <a:solidFill>
                <a:srgbClr val="000000"/>
              </a:solidFill>
              <a:effectLst/>
              <a:uLnTx/>
              <a:uFillTx/>
              <a:latin typeface="Verdana" pitchFamily="34" charset="0"/>
              <a:ea typeface="+mn-ea"/>
              <a:cs typeface="+mn-cs"/>
            </a:endParaRPr>
          </a:p>
        </p:txBody>
      </p:sp>
      <p:grpSp>
        <p:nvGrpSpPr>
          <p:cNvPr id="34" name="Groep 33"/>
          <p:cNvGrpSpPr/>
          <p:nvPr/>
        </p:nvGrpSpPr>
        <p:grpSpPr>
          <a:xfrm>
            <a:off x="7315014" y="2145570"/>
            <a:ext cx="3384716" cy="379936"/>
            <a:chOff x="293272" y="190052"/>
            <a:chExt cx="3384716" cy="379936"/>
          </a:xfrm>
          <a:scene3d>
            <a:camera prst="orthographicFront"/>
            <a:lightRig rig="flat" dir="t"/>
          </a:scene3d>
        </p:grpSpPr>
        <p:sp>
          <p:nvSpPr>
            <p:cNvPr id="60" name="Rechthoek 59"/>
            <p:cNvSpPr/>
            <p:nvPr/>
          </p:nvSpPr>
          <p:spPr>
            <a:xfrm>
              <a:off x="293272" y="190052"/>
              <a:ext cx="3384716" cy="379936"/>
            </a:xfrm>
            <a:prstGeom prst="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61" name="Tekstvak 60"/>
            <p:cNvSpPr txBox="1"/>
            <p:nvPr/>
          </p:nvSpPr>
          <p:spPr>
            <a:xfrm>
              <a:off x="293272" y="190052"/>
              <a:ext cx="3384716" cy="379936"/>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301575" tIns="27940" rIns="27940" bIns="27940" numCol="1" spcCol="1270" anchor="ctr" anchorCtr="0">
              <a:noAutofit/>
            </a:bodyPr>
            <a:lstStyle/>
            <a:p>
              <a:pPr marL="0" marR="0" lvl="0" indent="0" algn="l" defTabSz="666750" rtl="0" eaLnBrk="1" fontAlgn="base" latinLnBrk="0" hangingPunct="1">
                <a:lnSpc>
                  <a:spcPct val="90000"/>
                </a:lnSpc>
                <a:spcBef>
                  <a:spcPct val="0"/>
                </a:spcBef>
                <a:spcAft>
                  <a:spcPct val="35000"/>
                </a:spcAft>
                <a:buClrTx/>
                <a:buSzTx/>
                <a:buFontTx/>
                <a:buNone/>
                <a:tabLst/>
                <a:defRPr/>
              </a:pPr>
              <a:r>
                <a:rPr kumimoji="0" lang="nl-NL" sz="1100" b="0" i="0" u="none" strike="noStrike" kern="1200" cap="none" spc="0" normalizeH="0" baseline="0" noProof="0" dirty="0">
                  <a:ln>
                    <a:noFill/>
                  </a:ln>
                  <a:solidFill>
                    <a:srgbClr val="000000"/>
                  </a:solidFill>
                  <a:effectLst/>
                  <a:uLnTx/>
                  <a:uFillTx/>
                  <a:latin typeface="Verdana"/>
                  <a:ea typeface="+mn-ea"/>
                  <a:cs typeface="+mn-cs"/>
                </a:rPr>
                <a:t>Kosten van arbeid</a:t>
              </a:r>
            </a:p>
          </p:txBody>
        </p:sp>
      </p:grpSp>
      <p:sp>
        <p:nvSpPr>
          <p:cNvPr id="35" name="Ovaal 34"/>
          <p:cNvSpPr/>
          <p:nvPr/>
        </p:nvSpPr>
        <p:spPr>
          <a:xfrm>
            <a:off x="10574079" y="2098077"/>
            <a:ext cx="474921" cy="474921"/>
          </a:xfrm>
          <a:prstGeom prst="ellipse">
            <a:avLst/>
          </a:prstGeom>
        </p:spPr>
        <p:style>
          <a:lnRef idx="1">
            <a:schemeClr val="accent1">
              <a:hueOff val="0"/>
              <a:satOff val="0"/>
              <a:lumOff val="0"/>
              <a:alphaOff val="0"/>
            </a:schemeClr>
          </a:lnRef>
          <a:fillRef idx="2">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nvGrpSpPr>
          <p:cNvPr id="36" name="Groep 35"/>
          <p:cNvGrpSpPr/>
          <p:nvPr/>
        </p:nvGrpSpPr>
        <p:grpSpPr>
          <a:xfrm>
            <a:off x="7327313" y="2710546"/>
            <a:ext cx="3040649" cy="379936"/>
            <a:chOff x="637339" y="760291"/>
            <a:chExt cx="3040649" cy="379936"/>
          </a:xfrm>
          <a:scene3d>
            <a:camera prst="orthographicFront"/>
            <a:lightRig rig="flat" dir="t"/>
          </a:scene3d>
        </p:grpSpPr>
        <p:sp>
          <p:nvSpPr>
            <p:cNvPr id="58" name="Rechthoek 57"/>
            <p:cNvSpPr/>
            <p:nvPr/>
          </p:nvSpPr>
          <p:spPr>
            <a:xfrm>
              <a:off x="637339" y="760291"/>
              <a:ext cx="3040649" cy="379936"/>
            </a:xfrm>
            <a:prstGeom prst="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59" name="Tekstvak 58"/>
            <p:cNvSpPr txBox="1"/>
            <p:nvPr/>
          </p:nvSpPr>
          <p:spPr>
            <a:xfrm>
              <a:off x="637339" y="760291"/>
              <a:ext cx="3040649" cy="379936"/>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301575" tIns="27940" rIns="27940" bIns="27940" numCol="1" spcCol="1270" anchor="ctr" anchorCtr="0">
              <a:noAutofit/>
            </a:bodyPr>
            <a:lstStyle/>
            <a:p>
              <a:pPr marL="0" marR="0" lvl="0" indent="0" algn="l" defTabSz="666750" rtl="0" eaLnBrk="1" fontAlgn="base" latinLnBrk="0" hangingPunct="1">
                <a:lnSpc>
                  <a:spcPct val="90000"/>
                </a:lnSpc>
                <a:spcBef>
                  <a:spcPct val="0"/>
                </a:spcBef>
                <a:spcAft>
                  <a:spcPct val="35000"/>
                </a:spcAft>
                <a:buClrTx/>
                <a:buSzTx/>
                <a:buFontTx/>
                <a:buNone/>
                <a:tabLst/>
                <a:defRPr/>
              </a:pPr>
              <a:r>
                <a:rPr kumimoji="0" lang="nl-NL" sz="1100" b="0" i="0" u="none" strike="noStrike" kern="1200" cap="none" spc="0" normalizeH="0" baseline="0" noProof="0" dirty="0">
                  <a:ln>
                    <a:noFill/>
                  </a:ln>
                  <a:solidFill>
                    <a:srgbClr val="000000"/>
                  </a:solidFill>
                  <a:effectLst/>
                  <a:uLnTx/>
                  <a:uFillTx/>
                  <a:latin typeface="Verdana"/>
                  <a:ea typeface="+mn-ea"/>
                  <a:cs typeface="+mn-cs"/>
                </a:rPr>
                <a:t>Reis, verblijf en langdurig verblijf</a:t>
              </a:r>
            </a:p>
          </p:txBody>
        </p:sp>
      </p:grpSp>
      <p:sp>
        <p:nvSpPr>
          <p:cNvPr id="37" name="Ovaal 36"/>
          <p:cNvSpPr/>
          <p:nvPr/>
        </p:nvSpPr>
        <p:spPr>
          <a:xfrm>
            <a:off x="10193079" y="2668317"/>
            <a:ext cx="474921" cy="474921"/>
          </a:xfrm>
          <a:prstGeom prst="ellipse">
            <a:avLst/>
          </a:prstGeom>
        </p:spPr>
        <p:style>
          <a:lnRef idx="1">
            <a:schemeClr val="accent1">
              <a:hueOff val="0"/>
              <a:satOff val="0"/>
              <a:lumOff val="0"/>
              <a:alphaOff val="0"/>
            </a:schemeClr>
          </a:lnRef>
          <a:fillRef idx="2">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nvGrpSpPr>
          <p:cNvPr id="38" name="Groep 37"/>
          <p:cNvGrpSpPr/>
          <p:nvPr/>
        </p:nvGrpSpPr>
        <p:grpSpPr>
          <a:xfrm>
            <a:off x="7319459" y="3285631"/>
            <a:ext cx="2852102" cy="379936"/>
            <a:chOff x="825886" y="1330113"/>
            <a:chExt cx="2852102" cy="379936"/>
          </a:xfrm>
          <a:scene3d>
            <a:camera prst="orthographicFront"/>
            <a:lightRig rig="flat" dir="t"/>
          </a:scene3d>
        </p:grpSpPr>
        <p:sp>
          <p:nvSpPr>
            <p:cNvPr id="56" name="Rechthoek 55"/>
            <p:cNvSpPr/>
            <p:nvPr/>
          </p:nvSpPr>
          <p:spPr>
            <a:xfrm>
              <a:off x="825886" y="1330113"/>
              <a:ext cx="2852102" cy="379936"/>
            </a:xfrm>
            <a:prstGeom prst="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57" name="Tekstvak 56"/>
            <p:cNvSpPr txBox="1"/>
            <p:nvPr/>
          </p:nvSpPr>
          <p:spPr>
            <a:xfrm>
              <a:off x="825886" y="1330113"/>
              <a:ext cx="2852102" cy="379936"/>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301575" tIns="27940" rIns="27940" bIns="27940" numCol="1" spcCol="1270" anchor="ctr" anchorCtr="0">
              <a:noAutofit/>
            </a:bodyPr>
            <a:lstStyle/>
            <a:p>
              <a:pPr marL="0" marR="0" lvl="0" indent="0" algn="l" defTabSz="666750" rtl="0" eaLnBrk="1" fontAlgn="base" latinLnBrk="0" hangingPunct="1">
                <a:lnSpc>
                  <a:spcPct val="90000"/>
                </a:lnSpc>
                <a:spcBef>
                  <a:spcPct val="0"/>
                </a:spcBef>
                <a:spcAft>
                  <a:spcPct val="35000"/>
                </a:spcAft>
                <a:buClrTx/>
                <a:buSzTx/>
                <a:buFontTx/>
                <a:buNone/>
                <a:tabLst/>
                <a:defRPr/>
              </a:pPr>
              <a:r>
                <a:rPr kumimoji="0" lang="nl-NL" sz="1100" b="0" i="0" u="none" strike="noStrike" kern="1200" cap="none" spc="0" normalizeH="0" baseline="0" noProof="0" dirty="0">
                  <a:ln>
                    <a:noFill/>
                  </a:ln>
                  <a:solidFill>
                    <a:srgbClr val="000000"/>
                  </a:solidFill>
                  <a:effectLst/>
                  <a:uLnTx/>
                  <a:uFillTx/>
                  <a:latin typeface="Verdana"/>
                  <a:ea typeface="+mn-ea"/>
                  <a:cs typeface="+mn-cs"/>
                </a:rPr>
                <a:t>Doelgroep Specifieke kosten</a:t>
              </a:r>
            </a:p>
          </p:txBody>
        </p:sp>
      </p:grpSp>
      <p:sp>
        <p:nvSpPr>
          <p:cNvPr id="39" name="Ovaal 38"/>
          <p:cNvSpPr/>
          <p:nvPr/>
        </p:nvSpPr>
        <p:spPr>
          <a:xfrm>
            <a:off x="9982200" y="3238139"/>
            <a:ext cx="474921" cy="474921"/>
          </a:xfrm>
          <a:prstGeom prst="ellipse">
            <a:avLst/>
          </a:prstGeom>
        </p:spPr>
        <p:style>
          <a:lnRef idx="1">
            <a:schemeClr val="accent1">
              <a:hueOff val="0"/>
              <a:satOff val="0"/>
              <a:lumOff val="0"/>
              <a:alphaOff val="0"/>
            </a:schemeClr>
          </a:lnRef>
          <a:fillRef idx="2">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nvGrpSpPr>
          <p:cNvPr id="40" name="Groep 39"/>
          <p:cNvGrpSpPr/>
          <p:nvPr/>
        </p:nvGrpSpPr>
        <p:grpSpPr>
          <a:xfrm>
            <a:off x="7322551" y="3855871"/>
            <a:ext cx="2791900" cy="379936"/>
            <a:chOff x="886087" y="1900353"/>
            <a:chExt cx="2791900" cy="379936"/>
          </a:xfrm>
          <a:scene3d>
            <a:camera prst="orthographicFront"/>
            <a:lightRig rig="flat" dir="t"/>
          </a:scene3d>
        </p:grpSpPr>
        <p:sp>
          <p:nvSpPr>
            <p:cNvPr id="54" name="Rechthoek 53"/>
            <p:cNvSpPr/>
            <p:nvPr/>
          </p:nvSpPr>
          <p:spPr>
            <a:xfrm>
              <a:off x="886087" y="1900353"/>
              <a:ext cx="2791900" cy="379936"/>
            </a:xfrm>
            <a:prstGeom prst="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55" name="Tekstvak 54"/>
            <p:cNvSpPr txBox="1"/>
            <p:nvPr/>
          </p:nvSpPr>
          <p:spPr>
            <a:xfrm>
              <a:off x="886087" y="1900353"/>
              <a:ext cx="2791900" cy="379936"/>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301575" tIns="27940" rIns="27940" bIns="27940" numCol="1" spcCol="1270" anchor="ctr" anchorCtr="0">
              <a:noAutofit/>
            </a:bodyPr>
            <a:lstStyle/>
            <a:p>
              <a:pPr marL="0" marR="0" lvl="0" indent="0" algn="l" defTabSz="488950" rtl="0" eaLnBrk="1" fontAlgn="base" latinLnBrk="0" hangingPunct="1">
                <a:lnSpc>
                  <a:spcPct val="90000"/>
                </a:lnSpc>
                <a:spcBef>
                  <a:spcPct val="0"/>
                </a:spcBef>
                <a:spcAft>
                  <a:spcPct val="35000"/>
                </a:spcAft>
                <a:buClrTx/>
                <a:buSzTx/>
                <a:buFontTx/>
                <a:buNone/>
                <a:tabLst/>
                <a:defRPr/>
              </a:pPr>
              <a:r>
                <a:rPr kumimoji="0" lang="nl-NL" sz="1100" b="0" i="0" u="none" strike="noStrike" kern="1200" cap="none" spc="0" normalizeH="0" baseline="0" noProof="0" dirty="0">
                  <a:ln>
                    <a:noFill/>
                  </a:ln>
                  <a:solidFill>
                    <a:srgbClr val="000000"/>
                  </a:solidFill>
                  <a:effectLst/>
                  <a:uLnTx/>
                  <a:uFillTx/>
                  <a:latin typeface="Verdana"/>
                  <a:ea typeface="+mn-ea"/>
                  <a:cs typeface="+mn-cs"/>
                </a:rPr>
                <a:t>Materieel</a:t>
              </a:r>
            </a:p>
          </p:txBody>
        </p:sp>
      </p:grpSp>
      <p:sp>
        <p:nvSpPr>
          <p:cNvPr id="41" name="Ovaal 40"/>
          <p:cNvSpPr/>
          <p:nvPr/>
        </p:nvSpPr>
        <p:spPr>
          <a:xfrm>
            <a:off x="9906000" y="3808379"/>
            <a:ext cx="474921" cy="474921"/>
          </a:xfrm>
          <a:prstGeom prst="ellipse">
            <a:avLst/>
          </a:prstGeom>
        </p:spPr>
        <p:style>
          <a:lnRef idx="1">
            <a:schemeClr val="accent1">
              <a:hueOff val="0"/>
              <a:satOff val="0"/>
              <a:lumOff val="0"/>
              <a:alphaOff val="0"/>
            </a:schemeClr>
          </a:lnRef>
          <a:fillRef idx="2">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nvGrpSpPr>
          <p:cNvPr id="42" name="Groep 41"/>
          <p:cNvGrpSpPr/>
          <p:nvPr/>
        </p:nvGrpSpPr>
        <p:grpSpPr>
          <a:xfrm>
            <a:off x="7322551" y="4426795"/>
            <a:ext cx="2852102" cy="379936"/>
            <a:chOff x="825886" y="2470593"/>
            <a:chExt cx="2852102" cy="379936"/>
          </a:xfrm>
          <a:scene3d>
            <a:camera prst="orthographicFront"/>
            <a:lightRig rig="flat" dir="t"/>
          </a:scene3d>
        </p:grpSpPr>
        <p:sp>
          <p:nvSpPr>
            <p:cNvPr id="52" name="Rechthoek 51"/>
            <p:cNvSpPr/>
            <p:nvPr/>
          </p:nvSpPr>
          <p:spPr>
            <a:xfrm>
              <a:off x="825886" y="2470593"/>
              <a:ext cx="2852102" cy="379936"/>
            </a:xfrm>
            <a:prstGeom prst="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53" name="Tekstvak 52"/>
            <p:cNvSpPr txBox="1"/>
            <p:nvPr/>
          </p:nvSpPr>
          <p:spPr>
            <a:xfrm>
              <a:off x="825886" y="2470593"/>
              <a:ext cx="2852102" cy="379936"/>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301575" tIns="27940" rIns="27940" bIns="27940" numCol="1" spcCol="1270" anchor="ctr" anchorCtr="0">
              <a:noAutofit/>
            </a:bodyPr>
            <a:lstStyle/>
            <a:p>
              <a:pPr marL="0" marR="0" lvl="0" indent="0" algn="l" defTabSz="488950" rtl="0" eaLnBrk="1" fontAlgn="base" latinLnBrk="0" hangingPunct="1">
                <a:lnSpc>
                  <a:spcPct val="90000"/>
                </a:lnSpc>
                <a:spcBef>
                  <a:spcPct val="0"/>
                </a:spcBef>
                <a:spcAft>
                  <a:spcPct val="35000"/>
                </a:spcAft>
                <a:buClrTx/>
                <a:buSzTx/>
                <a:buFontTx/>
                <a:buNone/>
                <a:tabLst/>
                <a:defRPr/>
              </a:pPr>
              <a:r>
                <a:rPr kumimoji="0" lang="nl-NL" sz="1100" b="0" i="0" u="none" strike="noStrike" kern="1200" cap="none" spc="0" normalizeH="0" baseline="0" noProof="0" dirty="0">
                  <a:ln>
                    <a:noFill/>
                  </a:ln>
                  <a:solidFill>
                    <a:srgbClr val="000000"/>
                  </a:solidFill>
                  <a:effectLst/>
                  <a:uLnTx/>
                  <a:uFillTx/>
                  <a:latin typeface="Verdana"/>
                  <a:ea typeface="+mn-ea"/>
                  <a:cs typeface="+mn-cs"/>
                </a:rPr>
                <a:t>Onroerende zaken</a:t>
              </a:r>
            </a:p>
          </p:txBody>
        </p:sp>
      </p:grpSp>
      <p:sp>
        <p:nvSpPr>
          <p:cNvPr id="43" name="Ovaal 42"/>
          <p:cNvSpPr/>
          <p:nvPr/>
        </p:nvSpPr>
        <p:spPr>
          <a:xfrm>
            <a:off x="9985689" y="4382484"/>
            <a:ext cx="474921" cy="474921"/>
          </a:xfrm>
          <a:prstGeom prst="ellipse">
            <a:avLst/>
          </a:prstGeom>
        </p:spPr>
        <p:style>
          <a:lnRef idx="1">
            <a:schemeClr val="accent1">
              <a:hueOff val="0"/>
              <a:satOff val="0"/>
              <a:lumOff val="0"/>
              <a:alphaOff val="0"/>
            </a:schemeClr>
          </a:lnRef>
          <a:fillRef idx="2">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nvGrpSpPr>
          <p:cNvPr id="44" name="Groep 43"/>
          <p:cNvGrpSpPr/>
          <p:nvPr/>
        </p:nvGrpSpPr>
        <p:grpSpPr>
          <a:xfrm>
            <a:off x="7322551" y="4995933"/>
            <a:ext cx="3040649" cy="379936"/>
            <a:chOff x="637339" y="3040415"/>
            <a:chExt cx="3040649" cy="379936"/>
          </a:xfrm>
          <a:scene3d>
            <a:camera prst="orthographicFront"/>
            <a:lightRig rig="flat" dir="t"/>
          </a:scene3d>
        </p:grpSpPr>
        <p:sp>
          <p:nvSpPr>
            <p:cNvPr id="50" name="Rechthoek 49"/>
            <p:cNvSpPr/>
            <p:nvPr/>
          </p:nvSpPr>
          <p:spPr>
            <a:xfrm>
              <a:off x="637339" y="3040415"/>
              <a:ext cx="3040649" cy="379936"/>
            </a:xfrm>
            <a:prstGeom prst="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51" name="Tekstvak 50"/>
            <p:cNvSpPr txBox="1"/>
            <p:nvPr/>
          </p:nvSpPr>
          <p:spPr>
            <a:xfrm>
              <a:off x="637339" y="3040415"/>
              <a:ext cx="3040649" cy="379936"/>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301575" tIns="27940" rIns="27940" bIns="27940" numCol="1" spcCol="1270" anchor="ctr" anchorCtr="0">
              <a:noAutofit/>
            </a:bodyPr>
            <a:lstStyle/>
            <a:p>
              <a:pPr marL="0" marR="0" lvl="0" indent="0" algn="l" defTabSz="488950" rtl="0" eaLnBrk="1" fontAlgn="base" latinLnBrk="0" hangingPunct="1">
                <a:lnSpc>
                  <a:spcPct val="90000"/>
                </a:lnSpc>
                <a:spcBef>
                  <a:spcPct val="0"/>
                </a:spcBef>
                <a:spcAft>
                  <a:spcPct val="35000"/>
                </a:spcAft>
                <a:buClrTx/>
                <a:buSzTx/>
                <a:buFontTx/>
                <a:buNone/>
                <a:tabLst/>
                <a:defRPr/>
              </a:pPr>
              <a:r>
                <a:rPr kumimoji="0" lang="nl-NL" sz="1100" b="0" i="0" u="none" strike="noStrike" kern="1200" cap="none" spc="0" normalizeH="0" baseline="0" noProof="0" dirty="0">
                  <a:ln>
                    <a:noFill/>
                  </a:ln>
                  <a:solidFill>
                    <a:srgbClr val="000000"/>
                  </a:solidFill>
                  <a:effectLst/>
                  <a:uLnTx/>
                  <a:uFillTx/>
                  <a:latin typeface="Verdana"/>
                  <a:ea typeface="+mn-ea"/>
                  <a:cs typeface="+mn-cs"/>
                </a:rPr>
                <a:t>Overige externe kosten</a:t>
              </a:r>
            </a:p>
          </p:txBody>
        </p:sp>
      </p:grpSp>
      <p:sp>
        <p:nvSpPr>
          <p:cNvPr id="45" name="Ovaal 44"/>
          <p:cNvSpPr/>
          <p:nvPr/>
        </p:nvSpPr>
        <p:spPr>
          <a:xfrm>
            <a:off x="10193079" y="4935279"/>
            <a:ext cx="474921" cy="474921"/>
          </a:xfrm>
          <a:prstGeom prst="ellipse">
            <a:avLst/>
          </a:prstGeom>
        </p:spPr>
        <p:style>
          <a:lnRef idx="1">
            <a:schemeClr val="accent1">
              <a:hueOff val="0"/>
              <a:satOff val="0"/>
              <a:lumOff val="0"/>
              <a:alphaOff val="0"/>
            </a:schemeClr>
          </a:lnRef>
          <a:fillRef idx="2">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nvGrpSpPr>
          <p:cNvPr id="46" name="Groep 45"/>
          <p:cNvGrpSpPr/>
          <p:nvPr/>
        </p:nvGrpSpPr>
        <p:grpSpPr>
          <a:xfrm>
            <a:off x="7322551" y="5565755"/>
            <a:ext cx="3384716" cy="379936"/>
            <a:chOff x="293272" y="3610654"/>
            <a:chExt cx="3384716" cy="379936"/>
          </a:xfrm>
          <a:scene3d>
            <a:camera prst="orthographicFront"/>
            <a:lightRig rig="flat" dir="t"/>
          </a:scene3d>
        </p:grpSpPr>
        <p:sp>
          <p:nvSpPr>
            <p:cNvPr id="48" name="Rechthoek 47"/>
            <p:cNvSpPr/>
            <p:nvPr/>
          </p:nvSpPr>
          <p:spPr>
            <a:xfrm>
              <a:off x="293272" y="3610654"/>
              <a:ext cx="3384716" cy="379936"/>
            </a:xfrm>
            <a:prstGeom prst="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49" name="Tekstvak 48"/>
            <p:cNvSpPr txBox="1"/>
            <p:nvPr/>
          </p:nvSpPr>
          <p:spPr>
            <a:xfrm>
              <a:off x="293272" y="3610654"/>
              <a:ext cx="3384716" cy="379936"/>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301575" tIns="27940" rIns="27940" bIns="27940" numCol="1" spcCol="1270" anchor="ctr" anchorCtr="0">
              <a:noAutofit/>
            </a:bodyPr>
            <a:lstStyle/>
            <a:p>
              <a:pPr marL="0" marR="0" lvl="0" indent="0" algn="l" defTabSz="488950" rtl="0" eaLnBrk="1" fontAlgn="base" latinLnBrk="0" hangingPunct="1">
                <a:lnSpc>
                  <a:spcPct val="90000"/>
                </a:lnSpc>
                <a:spcBef>
                  <a:spcPct val="0"/>
                </a:spcBef>
                <a:spcAft>
                  <a:spcPct val="35000"/>
                </a:spcAft>
                <a:buClrTx/>
                <a:buSzTx/>
                <a:buFontTx/>
                <a:buNone/>
                <a:tabLst/>
                <a:defRPr/>
              </a:pPr>
              <a:r>
                <a:rPr kumimoji="0" lang="nl-NL" sz="1100" b="0" i="0" u="none" strike="noStrike" kern="1200" cap="none" spc="0" normalizeH="0" baseline="0" noProof="0" dirty="0">
                  <a:ln>
                    <a:noFill/>
                  </a:ln>
                  <a:solidFill>
                    <a:srgbClr val="000000"/>
                  </a:solidFill>
                  <a:effectLst/>
                  <a:uLnTx/>
                  <a:uFillTx/>
                  <a:latin typeface="Verdana"/>
                  <a:ea typeface="+mn-ea"/>
                  <a:cs typeface="+mn-cs"/>
                </a:rPr>
                <a:t>Indirecte kosten</a:t>
              </a:r>
            </a:p>
          </p:txBody>
        </p:sp>
      </p:grpSp>
      <p:sp>
        <p:nvSpPr>
          <p:cNvPr id="47" name="Ovaal 46"/>
          <p:cNvSpPr/>
          <p:nvPr/>
        </p:nvSpPr>
        <p:spPr>
          <a:xfrm>
            <a:off x="10574079" y="5518680"/>
            <a:ext cx="474921" cy="474921"/>
          </a:xfrm>
          <a:prstGeom prst="ellipse">
            <a:avLst/>
          </a:prstGeom>
        </p:spPr>
        <p:style>
          <a:lnRef idx="1">
            <a:schemeClr val="accent1">
              <a:hueOff val="0"/>
              <a:satOff val="0"/>
              <a:lumOff val="0"/>
              <a:alphaOff val="0"/>
            </a:schemeClr>
          </a:lnRef>
          <a:fillRef idx="2">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cxnSp>
        <p:nvCxnSpPr>
          <p:cNvPr id="10" name="Rechte verbindingslijn met pijl 9"/>
          <p:cNvCxnSpPr/>
          <p:nvPr/>
        </p:nvCxnSpPr>
        <p:spPr>
          <a:xfrm>
            <a:off x="4191000" y="2362200"/>
            <a:ext cx="29718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Rechte verbindingslijn met pijl 11"/>
          <p:cNvCxnSpPr/>
          <p:nvPr/>
        </p:nvCxnSpPr>
        <p:spPr>
          <a:xfrm flipV="1">
            <a:off x="4191000" y="2438400"/>
            <a:ext cx="2971800" cy="7048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7" name="Rechte verbindingslijn met pijl 66"/>
          <p:cNvCxnSpPr/>
          <p:nvPr/>
        </p:nvCxnSpPr>
        <p:spPr>
          <a:xfrm flipV="1">
            <a:off x="4217936" y="2502417"/>
            <a:ext cx="2962585" cy="23037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9" name="Rechte verbindingslijn met pijl 68"/>
          <p:cNvCxnSpPr/>
          <p:nvPr/>
        </p:nvCxnSpPr>
        <p:spPr>
          <a:xfrm>
            <a:off x="4191000" y="2362200"/>
            <a:ext cx="2989521" cy="5383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0" name="Rechte verbindingslijn met pijl 69"/>
          <p:cNvCxnSpPr/>
          <p:nvPr/>
        </p:nvCxnSpPr>
        <p:spPr>
          <a:xfrm>
            <a:off x="4204175" y="2373868"/>
            <a:ext cx="2989521" cy="16719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1" name="Rechte verbindingslijn met pijl 70"/>
          <p:cNvCxnSpPr/>
          <p:nvPr/>
        </p:nvCxnSpPr>
        <p:spPr>
          <a:xfrm>
            <a:off x="4217936" y="2373868"/>
            <a:ext cx="2968032" cy="22257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2" name="Rechte verbindingslijn met pijl 71"/>
          <p:cNvCxnSpPr/>
          <p:nvPr/>
        </p:nvCxnSpPr>
        <p:spPr>
          <a:xfrm>
            <a:off x="4233708" y="2393038"/>
            <a:ext cx="2974698" cy="27965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3" name="Rechte verbindingslijn met pijl 72"/>
          <p:cNvCxnSpPr/>
          <p:nvPr/>
        </p:nvCxnSpPr>
        <p:spPr>
          <a:xfrm>
            <a:off x="4228261" y="2393038"/>
            <a:ext cx="2989981" cy="33421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4" name="Rechte verbindingslijn met pijl 73"/>
          <p:cNvCxnSpPr/>
          <p:nvPr/>
        </p:nvCxnSpPr>
        <p:spPr>
          <a:xfrm flipV="1">
            <a:off x="4217936" y="2992368"/>
            <a:ext cx="2955105" cy="1508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5" name="Rechte verbindingslijn met pijl 74"/>
          <p:cNvCxnSpPr/>
          <p:nvPr/>
        </p:nvCxnSpPr>
        <p:spPr>
          <a:xfrm>
            <a:off x="4212489" y="3139450"/>
            <a:ext cx="2960552" cy="3445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6" name="Rechte verbindingslijn met pijl 75"/>
          <p:cNvCxnSpPr/>
          <p:nvPr/>
        </p:nvCxnSpPr>
        <p:spPr>
          <a:xfrm>
            <a:off x="4228261" y="2388008"/>
            <a:ext cx="2961475" cy="10624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7" name="Rechte verbindingslijn met pijl 76"/>
          <p:cNvCxnSpPr/>
          <p:nvPr/>
        </p:nvCxnSpPr>
        <p:spPr>
          <a:xfrm>
            <a:off x="4217936" y="4806731"/>
            <a:ext cx="2975760" cy="92904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9" name="Linkeraccolade 78"/>
          <p:cNvSpPr/>
          <p:nvPr/>
        </p:nvSpPr>
        <p:spPr>
          <a:xfrm>
            <a:off x="6863707" y="2668317"/>
            <a:ext cx="588842" cy="332528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nl-NL" sz="2400" b="0" i="0" u="none" strike="noStrike" kern="1200" cap="none" spc="0" normalizeH="0" baseline="0" noProof="0">
              <a:ln>
                <a:noFill/>
              </a:ln>
              <a:solidFill>
                <a:srgbClr val="000000"/>
              </a:solidFill>
              <a:effectLst/>
              <a:uLnTx/>
              <a:uFillTx/>
              <a:latin typeface="Verdana"/>
              <a:ea typeface="+mn-ea"/>
              <a:cs typeface="+mn-cs"/>
            </a:endParaRPr>
          </a:p>
        </p:txBody>
      </p:sp>
      <p:cxnSp>
        <p:nvCxnSpPr>
          <p:cNvPr id="81" name="Rechte verbindingslijn 80"/>
          <p:cNvCxnSpPr>
            <a:endCxn id="79" idx="1"/>
          </p:cNvCxnSpPr>
          <p:nvPr/>
        </p:nvCxnSpPr>
        <p:spPr>
          <a:xfrm flipV="1">
            <a:off x="4204175" y="4330959"/>
            <a:ext cx="2659532" cy="475183"/>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9596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2"/>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7"/>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69"/>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70"/>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71"/>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72"/>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73"/>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74"/>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75"/>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76"/>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77"/>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79"/>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1" grpId="0" animBg="1"/>
      <p:bldP spid="32" grpId="0"/>
      <p:bldP spid="7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 name="Diagram 32"/>
          <p:cNvGraphicFramePr/>
          <p:nvPr/>
        </p:nvGraphicFramePr>
        <p:xfrm>
          <a:off x="-1524000" y="1742044"/>
          <a:ext cx="6536635" cy="44935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a:extLst>
              <a:ext uri="{FF2B5EF4-FFF2-40B4-BE49-F238E27FC236}">
                <a16:creationId xmlns:a16="http://schemas.microsoft.com/office/drawing/2014/main" id="{B62DFA1F-1539-7A4D-8618-10D55898A70C}"/>
              </a:ext>
            </a:extLst>
          </p:cNvPr>
          <p:cNvSpPr txBox="1"/>
          <p:nvPr/>
        </p:nvSpPr>
        <p:spPr>
          <a:xfrm>
            <a:off x="3538527" y="870291"/>
            <a:ext cx="5080238" cy="553998"/>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000" b="1" i="0" u="none" strike="noStrike" kern="1200" cap="none" spc="0" normalizeH="0" baseline="0" noProof="0" dirty="0" err="1">
                <a:ln>
                  <a:noFill/>
                </a:ln>
                <a:solidFill>
                  <a:srgbClr val="8FCAE7"/>
                </a:solidFill>
                <a:effectLst/>
                <a:uLnTx/>
                <a:uFillTx/>
                <a:latin typeface="Poppins" pitchFamily="2" charset="77"/>
                <a:ea typeface="+mn-ea"/>
                <a:cs typeface="Poppins" pitchFamily="2" charset="77"/>
              </a:rPr>
              <a:t>Kosten</a:t>
            </a:r>
            <a:r>
              <a:rPr kumimoji="0" lang="en-US" sz="3000" b="1" i="0" u="none" strike="noStrike" kern="1200" cap="none" spc="0" normalizeH="0" baseline="0" noProof="0" dirty="0">
                <a:ln>
                  <a:noFill/>
                </a:ln>
                <a:solidFill>
                  <a:srgbClr val="8FCAE7"/>
                </a:solidFill>
                <a:effectLst/>
                <a:uLnTx/>
                <a:uFillTx/>
                <a:latin typeface="Poppins" pitchFamily="2" charset="77"/>
                <a:ea typeface="+mn-ea"/>
                <a:cs typeface="Poppins" pitchFamily="2" charset="77"/>
              </a:rPr>
              <a:t> van </a:t>
            </a:r>
            <a:r>
              <a:rPr kumimoji="0" lang="en-US" sz="3000" b="1" i="0" u="none" strike="noStrike" kern="1200" cap="none" spc="0" normalizeH="0" baseline="0" noProof="0" dirty="0" err="1">
                <a:ln>
                  <a:noFill/>
                </a:ln>
                <a:solidFill>
                  <a:srgbClr val="8FCAE7"/>
                </a:solidFill>
                <a:effectLst/>
                <a:uLnTx/>
                <a:uFillTx/>
                <a:latin typeface="Poppins" pitchFamily="2" charset="77"/>
                <a:ea typeface="+mn-ea"/>
                <a:cs typeface="Poppins" pitchFamily="2" charset="77"/>
              </a:rPr>
              <a:t>arbeid</a:t>
            </a:r>
            <a:r>
              <a:rPr kumimoji="0" lang="en-US" sz="3000" b="1" i="0" u="none" strike="noStrike" kern="1200" cap="none" spc="0" normalizeH="0" baseline="0" noProof="0" dirty="0">
                <a:ln>
                  <a:noFill/>
                </a:ln>
                <a:solidFill>
                  <a:srgbClr val="8FCAE7"/>
                </a:solidFill>
                <a:effectLst/>
                <a:uLnTx/>
                <a:uFillTx/>
                <a:latin typeface="Poppins" pitchFamily="2" charset="77"/>
                <a:ea typeface="+mn-ea"/>
                <a:cs typeface="Poppins" pitchFamily="2" charset="77"/>
              </a:rPr>
              <a:t> (Art. 13)</a:t>
            </a:r>
          </a:p>
        </p:txBody>
      </p:sp>
      <p:graphicFrame>
        <p:nvGraphicFramePr>
          <p:cNvPr id="3" name="Diagram 2"/>
          <p:cNvGraphicFramePr/>
          <p:nvPr>
            <p:extLst>
              <p:ext uri="{D42A27DB-BD31-4B8C-83A1-F6EECF244321}">
                <p14:modId xmlns:p14="http://schemas.microsoft.com/office/powerpoint/2010/main" val="2021542411"/>
              </p:ext>
            </p:extLst>
          </p:nvPr>
        </p:nvGraphicFramePr>
        <p:xfrm>
          <a:off x="3733800" y="1360888"/>
          <a:ext cx="8128000" cy="541866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28" name="Rounded Rectangle 5">
            <a:extLst>
              <a:ext uri="{FF2B5EF4-FFF2-40B4-BE49-F238E27FC236}">
                <a16:creationId xmlns:a16="http://schemas.microsoft.com/office/drawing/2014/main" id="{A2F83D5D-A503-3644-8364-95428DC17D79}"/>
              </a:ext>
            </a:extLst>
          </p:cNvPr>
          <p:cNvSpPr/>
          <p:nvPr/>
        </p:nvSpPr>
        <p:spPr>
          <a:xfrm>
            <a:off x="3565387" y="1600200"/>
            <a:ext cx="8464826" cy="4940045"/>
          </a:xfrm>
          <a:prstGeom prst="roundRect">
            <a:avLst>
              <a:gd name="adj" fmla="val 8174"/>
            </a:avLst>
          </a:prstGeom>
          <a:noFill/>
          <a:ln w="38100" cap="rnd">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3599" b="0" i="0" u="none" strike="noStrike" kern="1200" cap="none" spc="0" normalizeH="0" baseline="0" noProof="0" dirty="0">
              <a:ln>
                <a:noFill/>
              </a:ln>
              <a:solidFill>
                <a:srgbClr val="FFFFFF"/>
              </a:solidFill>
              <a:effectLst/>
              <a:uLnTx/>
              <a:uFillTx/>
              <a:latin typeface="Lato Light" panose="020F0502020204030203" pitchFamily="34" charset="0"/>
              <a:ea typeface="+mn-ea"/>
              <a:cs typeface="+mn-cs"/>
            </a:endParaRPr>
          </a:p>
        </p:txBody>
      </p:sp>
    </p:spTree>
    <p:extLst>
      <p:ext uri="{BB962C8B-B14F-4D97-AF65-F5344CB8AC3E}">
        <p14:creationId xmlns:p14="http://schemas.microsoft.com/office/powerpoint/2010/main" val="3255170938"/>
      </p:ext>
    </p:extLst>
  </p:cSld>
  <p:clrMapOvr>
    <a:masterClrMapping/>
  </p:clrMapOvr>
</p:sld>
</file>

<file path=ppt/theme/theme1.xml><?xml version="1.0" encoding="utf-8"?>
<a:theme xmlns:a="http://schemas.openxmlformats.org/drawingml/2006/main" name="SZW Nederlands Rijkshuisstijl Robijnrood">
  <a:themeElements>
    <a:clrScheme name="Aangepast 56">
      <a:dk1>
        <a:srgbClr val="000000"/>
      </a:dk1>
      <a:lt1>
        <a:srgbClr val="FFFFFF"/>
      </a:lt1>
      <a:dk2>
        <a:srgbClr val="CA005D"/>
      </a:dk2>
      <a:lt2>
        <a:srgbClr val="F6D8E6"/>
      </a:lt2>
      <a:accent1>
        <a:srgbClr val="F9E11E"/>
      </a:accent1>
      <a:accent2>
        <a:srgbClr val="FFB612"/>
      </a:accent2>
      <a:accent3>
        <a:srgbClr val="777C00"/>
      </a:accent3>
      <a:accent4>
        <a:srgbClr val="75D1B5"/>
      </a:accent4>
      <a:accent5>
        <a:srgbClr val="8EC9E7"/>
      </a:accent5>
      <a:accent6>
        <a:srgbClr val="017BC6"/>
      </a:accent6>
      <a:hlink>
        <a:srgbClr val="CA205D"/>
      </a:hlink>
      <a:folHlink>
        <a:srgbClr val="F6D8E6"/>
      </a:folHlink>
    </a:clrScheme>
    <a:fontScheme name="Rijkshuisstijl">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aars">
      <a:srgbClr val="42145F"/>
    </a:custClr>
    <a:custClr name="Donkerblauw">
      <a:srgbClr val="01689B"/>
    </a:custClr>
    <a:custClr name="Hemelblauw">
      <a:srgbClr val="007BC7"/>
    </a:custClr>
    <a:custClr name="Violet">
      <a:srgbClr val="A90061"/>
    </a:custClr>
    <a:custClr name="Robijnrood">
      <a:srgbClr val="CA005D"/>
    </a:custClr>
    <a:custClr name="Rood">
      <a:srgbClr val="D52B1E"/>
    </a:custClr>
    <a:custClr name="Donkergroen">
      <a:srgbClr val="275937"/>
    </a:custClr>
    <a:custClr name="Groen">
      <a:srgbClr val="39870C"/>
    </a:custClr>
    <a:custClr name="Mosgroen">
      <a:srgbClr val="777C00"/>
    </a:custClr>
    <a:custClr name="Donkerbruin">
      <a:srgbClr val="673327"/>
    </a:custClr>
    <a:custClr name="Licht Paars">
      <a:srgbClr val="C6B8CF"/>
    </a:custClr>
    <a:custClr name="Licht Donkerblauw">
      <a:srgbClr val="CCE0F1"/>
    </a:custClr>
    <a:custClr name="Licht Hemelblauw">
      <a:srgbClr val="DDEFF8"/>
    </a:custClr>
    <a:custClr name="Licht Violet">
      <a:srgbClr val="E5B2CF"/>
    </a:custClr>
    <a:custClr name="Licht Robijnrood">
      <a:srgbClr val="EFB2CE"/>
    </a:custClr>
    <a:custClr name="Licht Rood">
      <a:srgbClr val="F2BFBB"/>
    </a:custClr>
    <a:custClr name="Licht Donkergroen">
      <a:srgbClr val="BECDC3"/>
    </a:custClr>
    <a:custClr name="Licht Groen">
      <a:srgbClr val="C3DBB6"/>
    </a:custClr>
    <a:custClr name="Licht Mosgroen">
      <a:srgbClr val="D6D7B2"/>
    </a:custClr>
    <a:custClr name="Licht Donkerbruin">
      <a:srgbClr val="D1C1BE"/>
    </a:custClr>
    <a:custClr name="Bruin">
      <a:srgbClr val="94710A"/>
    </a:custClr>
    <a:custClr name="Geel">
      <a:srgbClr val="F9E11E"/>
    </a:custClr>
    <a:custClr name="Donkergeel">
      <a:srgbClr val="FFB612"/>
    </a:custClr>
    <a:custClr name="Oranje">
      <a:srgbClr val="E17000"/>
    </a:custClr>
    <a:custClr name="Roze">
      <a:srgbClr val="F092CD"/>
    </a:custClr>
    <a:custClr name="Lichtblauw">
      <a:srgbClr val="8FCAE7"/>
    </a:custClr>
    <a:custClr name="Mintgroen">
      <a:srgbClr val="76D2B6"/>
    </a:custClr>
    <a:custClr name="Grijs 7">
      <a:srgbClr val="535353"/>
    </a:custClr>
    <a:custClr name="Grijs 6">
      <a:srgbClr val="696969"/>
    </a:custClr>
    <a:custClr name="Grijs 5">
      <a:srgbClr val="999999"/>
    </a:custClr>
    <a:custClr name="Licht Bruin">
      <a:srgbClr val="DFD4B5"/>
    </a:custClr>
    <a:custClr name="Licht Geel">
      <a:srgbClr val="FDF6BB"/>
    </a:custClr>
    <a:custClr name="Licht Donkergeel">
      <a:srgbClr val="FFE9B7"/>
    </a:custClr>
    <a:custClr name="Licht Oranje">
      <a:srgbClr val="F6D4B2"/>
    </a:custClr>
    <a:custClr name="Licht Roze">
      <a:srgbClr val="FADEF0"/>
    </a:custClr>
    <a:custClr name="Licht Lichtblauw">
      <a:srgbClr val="DDEFF8"/>
    </a:custClr>
    <a:custClr name="Licht Mintgroen">
      <a:srgbClr val="D6F1E9"/>
    </a:custClr>
    <a:custClr name="Grijs 4">
      <a:srgbClr val="B4B4B4"/>
    </a:custClr>
    <a:custClr name="Grijs 3">
      <a:srgbClr val="CCCCCC"/>
    </a:custClr>
    <a:custClr name="Grijs 2">
      <a:srgbClr val="E6E6E6"/>
    </a:custClr>
  </a:custClrLst>
  <a:extLst>
    <a:ext uri="{05A4C25C-085E-4340-85A3-A5531E510DB2}">
      <thm15:themeFamily xmlns:thm15="http://schemas.microsoft.com/office/thememl/2012/main" name="18024 RIJK - Sjabloon 16x9 Robijnrood" id="{BB1D537E-5BFC-4D8B-B73A-92AE80AD10DA}" vid="{3C6FA6C6-0D5F-48A8-9B21-DE2EC436A339}"/>
    </a:ext>
  </a:extLst>
</a:theme>
</file>

<file path=ppt/theme/theme10.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ZW Engels Rijkshuisstijl Robijnrood">
  <a:themeElements>
    <a:clrScheme name="Aangepast 56">
      <a:dk1>
        <a:srgbClr val="000000"/>
      </a:dk1>
      <a:lt1>
        <a:srgbClr val="FFFFFF"/>
      </a:lt1>
      <a:dk2>
        <a:srgbClr val="CA005D"/>
      </a:dk2>
      <a:lt2>
        <a:srgbClr val="F6D8E6"/>
      </a:lt2>
      <a:accent1>
        <a:srgbClr val="F9E11E"/>
      </a:accent1>
      <a:accent2>
        <a:srgbClr val="FFB612"/>
      </a:accent2>
      <a:accent3>
        <a:srgbClr val="777C00"/>
      </a:accent3>
      <a:accent4>
        <a:srgbClr val="75D1B5"/>
      </a:accent4>
      <a:accent5>
        <a:srgbClr val="8EC9E7"/>
      </a:accent5>
      <a:accent6>
        <a:srgbClr val="017BC6"/>
      </a:accent6>
      <a:hlink>
        <a:srgbClr val="CA205D"/>
      </a:hlink>
      <a:folHlink>
        <a:srgbClr val="F6D8E6"/>
      </a:folHlink>
    </a:clrScheme>
    <a:fontScheme name="Rijkshuisstijl">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aars">
      <a:srgbClr val="42145F"/>
    </a:custClr>
    <a:custClr name="Donkerblauw">
      <a:srgbClr val="01689B"/>
    </a:custClr>
    <a:custClr name="Hemelblauw">
      <a:srgbClr val="007BC7"/>
    </a:custClr>
    <a:custClr name="Violet">
      <a:srgbClr val="A90061"/>
    </a:custClr>
    <a:custClr name="Robijnrood">
      <a:srgbClr val="CA005D"/>
    </a:custClr>
    <a:custClr name="Rood">
      <a:srgbClr val="D52B1E"/>
    </a:custClr>
    <a:custClr name="Donkergroen">
      <a:srgbClr val="275937"/>
    </a:custClr>
    <a:custClr name="Groen">
      <a:srgbClr val="39870C"/>
    </a:custClr>
    <a:custClr name="Mosgroen">
      <a:srgbClr val="777C00"/>
    </a:custClr>
    <a:custClr name="Donkerbruin">
      <a:srgbClr val="673327"/>
    </a:custClr>
    <a:custClr name="Licht Paars">
      <a:srgbClr val="C6B8CF"/>
    </a:custClr>
    <a:custClr name="Licht Donkerblauw">
      <a:srgbClr val="CCE0F1"/>
    </a:custClr>
    <a:custClr name="Licht Hemelblauw">
      <a:srgbClr val="DDEFF8"/>
    </a:custClr>
    <a:custClr name="Licht Violet">
      <a:srgbClr val="E5B2CF"/>
    </a:custClr>
    <a:custClr name="Licht Robijnrood">
      <a:srgbClr val="EFB2CE"/>
    </a:custClr>
    <a:custClr name="Licht Rood">
      <a:srgbClr val="F2BFBB"/>
    </a:custClr>
    <a:custClr name="Licht Donkergroen">
      <a:srgbClr val="BECDC3"/>
    </a:custClr>
    <a:custClr name="Licht Groen">
      <a:srgbClr val="C3DBB6"/>
    </a:custClr>
    <a:custClr name="Licht Mosgroen">
      <a:srgbClr val="D6D7B2"/>
    </a:custClr>
    <a:custClr name="Licht Donkerbruin">
      <a:srgbClr val="D1C1BE"/>
    </a:custClr>
    <a:custClr name="Bruin">
      <a:srgbClr val="94710A"/>
    </a:custClr>
    <a:custClr name="Geel">
      <a:srgbClr val="F9E11E"/>
    </a:custClr>
    <a:custClr name="Donkergeel">
      <a:srgbClr val="FFB612"/>
    </a:custClr>
    <a:custClr name="Oranje">
      <a:srgbClr val="E17000"/>
    </a:custClr>
    <a:custClr name="Roze">
      <a:srgbClr val="F092CD"/>
    </a:custClr>
    <a:custClr name="Lichtblauw">
      <a:srgbClr val="8FCAE7"/>
    </a:custClr>
    <a:custClr name="Mintgroen">
      <a:srgbClr val="76D2B6"/>
    </a:custClr>
    <a:custClr name="Grijs 7">
      <a:srgbClr val="535353"/>
    </a:custClr>
    <a:custClr name="Grijs 6">
      <a:srgbClr val="696969"/>
    </a:custClr>
    <a:custClr name="Grijs 5">
      <a:srgbClr val="999999"/>
    </a:custClr>
    <a:custClr name="Licht Bruin">
      <a:srgbClr val="DFD4B5"/>
    </a:custClr>
    <a:custClr name="Licht Geel">
      <a:srgbClr val="FDF6BB"/>
    </a:custClr>
    <a:custClr name="Licht Donkergeel">
      <a:srgbClr val="FFE9B7"/>
    </a:custClr>
    <a:custClr name="Licht Oranje">
      <a:srgbClr val="F6D4B2"/>
    </a:custClr>
    <a:custClr name="Licht Roze">
      <a:srgbClr val="FADEF0"/>
    </a:custClr>
    <a:custClr name="Licht Lichtblauw">
      <a:srgbClr val="DDEFF8"/>
    </a:custClr>
    <a:custClr name="Licht Mintgroen">
      <a:srgbClr val="D6F1E9"/>
    </a:custClr>
    <a:custClr name="Grijs 4">
      <a:srgbClr val="B4B4B4"/>
    </a:custClr>
    <a:custClr name="Grijs 3">
      <a:srgbClr val="CCCCCC"/>
    </a:custClr>
    <a:custClr name="Grijs 2">
      <a:srgbClr val="E6E6E6"/>
    </a:custClr>
  </a:custClrLst>
  <a:extLst>
    <a:ext uri="{05A4C25C-085E-4340-85A3-A5531E510DB2}">
      <thm15:themeFamily xmlns:thm15="http://schemas.microsoft.com/office/thememl/2012/main" name="18024 RIJK - Sjabloon 16x9 Robijnrood" id="{BB1D537E-5BFC-4D8B-B73A-92AE80AD10DA}" vid="{3C6FA6C6-0D5F-48A8-9B21-DE2EC436A339}"/>
    </a:ext>
  </a:extLst>
</a:theme>
</file>

<file path=ppt/theme/theme3.xml><?xml version="1.0" encoding="utf-8"?>
<a:theme xmlns:a="http://schemas.openxmlformats.org/drawingml/2006/main" name="SZW Frans Rijkshuisstijl Robijnrood">
  <a:themeElements>
    <a:clrScheme name="Aangepast 56">
      <a:dk1>
        <a:srgbClr val="000000"/>
      </a:dk1>
      <a:lt1>
        <a:srgbClr val="FFFFFF"/>
      </a:lt1>
      <a:dk2>
        <a:srgbClr val="CA005D"/>
      </a:dk2>
      <a:lt2>
        <a:srgbClr val="F6D8E6"/>
      </a:lt2>
      <a:accent1>
        <a:srgbClr val="F9E11E"/>
      </a:accent1>
      <a:accent2>
        <a:srgbClr val="FFB612"/>
      </a:accent2>
      <a:accent3>
        <a:srgbClr val="777C00"/>
      </a:accent3>
      <a:accent4>
        <a:srgbClr val="75D1B5"/>
      </a:accent4>
      <a:accent5>
        <a:srgbClr val="8EC9E7"/>
      </a:accent5>
      <a:accent6>
        <a:srgbClr val="017BC6"/>
      </a:accent6>
      <a:hlink>
        <a:srgbClr val="CA205D"/>
      </a:hlink>
      <a:folHlink>
        <a:srgbClr val="F6D8E6"/>
      </a:folHlink>
    </a:clrScheme>
    <a:fontScheme name="Rijkshuisstijl">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aars">
      <a:srgbClr val="42145F"/>
    </a:custClr>
    <a:custClr name="Donkerblauw">
      <a:srgbClr val="01689B"/>
    </a:custClr>
    <a:custClr name="Hemelblauw">
      <a:srgbClr val="007BC7"/>
    </a:custClr>
    <a:custClr name="Violet">
      <a:srgbClr val="A90061"/>
    </a:custClr>
    <a:custClr name="Robijnrood">
      <a:srgbClr val="CA005D"/>
    </a:custClr>
    <a:custClr name="Rood">
      <a:srgbClr val="D52B1E"/>
    </a:custClr>
    <a:custClr name="Donkergroen">
      <a:srgbClr val="275937"/>
    </a:custClr>
    <a:custClr name="Groen">
      <a:srgbClr val="39870C"/>
    </a:custClr>
    <a:custClr name="Mosgroen">
      <a:srgbClr val="777C00"/>
    </a:custClr>
    <a:custClr name="Donkerbruin">
      <a:srgbClr val="673327"/>
    </a:custClr>
    <a:custClr name="Licht Paars">
      <a:srgbClr val="C6B8CF"/>
    </a:custClr>
    <a:custClr name="Licht Donkerblauw">
      <a:srgbClr val="CCE0F1"/>
    </a:custClr>
    <a:custClr name="Licht Hemelblauw">
      <a:srgbClr val="DDEFF8"/>
    </a:custClr>
    <a:custClr name="Licht Violet">
      <a:srgbClr val="E5B2CF"/>
    </a:custClr>
    <a:custClr name="Licht Robijnrood">
      <a:srgbClr val="EFB2CE"/>
    </a:custClr>
    <a:custClr name="Licht Rood">
      <a:srgbClr val="F2BFBB"/>
    </a:custClr>
    <a:custClr name="Licht Donkergroen">
      <a:srgbClr val="BECDC3"/>
    </a:custClr>
    <a:custClr name="Licht Groen">
      <a:srgbClr val="C3DBB6"/>
    </a:custClr>
    <a:custClr name="Licht Mosgroen">
      <a:srgbClr val="D6D7B2"/>
    </a:custClr>
    <a:custClr name="Licht Donkerbruin">
      <a:srgbClr val="D1C1BE"/>
    </a:custClr>
    <a:custClr name="Bruin">
      <a:srgbClr val="94710A"/>
    </a:custClr>
    <a:custClr name="Geel">
      <a:srgbClr val="F9E11E"/>
    </a:custClr>
    <a:custClr name="Donkergeel">
      <a:srgbClr val="FFB612"/>
    </a:custClr>
    <a:custClr name="Oranje">
      <a:srgbClr val="E17000"/>
    </a:custClr>
    <a:custClr name="Roze">
      <a:srgbClr val="F092CD"/>
    </a:custClr>
    <a:custClr name="Lichtblauw">
      <a:srgbClr val="8FCAE7"/>
    </a:custClr>
    <a:custClr name="Mintgroen">
      <a:srgbClr val="76D2B6"/>
    </a:custClr>
    <a:custClr name="Grijs 7">
      <a:srgbClr val="535353"/>
    </a:custClr>
    <a:custClr name="Grijs 6">
      <a:srgbClr val="696969"/>
    </a:custClr>
    <a:custClr name="Grijs 5">
      <a:srgbClr val="999999"/>
    </a:custClr>
    <a:custClr name="Licht Bruin">
      <a:srgbClr val="DFD4B5"/>
    </a:custClr>
    <a:custClr name="Licht Geel">
      <a:srgbClr val="FDF6BB"/>
    </a:custClr>
    <a:custClr name="Licht Donkergeel">
      <a:srgbClr val="FFE9B7"/>
    </a:custClr>
    <a:custClr name="Licht Oranje">
      <a:srgbClr val="F6D4B2"/>
    </a:custClr>
    <a:custClr name="Licht Roze">
      <a:srgbClr val="FADEF0"/>
    </a:custClr>
    <a:custClr name="Licht Lichtblauw">
      <a:srgbClr val="DDEFF8"/>
    </a:custClr>
    <a:custClr name="Licht Mintgroen">
      <a:srgbClr val="D6F1E9"/>
    </a:custClr>
    <a:custClr name="Grijs 4">
      <a:srgbClr val="B4B4B4"/>
    </a:custClr>
    <a:custClr name="Grijs 3">
      <a:srgbClr val="CCCCCC"/>
    </a:custClr>
    <a:custClr name="Grijs 2">
      <a:srgbClr val="E6E6E6"/>
    </a:custClr>
  </a:custClrLst>
  <a:extLst>
    <a:ext uri="{05A4C25C-085E-4340-85A3-A5531E510DB2}">
      <thm15:themeFamily xmlns:thm15="http://schemas.microsoft.com/office/thememl/2012/main" name="18024 RIJK - Sjabloon 16x9 Robijnrood" id="{BB1D537E-5BFC-4D8B-B73A-92AE80AD10DA}" vid="{3C6FA6C6-0D5F-48A8-9B21-DE2EC436A339}"/>
    </a:ext>
  </a:extLst>
</a:theme>
</file>

<file path=ppt/theme/theme4.xml><?xml version="1.0" encoding="utf-8"?>
<a:theme xmlns:a="http://schemas.openxmlformats.org/drawingml/2006/main" name="SZW Duits Rijkshuisstijl Robijnrood">
  <a:themeElements>
    <a:clrScheme name="Aangepast 56">
      <a:dk1>
        <a:srgbClr val="000000"/>
      </a:dk1>
      <a:lt1>
        <a:srgbClr val="FFFFFF"/>
      </a:lt1>
      <a:dk2>
        <a:srgbClr val="CA005D"/>
      </a:dk2>
      <a:lt2>
        <a:srgbClr val="F6D8E6"/>
      </a:lt2>
      <a:accent1>
        <a:srgbClr val="F9E11E"/>
      </a:accent1>
      <a:accent2>
        <a:srgbClr val="FFB612"/>
      </a:accent2>
      <a:accent3>
        <a:srgbClr val="777C00"/>
      </a:accent3>
      <a:accent4>
        <a:srgbClr val="75D1B5"/>
      </a:accent4>
      <a:accent5>
        <a:srgbClr val="8EC9E7"/>
      </a:accent5>
      <a:accent6>
        <a:srgbClr val="017BC6"/>
      </a:accent6>
      <a:hlink>
        <a:srgbClr val="CA205D"/>
      </a:hlink>
      <a:folHlink>
        <a:srgbClr val="F6D8E6"/>
      </a:folHlink>
    </a:clrScheme>
    <a:fontScheme name="Rijkshuisstijl">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aars">
      <a:srgbClr val="42145F"/>
    </a:custClr>
    <a:custClr name="Donkerblauw">
      <a:srgbClr val="01689B"/>
    </a:custClr>
    <a:custClr name="Hemelblauw">
      <a:srgbClr val="007BC7"/>
    </a:custClr>
    <a:custClr name="Violet">
      <a:srgbClr val="A90061"/>
    </a:custClr>
    <a:custClr name="Robijnrood">
      <a:srgbClr val="CA005D"/>
    </a:custClr>
    <a:custClr name="Rood">
      <a:srgbClr val="D52B1E"/>
    </a:custClr>
    <a:custClr name="Donkergroen">
      <a:srgbClr val="275937"/>
    </a:custClr>
    <a:custClr name="Groen">
      <a:srgbClr val="39870C"/>
    </a:custClr>
    <a:custClr name="Mosgroen">
      <a:srgbClr val="777C00"/>
    </a:custClr>
    <a:custClr name="Donkerbruin">
      <a:srgbClr val="673327"/>
    </a:custClr>
    <a:custClr name="Licht Paars">
      <a:srgbClr val="C6B8CF"/>
    </a:custClr>
    <a:custClr name="Licht Donkerblauw">
      <a:srgbClr val="CCE0F1"/>
    </a:custClr>
    <a:custClr name="Licht Hemelblauw">
      <a:srgbClr val="DDEFF8"/>
    </a:custClr>
    <a:custClr name="Licht Violet">
      <a:srgbClr val="E5B2CF"/>
    </a:custClr>
    <a:custClr name="Licht Robijnrood">
      <a:srgbClr val="EFB2CE"/>
    </a:custClr>
    <a:custClr name="Licht Rood">
      <a:srgbClr val="F2BFBB"/>
    </a:custClr>
    <a:custClr name="Licht Donkergroen">
      <a:srgbClr val="BECDC3"/>
    </a:custClr>
    <a:custClr name="Licht Groen">
      <a:srgbClr val="C3DBB6"/>
    </a:custClr>
    <a:custClr name="Licht Mosgroen">
      <a:srgbClr val="D6D7B2"/>
    </a:custClr>
    <a:custClr name="Licht Donkerbruin">
      <a:srgbClr val="D1C1BE"/>
    </a:custClr>
    <a:custClr name="Bruin">
      <a:srgbClr val="94710A"/>
    </a:custClr>
    <a:custClr name="Geel">
      <a:srgbClr val="F9E11E"/>
    </a:custClr>
    <a:custClr name="Donkergeel">
      <a:srgbClr val="FFB612"/>
    </a:custClr>
    <a:custClr name="Oranje">
      <a:srgbClr val="E17000"/>
    </a:custClr>
    <a:custClr name="Roze">
      <a:srgbClr val="F092CD"/>
    </a:custClr>
    <a:custClr name="Lichtblauw">
      <a:srgbClr val="8FCAE7"/>
    </a:custClr>
    <a:custClr name="Mintgroen">
      <a:srgbClr val="76D2B6"/>
    </a:custClr>
    <a:custClr name="Grijs 7">
      <a:srgbClr val="535353"/>
    </a:custClr>
    <a:custClr name="Grijs 6">
      <a:srgbClr val="696969"/>
    </a:custClr>
    <a:custClr name="Grijs 5">
      <a:srgbClr val="999999"/>
    </a:custClr>
    <a:custClr name="Licht Bruin">
      <a:srgbClr val="DFD4B5"/>
    </a:custClr>
    <a:custClr name="Licht Geel">
      <a:srgbClr val="FDF6BB"/>
    </a:custClr>
    <a:custClr name="Licht Donkergeel">
      <a:srgbClr val="FFE9B7"/>
    </a:custClr>
    <a:custClr name="Licht Oranje">
      <a:srgbClr val="F6D4B2"/>
    </a:custClr>
    <a:custClr name="Licht Roze">
      <a:srgbClr val="FADEF0"/>
    </a:custClr>
    <a:custClr name="Licht Lichtblauw">
      <a:srgbClr val="DDEFF8"/>
    </a:custClr>
    <a:custClr name="Licht Mintgroen">
      <a:srgbClr val="D6F1E9"/>
    </a:custClr>
    <a:custClr name="Grijs 4">
      <a:srgbClr val="B4B4B4"/>
    </a:custClr>
    <a:custClr name="Grijs 3">
      <a:srgbClr val="CCCCCC"/>
    </a:custClr>
    <a:custClr name="Grijs 2">
      <a:srgbClr val="E6E6E6"/>
    </a:custClr>
  </a:custClrLst>
  <a:extLst>
    <a:ext uri="{05A4C25C-085E-4340-85A3-A5531E510DB2}">
      <thm15:themeFamily xmlns:thm15="http://schemas.microsoft.com/office/thememl/2012/main" name="18024 RIJK - Sjabloon 16x9 Robijnrood" id="{BB1D537E-5BFC-4D8B-B73A-92AE80AD10DA}" vid="{3C6FA6C6-0D5F-48A8-9B21-DE2EC436A339}"/>
    </a:ext>
  </a:extLst>
</a:theme>
</file>

<file path=ppt/theme/theme5.xml><?xml version="1.0" encoding="utf-8"?>
<a:theme xmlns:a="http://schemas.openxmlformats.org/drawingml/2006/main" name="Rijksoverheid">
  <a:themeElements>
    <a:clrScheme name="Rijksoverheid">
      <a:dk1>
        <a:srgbClr val="000000"/>
      </a:dk1>
      <a:lt1>
        <a:srgbClr val="FFFFFF"/>
      </a:lt1>
      <a:dk2>
        <a:srgbClr val="8FCAE7"/>
      </a:dk2>
      <a:lt2>
        <a:srgbClr val="EEF7FB"/>
      </a:lt2>
      <a:accent1>
        <a:srgbClr val="007BC7"/>
      </a:accent1>
      <a:accent2>
        <a:srgbClr val="01689B"/>
      </a:accent2>
      <a:accent3>
        <a:srgbClr val="275937"/>
      </a:accent3>
      <a:accent4>
        <a:srgbClr val="94710A"/>
      </a:accent4>
      <a:accent5>
        <a:srgbClr val="777C00"/>
      </a:accent5>
      <a:accent6>
        <a:srgbClr val="39870C"/>
      </a:accent6>
      <a:hlink>
        <a:srgbClr val="8FCAE7"/>
      </a:hlink>
      <a:folHlink>
        <a:srgbClr val="DDEFF8"/>
      </a:folHlink>
    </a:clrScheme>
    <a:fontScheme name="Rijksoverheid">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47145C"/>
        </a:dk2>
        <a:lt2>
          <a:srgbClr val="47145C"/>
        </a:lt2>
        <a:accent1>
          <a:srgbClr val="CC003D"/>
        </a:accent1>
        <a:accent2>
          <a:srgbClr val="ED8FBB"/>
        </a:accent2>
        <a:accent3>
          <a:srgbClr val="FFFFFF"/>
        </a:accent3>
        <a:accent4>
          <a:srgbClr val="000000"/>
        </a:accent4>
        <a:accent5>
          <a:srgbClr val="E2AAAF"/>
        </a:accent5>
        <a:accent6>
          <a:srgbClr val="D781A9"/>
        </a:accent6>
        <a:hlink>
          <a:srgbClr val="900079"/>
        </a:hlink>
        <a:folHlink>
          <a:srgbClr val="47145C"/>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Rijkshuisstijl Robijnrood">
  <a:themeElements>
    <a:clrScheme name="Aangepast 56">
      <a:dk1>
        <a:srgbClr val="000000"/>
      </a:dk1>
      <a:lt1>
        <a:srgbClr val="FFFFFF"/>
      </a:lt1>
      <a:dk2>
        <a:srgbClr val="CA005D"/>
      </a:dk2>
      <a:lt2>
        <a:srgbClr val="F6D8E6"/>
      </a:lt2>
      <a:accent1>
        <a:srgbClr val="F9E11E"/>
      </a:accent1>
      <a:accent2>
        <a:srgbClr val="FFB612"/>
      </a:accent2>
      <a:accent3>
        <a:srgbClr val="777C00"/>
      </a:accent3>
      <a:accent4>
        <a:srgbClr val="75D1B5"/>
      </a:accent4>
      <a:accent5>
        <a:srgbClr val="8EC9E7"/>
      </a:accent5>
      <a:accent6>
        <a:srgbClr val="017BC6"/>
      </a:accent6>
      <a:hlink>
        <a:srgbClr val="CA205D"/>
      </a:hlink>
      <a:folHlink>
        <a:srgbClr val="F6D8E6"/>
      </a:folHlink>
    </a:clrScheme>
    <a:fontScheme name="Rijkshuisstijl">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aars">
      <a:srgbClr val="42145F"/>
    </a:custClr>
    <a:custClr name="Donkerblauw">
      <a:srgbClr val="01689B"/>
    </a:custClr>
    <a:custClr name="Hemelblauw">
      <a:srgbClr val="007BC7"/>
    </a:custClr>
    <a:custClr name="Violet">
      <a:srgbClr val="A90061"/>
    </a:custClr>
    <a:custClr name="Robijnrood">
      <a:srgbClr val="CA005D"/>
    </a:custClr>
    <a:custClr name="Rood">
      <a:srgbClr val="D52B1E"/>
    </a:custClr>
    <a:custClr name="Donkergroen">
      <a:srgbClr val="275937"/>
    </a:custClr>
    <a:custClr name="Groen">
      <a:srgbClr val="39870C"/>
    </a:custClr>
    <a:custClr name="Mosgroen">
      <a:srgbClr val="777C00"/>
    </a:custClr>
    <a:custClr name="Donkerbruin">
      <a:srgbClr val="673327"/>
    </a:custClr>
    <a:custClr name="Licht Paars">
      <a:srgbClr val="C6B8CF"/>
    </a:custClr>
    <a:custClr name="Licht Donkerblauw">
      <a:srgbClr val="CCE0F1"/>
    </a:custClr>
    <a:custClr name="Licht Hemelblauw">
      <a:srgbClr val="DDEFF8"/>
    </a:custClr>
    <a:custClr name="Licht Violet">
      <a:srgbClr val="E5B2CF"/>
    </a:custClr>
    <a:custClr name="Licht Robijnrood">
      <a:srgbClr val="EFB2CE"/>
    </a:custClr>
    <a:custClr name="Licht Rood">
      <a:srgbClr val="F2BFBB"/>
    </a:custClr>
    <a:custClr name="Licht Donkergroen">
      <a:srgbClr val="BECDC3"/>
    </a:custClr>
    <a:custClr name="Licht Groen">
      <a:srgbClr val="C3DBB6"/>
    </a:custClr>
    <a:custClr name="Licht Mosgroen">
      <a:srgbClr val="D6D7B2"/>
    </a:custClr>
    <a:custClr name="Licht Donkerbruin">
      <a:srgbClr val="D1C1BE"/>
    </a:custClr>
    <a:custClr name="Bruin">
      <a:srgbClr val="94710A"/>
    </a:custClr>
    <a:custClr name="Geel">
      <a:srgbClr val="F9E11E"/>
    </a:custClr>
    <a:custClr name="Donkergeel">
      <a:srgbClr val="FFB612"/>
    </a:custClr>
    <a:custClr name="Oranje">
      <a:srgbClr val="E17000"/>
    </a:custClr>
    <a:custClr name="Roze">
      <a:srgbClr val="F092CD"/>
    </a:custClr>
    <a:custClr name="Lichtblauw">
      <a:srgbClr val="8FCAE7"/>
    </a:custClr>
    <a:custClr name="Mintgroen">
      <a:srgbClr val="76D2B6"/>
    </a:custClr>
    <a:custClr name="Grijs 7">
      <a:srgbClr val="535353"/>
    </a:custClr>
    <a:custClr name="Grijs 6">
      <a:srgbClr val="696969"/>
    </a:custClr>
    <a:custClr name="Grijs 5">
      <a:srgbClr val="999999"/>
    </a:custClr>
    <a:custClr name="Licht Bruin">
      <a:srgbClr val="DFD4B5"/>
    </a:custClr>
    <a:custClr name="Licht Geel">
      <a:srgbClr val="FDF6BB"/>
    </a:custClr>
    <a:custClr name="Licht Donkergeel">
      <a:srgbClr val="FFE9B7"/>
    </a:custClr>
    <a:custClr name="Licht Oranje">
      <a:srgbClr val="F6D4B2"/>
    </a:custClr>
    <a:custClr name="Licht Roze">
      <a:srgbClr val="FADEF0"/>
    </a:custClr>
    <a:custClr name="Licht Lichtblauw">
      <a:srgbClr val="DDEFF8"/>
    </a:custClr>
    <a:custClr name="Licht Mintgroen">
      <a:srgbClr val="D6F1E9"/>
    </a:custClr>
    <a:custClr name="Grijs 4">
      <a:srgbClr val="B4B4B4"/>
    </a:custClr>
    <a:custClr name="Grijs 3">
      <a:srgbClr val="CCCCCC"/>
    </a:custClr>
    <a:custClr name="Grijs 2">
      <a:srgbClr val="E6E6E6"/>
    </a:custClr>
  </a:custClrLst>
  <a:extLst>
    <a:ext uri="{05A4C25C-085E-4340-85A3-A5531E510DB2}">
      <thm15:themeFamily xmlns:thm15="http://schemas.microsoft.com/office/thememl/2012/main" name="18024 RIJK - Sjabloon 16x9 Robijnrood" id="{BB1D537E-5BFC-4D8B-B73A-92AE80AD10DA}" vid="{3C6FA6C6-0D5F-48A8-9B21-DE2EC436A339}"/>
    </a:ext>
  </a:extLst>
</a:theme>
</file>

<file path=ppt/theme/theme7.xml><?xml version="1.0" encoding="utf-8"?>
<a:theme xmlns:a="http://schemas.openxmlformats.org/drawingml/2006/main" name="1_Standaardontwerp">
  <a:themeElements>
    <a:clrScheme name="">
      <a:dk1>
        <a:srgbClr val="000000"/>
      </a:dk1>
      <a:lt1>
        <a:srgbClr val="FFFFFF"/>
      </a:lt1>
      <a:dk2>
        <a:srgbClr val="FF9560"/>
      </a:dk2>
      <a:lt2>
        <a:srgbClr val="EEECE1"/>
      </a:lt2>
      <a:accent1>
        <a:srgbClr val="FF9560"/>
      </a:accent1>
      <a:accent2>
        <a:srgbClr val="CC003D"/>
      </a:accent2>
      <a:accent3>
        <a:srgbClr val="FFFFFF"/>
      </a:accent3>
      <a:accent4>
        <a:srgbClr val="000000"/>
      </a:accent4>
      <a:accent5>
        <a:srgbClr val="FFC8B6"/>
      </a:accent5>
      <a:accent6>
        <a:srgbClr val="B90036"/>
      </a:accent6>
      <a:hlink>
        <a:srgbClr val="900079"/>
      </a:hlink>
      <a:folHlink>
        <a:srgbClr val="47145C"/>
      </a:folHlink>
    </a:clrScheme>
    <a:fontScheme name="1_Standaardontwerp">
      <a:majorFont>
        <a:latin typeface=""/>
        <a:ea typeface=""/>
        <a:cs typeface=""/>
      </a:majorFont>
      <a:minorFont>
        <a:latin typeface=""/>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nl-NL" sz="2600" b="0" i="0" u="none" strike="noStrike" cap="none" normalizeH="0" baseline="0" smtClean="0">
            <a:ln>
              <a:noFill/>
            </a:ln>
            <a:solidFill>
              <a:srgbClr val="000000"/>
            </a:solidFill>
            <a:effectLst/>
            <a:latin typeface="Verdana" pitchFamily="34" charset="0"/>
            <a:cs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nl-NL" sz="2600" b="0" i="0" u="none" strike="noStrike" cap="none" normalizeH="0" baseline="0" smtClean="0">
            <a:ln>
              <a:noFill/>
            </a:ln>
            <a:solidFill>
              <a:srgbClr val="000000"/>
            </a:solidFill>
            <a:effectLst/>
            <a:latin typeface="Verdana" pitchFamily="34" charset="0"/>
            <a:cs typeface="Arial" pitchFamily="34" charset="0"/>
          </a:defRPr>
        </a:defPPr>
      </a:lstStyle>
    </a:lnDef>
  </a:objectDefaults>
  <a:extraClrSchemeLst>
    <a:extraClrScheme>
      <a:clrScheme name="2 kolommen 1">
        <a:dk1>
          <a:srgbClr val="000000"/>
        </a:dk1>
        <a:lt1>
          <a:srgbClr val="FFFFFF"/>
        </a:lt1>
        <a:dk2>
          <a:srgbClr val="529D26"/>
        </a:dk2>
        <a:lt2>
          <a:srgbClr val="EEECE1"/>
        </a:lt2>
        <a:accent1>
          <a:srgbClr val="529D26"/>
        </a:accent1>
        <a:accent2>
          <a:srgbClr val="24C2B0"/>
        </a:accent2>
        <a:accent3>
          <a:srgbClr val="FFFFFF"/>
        </a:accent3>
        <a:accent4>
          <a:srgbClr val="000000"/>
        </a:accent4>
        <a:accent5>
          <a:srgbClr val="B3CCAC"/>
        </a:accent5>
        <a:accent6>
          <a:srgbClr val="20B09F"/>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2 kolommen 2">
        <a:dk1>
          <a:srgbClr val="000000"/>
        </a:dk1>
        <a:lt1>
          <a:srgbClr val="FFFFFF"/>
        </a:lt1>
        <a:dk2>
          <a:srgbClr val="529D26"/>
        </a:dk2>
        <a:lt2>
          <a:srgbClr val="EEECE1"/>
        </a:lt2>
        <a:accent1>
          <a:srgbClr val="58AE8B"/>
        </a:accent1>
        <a:accent2>
          <a:srgbClr val="2494C5"/>
        </a:accent2>
        <a:accent3>
          <a:srgbClr val="FFFFFF"/>
        </a:accent3>
        <a:accent4>
          <a:srgbClr val="000000"/>
        </a:accent4>
        <a:accent5>
          <a:srgbClr val="B4D3C4"/>
        </a:accent5>
        <a:accent6>
          <a:srgbClr val="2086B2"/>
        </a:accent6>
        <a:hlink>
          <a:srgbClr val="9ACCD4"/>
        </a:hlink>
        <a:folHlink>
          <a:srgbClr val="A10086"/>
        </a:folHlink>
      </a:clrScheme>
      <a:clrMap bg1="lt1" tx1="dk1" bg2="lt2" tx2="dk2" accent1="accent1" accent2="accent2" accent3="accent3" accent4="accent4" accent5="accent5" accent6="accent6" hlink="hlink" folHlink="folHlink"/>
    </a:extraClrScheme>
    <a:extraClrScheme>
      <a:clrScheme name="2 kolommen 3">
        <a:dk1>
          <a:srgbClr val="000000"/>
        </a:dk1>
        <a:lt1>
          <a:srgbClr val="FFFFFF"/>
        </a:lt1>
        <a:dk2>
          <a:srgbClr val="529D26"/>
        </a:dk2>
        <a:lt2>
          <a:srgbClr val="EEECE1"/>
        </a:lt2>
        <a:accent1>
          <a:srgbClr val="529D26"/>
        </a:accent1>
        <a:accent2>
          <a:srgbClr val="58AE8B"/>
        </a:accent2>
        <a:accent3>
          <a:srgbClr val="FFFFFF"/>
        </a:accent3>
        <a:accent4>
          <a:srgbClr val="000000"/>
        </a:accent4>
        <a:accent5>
          <a:srgbClr val="B3CCAC"/>
        </a:accent5>
        <a:accent6>
          <a:srgbClr val="4F9D7D"/>
        </a:accent6>
        <a:hlink>
          <a:srgbClr val="2494C5"/>
        </a:hlink>
        <a:folHlink>
          <a:srgbClr val="9ACCD4"/>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_Rijksoverheid">
  <a:themeElements>
    <a:clrScheme name="Rijksoverheid">
      <a:dk1>
        <a:srgbClr val="000000"/>
      </a:dk1>
      <a:lt1>
        <a:srgbClr val="FFFFFF"/>
      </a:lt1>
      <a:dk2>
        <a:srgbClr val="8FCAE7"/>
      </a:dk2>
      <a:lt2>
        <a:srgbClr val="EEF7FB"/>
      </a:lt2>
      <a:accent1>
        <a:srgbClr val="007BC7"/>
      </a:accent1>
      <a:accent2>
        <a:srgbClr val="01689B"/>
      </a:accent2>
      <a:accent3>
        <a:srgbClr val="275937"/>
      </a:accent3>
      <a:accent4>
        <a:srgbClr val="94710A"/>
      </a:accent4>
      <a:accent5>
        <a:srgbClr val="777C00"/>
      </a:accent5>
      <a:accent6>
        <a:srgbClr val="39870C"/>
      </a:accent6>
      <a:hlink>
        <a:srgbClr val="8FCAE7"/>
      </a:hlink>
      <a:folHlink>
        <a:srgbClr val="DDEFF8"/>
      </a:folHlink>
    </a:clrScheme>
    <a:fontScheme name="Rijksoverheid">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47145C"/>
        </a:dk2>
        <a:lt2>
          <a:srgbClr val="47145C"/>
        </a:lt2>
        <a:accent1>
          <a:srgbClr val="CC003D"/>
        </a:accent1>
        <a:accent2>
          <a:srgbClr val="ED8FBB"/>
        </a:accent2>
        <a:accent3>
          <a:srgbClr val="FFFFFF"/>
        </a:accent3>
        <a:accent4>
          <a:srgbClr val="000000"/>
        </a:accent4>
        <a:accent5>
          <a:srgbClr val="E2AAAF"/>
        </a:accent5>
        <a:accent6>
          <a:srgbClr val="D781A9"/>
        </a:accent6>
        <a:hlink>
          <a:srgbClr val="900079"/>
        </a:hlink>
        <a:folHlink>
          <a:srgbClr val="47145C"/>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2_Rijksoverheid">
  <a:themeElements>
    <a:clrScheme name="Rijksoverheid">
      <a:dk1>
        <a:srgbClr val="000000"/>
      </a:dk1>
      <a:lt1>
        <a:srgbClr val="FFFFFF"/>
      </a:lt1>
      <a:dk2>
        <a:srgbClr val="8FCAE7"/>
      </a:dk2>
      <a:lt2>
        <a:srgbClr val="EEF7FB"/>
      </a:lt2>
      <a:accent1>
        <a:srgbClr val="007BC7"/>
      </a:accent1>
      <a:accent2>
        <a:srgbClr val="01689B"/>
      </a:accent2>
      <a:accent3>
        <a:srgbClr val="275937"/>
      </a:accent3>
      <a:accent4>
        <a:srgbClr val="94710A"/>
      </a:accent4>
      <a:accent5>
        <a:srgbClr val="777C00"/>
      </a:accent5>
      <a:accent6>
        <a:srgbClr val="39870C"/>
      </a:accent6>
      <a:hlink>
        <a:srgbClr val="8FCAE7"/>
      </a:hlink>
      <a:folHlink>
        <a:srgbClr val="DDEFF8"/>
      </a:folHlink>
    </a:clrScheme>
    <a:fontScheme name="Rijksoverheid">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47145C"/>
        </a:dk2>
        <a:lt2>
          <a:srgbClr val="47145C"/>
        </a:lt2>
        <a:accent1>
          <a:srgbClr val="CC003D"/>
        </a:accent1>
        <a:accent2>
          <a:srgbClr val="ED8FBB"/>
        </a:accent2>
        <a:accent3>
          <a:srgbClr val="FFFFFF"/>
        </a:accent3>
        <a:accent4>
          <a:srgbClr val="000000"/>
        </a:accent4>
        <a:accent5>
          <a:srgbClr val="E2AAAF"/>
        </a:accent5>
        <a:accent6>
          <a:srgbClr val="D781A9"/>
        </a:accent6>
        <a:hlink>
          <a:srgbClr val="900079"/>
        </a:hlink>
        <a:folHlink>
          <a:srgbClr val="47145C"/>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Aangepast 56">
    <a:dk1>
      <a:srgbClr val="000000"/>
    </a:dk1>
    <a:lt1>
      <a:srgbClr val="FFFFFF"/>
    </a:lt1>
    <a:dk2>
      <a:srgbClr val="CA005D"/>
    </a:dk2>
    <a:lt2>
      <a:srgbClr val="F6D8E6"/>
    </a:lt2>
    <a:accent1>
      <a:srgbClr val="F9E11E"/>
    </a:accent1>
    <a:accent2>
      <a:srgbClr val="FFB612"/>
    </a:accent2>
    <a:accent3>
      <a:srgbClr val="777C00"/>
    </a:accent3>
    <a:accent4>
      <a:srgbClr val="75D1B5"/>
    </a:accent4>
    <a:accent5>
      <a:srgbClr val="8EC9E7"/>
    </a:accent5>
    <a:accent6>
      <a:srgbClr val="017BC6"/>
    </a:accent6>
    <a:hlink>
      <a:srgbClr val="CA205D"/>
    </a:hlink>
    <a:folHlink>
      <a:srgbClr val="F6D8E6"/>
    </a:folHlink>
  </a:clrScheme>
</a:themeOverride>
</file>

<file path=ppt/theme/themeOverride2.xml><?xml version="1.0" encoding="utf-8"?>
<a:themeOverride xmlns:a="http://schemas.openxmlformats.org/drawingml/2006/main">
  <a:clrScheme name="Aangepast 56">
    <a:dk1>
      <a:srgbClr val="000000"/>
    </a:dk1>
    <a:lt1>
      <a:srgbClr val="FFFFFF"/>
    </a:lt1>
    <a:dk2>
      <a:srgbClr val="CA005D"/>
    </a:dk2>
    <a:lt2>
      <a:srgbClr val="F6D8E6"/>
    </a:lt2>
    <a:accent1>
      <a:srgbClr val="F9E11E"/>
    </a:accent1>
    <a:accent2>
      <a:srgbClr val="FFB612"/>
    </a:accent2>
    <a:accent3>
      <a:srgbClr val="777C00"/>
    </a:accent3>
    <a:accent4>
      <a:srgbClr val="75D1B5"/>
    </a:accent4>
    <a:accent5>
      <a:srgbClr val="8EC9E7"/>
    </a:accent5>
    <a:accent6>
      <a:srgbClr val="017BC6"/>
    </a:accent6>
    <a:hlink>
      <a:srgbClr val="CA205D"/>
    </a:hlink>
    <a:folHlink>
      <a:srgbClr val="F6D8E6"/>
    </a:folHlink>
  </a:clrScheme>
</a:themeOverride>
</file>

<file path=ppt/theme/themeOverride3.xml><?xml version="1.0" encoding="utf-8"?>
<a:themeOverride xmlns:a="http://schemas.openxmlformats.org/drawingml/2006/main">
  <a:clrScheme name="Aangepast 56">
    <a:dk1>
      <a:srgbClr val="000000"/>
    </a:dk1>
    <a:lt1>
      <a:srgbClr val="FFFFFF"/>
    </a:lt1>
    <a:dk2>
      <a:srgbClr val="CA005D"/>
    </a:dk2>
    <a:lt2>
      <a:srgbClr val="F6D8E6"/>
    </a:lt2>
    <a:accent1>
      <a:srgbClr val="F9E11E"/>
    </a:accent1>
    <a:accent2>
      <a:srgbClr val="FFB612"/>
    </a:accent2>
    <a:accent3>
      <a:srgbClr val="777C00"/>
    </a:accent3>
    <a:accent4>
      <a:srgbClr val="75D1B5"/>
    </a:accent4>
    <a:accent5>
      <a:srgbClr val="8EC9E7"/>
    </a:accent5>
    <a:accent6>
      <a:srgbClr val="017BC6"/>
    </a:accent6>
    <a:hlink>
      <a:srgbClr val="CA205D"/>
    </a:hlink>
    <a:folHlink>
      <a:srgbClr val="F6D8E6"/>
    </a:folHlink>
  </a:clrScheme>
</a:themeOverride>
</file>

<file path=ppt/theme/themeOverride4.xml><?xml version="1.0" encoding="utf-8"?>
<a:themeOverride xmlns:a="http://schemas.openxmlformats.org/drawingml/2006/main">
  <a:clrScheme name="Aangepast 56">
    <a:dk1>
      <a:srgbClr val="000000"/>
    </a:dk1>
    <a:lt1>
      <a:srgbClr val="FFFFFF"/>
    </a:lt1>
    <a:dk2>
      <a:srgbClr val="CA005D"/>
    </a:dk2>
    <a:lt2>
      <a:srgbClr val="F6D8E6"/>
    </a:lt2>
    <a:accent1>
      <a:srgbClr val="F9E11E"/>
    </a:accent1>
    <a:accent2>
      <a:srgbClr val="FFB612"/>
    </a:accent2>
    <a:accent3>
      <a:srgbClr val="777C00"/>
    </a:accent3>
    <a:accent4>
      <a:srgbClr val="75D1B5"/>
    </a:accent4>
    <a:accent5>
      <a:srgbClr val="8EC9E7"/>
    </a:accent5>
    <a:accent6>
      <a:srgbClr val="017BC6"/>
    </a:accent6>
    <a:hlink>
      <a:srgbClr val="CA205D"/>
    </a:hlink>
    <a:folHlink>
      <a:srgbClr val="F6D8E6"/>
    </a:folHlink>
  </a:clrScheme>
</a:themeOverride>
</file>

<file path=ppt/theme/themeOverride5.xml><?xml version="1.0" encoding="utf-8"?>
<a:themeOverride xmlns:a="http://schemas.openxmlformats.org/drawingml/2006/main">
  <a:clrScheme name="Aangepast 56">
    <a:dk1>
      <a:srgbClr val="000000"/>
    </a:dk1>
    <a:lt1>
      <a:srgbClr val="FFFFFF"/>
    </a:lt1>
    <a:dk2>
      <a:srgbClr val="CA005D"/>
    </a:dk2>
    <a:lt2>
      <a:srgbClr val="F6D8E6"/>
    </a:lt2>
    <a:accent1>
      <a:srgbClr val="F9E11E"/>
    </a:accent1>
    <a:accent2>
      <a:srgbClr val="FFB612"/>
    </a:accent2>
    <a:accent3>
      <a:srgbClr val="777C00"/>
    </a:accent3>
    <a:accent4>
      <a:srgbClr val="75D1B5"/>
    </a:accent4>
    <a:accent5>
      <a:srgbClr val="8EC9E7"/>
    </a:accent5>
    <a:accent6>
      <a:srgbClr val="017BC6"/>
    </a:accent6>
    <a:hlink>
      <a:srgbClr val="CA205D"/>
    </a:hlink>
    <a:folHlink>
      <a:srgbClr val="F6D8E6"/>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rioriteit xmlns="12cfddba-3120-4241-aed2-bc119cf51c82">Middel</Prioriteit>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1CBBA694BA0CE47854F601C41EE1C9D" ma:contentTypeVersion="0" ma:contentTypeDescription="Een nieuw document maken." ma:contentTypeScope="" ma:versionID="8d32eeac82ae316141add0b87806ae53">
  <xsd:schema xmlns:xsd="http://www.w3.org/2001/XMLSchema" xmlns:xs="http://www.w3.org/2001/XMLSchema" xmlns:p="http://schemas.microsoft.com/office/2006/metadata/properties" xmlns:ns2="12cfddba-3120-4241-aed2-bc119cf51c82" targetNamespace="http://schemas.microsoft.com/office/2006/metadata/properties" ma:root="true" ma:fieldsID="9f3a72ea61492cef981cb292c1bc31f6" ns2:_="">
    <xsd:import namespace="12cfddba-3120-4241-aed2-bc119cf51c82"/>
    <xsd:element name="properties">
      <xsd:complexType>
        <xsd:sequence>
          <xsd:element name="documentManagement">
            <xsd:complexType>
              <xsd:all>
                <xsd:element ref="ns2:Prioritei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cfddba-3120-4241-aed2-bc119cf51c82" elementFormDefault="qualified">
    <xsd:import namespace="http://schemas.microsoft.com/office/2006/documentManagement/types"/>
    <xsd:import namespace="http://schemas.microsoft.com/office/infopath/2007/PartnerControls"/>
    <xsd:element name="Prioriteit" ma:index="8" nillable="true" ma:displayName="Prioriteit" ma:default="Middel" ma:description="Kies een prioriteit, de default waarde is middel." ma:format="Dropdown" ma:internalName="Prioriteit">
      <xsd:simpleType>
        <xsd:restriction base="dms:Choice">
          <xsd:enumeration value="Laag"/>
          <xsd:enumeration value="Middel"/>
          <xsd:enumeration value="Hoog"/>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4D148B0-4233-4DF9-93C0-5DE563557ABC}">
  <ds:schemaRefs>
    <ds:schemaRef ds:uri="http://purl.org/dc/elements/1.1/"/>
    <ds:schemaRef ds:uri="http://schemas.microsoft.com/office/2006/documentManagement/types"/>
    <ds:schemaRef ds:uri="http://purl.org/dc/dcmitype/"/>
    <ds:schemaRef ds:uri="http://www.w3.org/XML/1998/namespace"/>
    <ds:schemaRef ds:uri="http://purl.org/dc/terms/"/>
    <ds:schemaRef ds:uri="http://schemas.microsoft.com/office/2006/metadata/properties"/>
    <ds:schemaRef ds:uri="12cfddba-3120-4241-aed2-bc119cf51c82"/>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EE66E749-45E5-484B-8F04-3E493B0C4F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2cfddba-3120-4241-aed2-bc119cf51c8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3BBEC30-6FA5-4576-8E59-5EB3E0CAAAF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Presentatie SZW</Template>
  <TotalTime>0</TotalTime>
  <Words>4615</Words>
  <Application>Microsoft Office PowerPoint</Application>
  <PresentationFormat>Breedbeeld</PresentationFormat>
  <Paragraphs>746</Paragraphs>
  <Slides>79</Slides>
  <Notes>7</Notes>
  <HiddenSlides>0</HiddenSlides>
  <MMClips>0</MMClips>
  <ScaleCrop>false</ScaleCrop>
  <HeadingPairs>
    <vt:vector size="6" baseType="variant">
      <vt:variant>
        <vt:lpstr>Gebruikte lettertypen</vt:lpstr>
      </vt:variant>
      <vt:variant>
        <vt:i4>8</vt:i4>
      </vt:variant>
      <vt:variant>
        <vt:lpstr>Thema</vt:lpstr>
      </vt:variant>
      <vt:variant>
        <vt:i4>9</vt:i4>
      </vt:variant>
      <vt:variant>
        <vt:lpstr>Diatitels</vt:lpstr>
      </vt:variant>
      <vt:variant>
        <vt:i4>79</vt:i4>
      </vt:variant>
    </vt:vector>
  </HeadingPairs>
  <TitlesOfParts>
    <vt:vector size="96" baseType="lpstr">
      <vt:lpstr>Arial</vt:lpstr>
      <vt:lpstr>Calibri</vt:lpstr>
      <vt:lpstr>Lato Light</vt:lpstr>
      <vt:lpstr>Poppins</vt:lpstr>
      <vt:lpstr>Symbol</vt:lpstr>
      <vt:lpstr>Tahoma</vt:lpstr>
      <vt:lpstr>Verdana</vt:lpstr>
      <vt:lpstr>Wingdings</vt:lpstr>
      <vt:lpstr>SZW Nederlands Rijkshuisstijl Robijnrood</vt:lpstr>
      <vt:lpstr>SZW Engels Rijkshuisstijl Robijnrood</vt:lpstr>
      <vt:lpstr>SZW Frans Rijkshuisstijl Robijnrood</vt:lpstr>
      <vt:lpstr>SZW Duits Rijkshuisstijl Robijnrood</vt:lpstr>
      <vt:lpstr>Rijksoverheid</vt:lpstr>
      <vt:lpstr>Rijkshuisstijl Robijnrood</vt:lpstr>
      <vt:lpstr>1_Standaardontwerp</vt:lpstr>
      <vt:lpstr>1_Rijksoverheid</vt:lpstr>
      <vt:lpstr>2_Rijksoverheid</vt:lpstr>
      <vt:lpstr>Welkom!</vt:lpstr>
      <vt:lpstr>Het Fonds voor Asiel, Migratie en Integratie</vt:lpstr>
      <vt:lpstr>Inhoud</vt:lpstr>
      <vt:lpstr>Europese Migratie- en Veiligheidsfondsen  2021-2027  AMIF, ISF en BMVI </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Integratie</vt:lpstr>
      <vt:lpstr>Regelgeving specifiek voor AMIF</vt:lpstr>
      <vt:lpstr>PowerPoint-presentatie</vt:lpstr>
      <vt:lpstr>PowerPoint-presentatie</vt:lpstr>
      <vt:lpstr>PowerPoint-presentatie</vt:lpstr>
      <vt:lpstr>Aanvragen &amp; portaal</vt:lpstr>
      <vt:lpstr>PowerPoint-presentatie</vt:lpstr>
      <vt:lpstr>PowerPoint-presentatie</vt:lpstr>
      <vt:lpstr>PowerPoint-presentatie</vt:lpstr>
      <vt:lpstr>PowerPoint-presentatie</vt:lpstr>
      <vt:lpstr>PowerPoint-presentatie</vt:lpstr>
      <vt:lpstr>PowerPoint-presentatie</vt:lpstr>
      <vt:lpstr>PowerPoint-presentatie</vt:lpstr>
      <vt:lpstr>E-formulier &amp; portaal in vogelvlucht</vt:lpstr>
      <vt:lpstr>Bijlagen</vt:lpstr>
      <vt:lpstr>Beschikkingstermijn</vt:lpstr>
      <vt:lpstr>Tips voor aanvraag</vt:lpstr>
      <vt:lpstr>Tips voor gebruik van het portaal</vt:lpstr>
      <vt:lpstr>Tips voor gebruik van het portaal</vt:lpstr>
      <vt:lpstr>Break</vt:lpstr>
      <vt:lpstr>Monitorfase</vt:lpstr>
      <vt:lpstr>Dikke Van Dale   Mo-ni-to-ren:</vt:lpstr>
      <vt:lpstr>Toezicht houden op</vt:lpstr>
      <vt:lpstr>Controleren</vt:lpstr>
      <vt:lpstr>Voortgangsrapportage</vt:lpstr>
      <vt:lpstr>Uitvoeren &amp; verantwoorden - projectadministratie</vt:lpstr>
      <vt:lpstr>Kosten van Arbeid</vt:lpstr>
      <vt:lpstr>Aandachtspunten bij grondslag loonstrook</vt:lpstr>
      <vt:lpstr>Aandachtspunten bij grondslag HOT</vt:lpstr>
      <vt:lpstr>Kosten eigen arbeid</vt:lpstr>
      <vt:lpstr>Kosten vrijwilligers</vt:lpstr>
      <vt:lpstr>Specifieke uitgaven doelgroep</vt:lpstr>
      <vt:lpstr>Aandachtspunten – specifieke uitgaven</vt:lpstr>
      <vt:lpstr>Eenmalige dienstreizen</vt:lpstr>
      <vt:lpstr>Externe kosten - materieel</vt:lpstr>
      <vt:lpstr>Aandachtspunten bij materieel</vt:lpstr>
      <vt:lpstr>Externe kosten – onroerend goed</vt:lpstr>
      <vt:lpstr>Aandachtspunten bij onroerend goed</vt:lpstr>
      <vt:lpstr>Externe kosten – overig</vt:lpstr>
      <vt:lpstr>Projectadministratie algemeen</vt:lpstr>
      <vt:lpstr>PowerPoint-presentatie</vt:lpstr>
      <vt:lpstr>PowerPoint-presentatie</vt:lpstr>
      <vt:lpstr>PowerPoint-presentatie</vt:lpstr>
      <vt:lpstr>PowerPoint-presentatie</vt:lpstr>
      <vt:lpstr>PowerPoint-presentatie</vt:lpstr>
      <vt:lpstr>PowerPoint-presentatie</vt:lpstr>
      <vt:lpstr>PowerPoint-presentatie</vt:lpstr>
      <vt:lpstr>Deelnemersadministratie</vt:lpstr>
      <vt:lpstr>PowerPoint-presentatie</vt:lpstr>
      <vt:lpstr>PowerPoint-presentatie</vt:lpstr>
      <vt:lpstr>PowerPoint-presentatie</vt:lpstr>
      <vt:lpstr>PowerPoint-presentatie</vt:lpstr>
      <vt:lpstr>PowerPoint-presentatie</vt:lpstr>
      <vt:lpstr>Marktconformiteit</vt:lpstr>
      <vt:lpstr>Wijziging t.o.v. oude regeling</vt:lpstr>
      <vt:lpstr>Te volgen procedure bij aanbestedingen</vt:lpstr>
      <vt:lpstr>Dossiervorming per te volgen procedure</vt:lpstr>
      <vt:lpstr>Dossiervorming per te volgen procedure</vt:lpstr>
      <vt:lpstr>Dossiervorming per te volgen procedure</vt:lpstr>
      <vt:lpstr>Dossiervorming per te volgen procedure</vt:lpstr>
      <vt:lpstr>Overzicht soorten EU aanbestedingen</vt:lpstr>
      <vt:lpstr>Overzicht soorten EU aanbestedingen</vt:lpstr>
      <vt:lpstr>Overzicht soorten EU aanbestedingen</vt:lpstr>
      <vt:lpstr>Aandachtspunten 1</vt:lpstr>
      <vt:lpstr>Aandachtspunten 2</vt:lpstr>
      <vt:lpstr>Afsluiting</vt:lpstr>
    </vt:vector>
  </TitlesOfParts>
  <Company>Rijksoverheid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Haeren, Lilian</dc:creator>
  <cp:lastModifiedBy>Wolsink, M.</cp:lastModifiedBy>
  <cp:revision>142</cp:revision>
  <cp:lastPrinted>2022-07-04T09:58:59Z</cp:lastPrinted>
  <dcterms:created xsi:type="dcterms:W3CDTF">2019-05-02T11:20:13Z</dcterms:created>
  <dcterms:modified xsi:type="dcterms:W3CDTF">2022-07-11T10:46:26Z</dcterms:modified>
  <cp:version>V01</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0x010100C1CBBA694BA0CE47854F601C41EE1C9D</vt:lpwstr>
  </property>
</Properties>
</file>